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7" r:id="rId1"/>
  </p:sldMasterIdLst>
  <p:notesMasterIdLst>
    <p:notesMasterId r:id="rId32"/>
  </p:notesMasterIdLst>
  <p:handoutMasterIdLst>
    <p:handoutMasterId r:id="rId33"/>
  </p:handoutMasterIdLst>
  <p:sldIdLst>
    <p:sldId id="313" r:id="rId2"/>
    <p:sldId id="366" r:id="rId3"/>
    <p:sldId id="329" r:id="rId4"/>
    <p:sldId id="365" r:id="rId5"/>
    <p:sldId id="314" r:id="rId6"/>
    <p:sldId id="319" r:id="rId7"/>
    <p:sldId id="330" r:id="rId8"/>
    <p:sldId id="320" r:id="rId9"/>
    <p:sldId id="327" r:id="rId10"/>
    <p:sldId id="331" r:id="rId11"/>
    <p:sldId id="328" r:id="rId12"/>
    <p:sldId id="322" r:id="rId13"/>
    <p:sldId id="340" r:id="rId14"/>
    <p:sldId id="369" r:id="rId15"/>
    <p:sldId id="372" r:id="rId16"/>
    <p:sldId id="332" r:id="rId17"/>
    <p:sldId id="334" r:id="rId18"/>
    <p:sldId id="335" r:id="rId19"/>
    <p:sldId id="336" r:id="rId20"/>
    <p:sldId id="362" r:id="rId21"/>
    <p:sldId id="367" r:id="rId22"/>
    <p:sldId id="371" r:id="rId23"/>
    <p:sldId id="368" r:id="rId24"/>
    <p:sldId id="337" r:id="rId25"/>
    <p:sldId id="339" r:id="rId26"/>
    <p:sldId id="338" r:id="rId27"/>
    <p:sldId id="341" r:id="rId28"/>
    <p:sldId id="363" r:id="rId29"/>
    <p:sldId id="364" r:id="rId30"/>
    <p:sldId id="370" r:id="rId3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D8F0E"/>
    <a:srgbClr val="FF6633"/>
    <a:srgbClr val="FF0033"/>
    <a:srgbClr val="FFFF99"/>
    <a:srgbClr val="FFFF00"/>
    <a:srgbClr val="66FF33"/>
    <a:srgbClr val="000066"/>
    <a:srgbClr val="0000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390" autoAdjust="0"/>
  </p:normalViewPr>
  <p:slideViewPr>
    <p:cSldViewPr>
      <p:cViewPr varScale="1">
        <p:scale>
          <a:sx n="102" d="100"/>
          <a:sy n="102" d="100"/>
        </p:scale>
        <p:origin x="19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42" d="100"/>
          <a:sy n="42" d="100"/>
        </p:scale>
        <p:origin x="-1337" y="-93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809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Calibri"/>
                <a:ea typeface="+mn-ea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Calibri"/>
              </a:defRPr>
            </a:lvl1pPr>
          </a:lstStyle>
          <a:p>
            <a:fld id="{88B0DD6C-C022-7943-AE7F-E778CEFA32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2140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130CEB-CEB6-764F-9068-E6ACB917A5DF}" type="slidenum">
              <a:rPr lang="en-US"/>
              <a:pPr/>
              <a:t>13</a:t>
            </a:fld>
            <a:endParaRPr lang="en-US"/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414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D51BAD-F275-AD49-A81F-945F615CAEAC}" type="slidenum">
              <a:rPr lang="en-US"/>
              <a:pPr/>
              <a:t>25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A6B49D-4960-E54A-9C09-26FDFEC14434}" type="slidenum">
              <a:rPr lang="en-US"/>
              <a:pPr/>
              <a:t>26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A76492-22DA-2442-AAAC-2EC6AC1AECB6}" type="slidenum">
              <a:rPr lang="en-US"/>
              <a:pPr/>
              <a:t>27</a:t>
            </a:fld>
            <a:endParaRPr lang="en-US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5F65C5-25C3-AE47-8544-B5E2FE019ABC}" type="slidenum">
              <a:rPr lang="en-US"/>
              <a:pPr/>
              <a:t>16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1DF0D7-734B-3A40-934D-86AE926D3CFD}" type="slidenum">
              <a:rPr lang="en-US"/>
              <a:pPr/>
              <a:t>17</a:t>
            </a:fld>
            <a:endParaRPr lang="en-US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A5B261-2081-674F-B1B3-2308010BC555}" type="slidenum">
              <a:rPr lang="en-US"/>
              <a:pPr/>
              <a:t>18</a:t>
            </a:fld>
            <a:endParaRPr lang="en-US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1A9DE2-853D-3145-B2BC-ED050EDA8AF1}" type="slidenum">
              <a:rPr lang="en-US"/>
              <a:pPr/>
              <a:t>19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C1DAD-9EEA-5248-95D1-4104867F4CD2}" type="slidenum">
              <a:rPr lang="en-US"/>
              <a:pPr/>
              <a:t>21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C1DAD-9EEA-5248-95D1-4104867F4CD2}" type="slidenum">
              <a:rPr lang="en-US"/>
              <a:pPr/>
              <a:t>22</a:t>
            </a:fld>
            <a:endParaRPr lang="en-US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96091B-3F28-8049-8B31-1C7D2D1FA9EC}" type="slidenum">
              <a:rPr lang="en-US"/>
              <a:pPr/>
              <a:t>23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094497-3BF0-6547-9D1D-92A677383342}" type="slidenum">
              <a:rPr lang="en-US"/>
              <a:pPr/>
              <a:t>24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19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20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9" name="Freeform 21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0" name="Freeform 22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11" name="Freeform 23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Calibri"/>
                  <a:ea typeface="+mn-ea"/>
                </a:endParaRPr>
              </a:p>
            </p:txBody>
          </p:sp>
          <p:sp>
            <p:nvSpPr>
              <p:cNvPr id="12" name="Freeform 24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FFFF"/>
                  </a:solidFill>
                  <a:latin typeface="Calibri"/>
                  <a:ea typeface="+mn-ea"/>
                </a:endParaRPr>
              </a:p>
            </p:txBody>
          </p:sp>
        </p:grpSp>
        <p:sp>
          <p:nvSpPr>
            <p:cNvPr id="6" name="Freeform 25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dirty="0">
                <a:solidFill>
                  <a:srgbClr val="FFFFFF"/>
                </a:solidFill>
                <a:latin typeface="Calibri"/>
                <a:ea typeface="+mn-ea"/>
              </a:endParaRPr>
            </a:p>
          </p:txBody>
        </p:sp>
        <p:sp>
          <p:nvSpPr>
            <p:cNvPr id="7" name="Freeform 26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906 h 1906"/>
                <a:gd name="T4" fmla="*/ 5740 w 5740"/>
                <a:gd name="T5" fmla="*/ 1906 h 1906"/>
                <a:gd name="T6" fmla="*/ 5740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+mn-ea"/>
              </a:endParaRPr>
            </a:p>
          </p:txBody>
        </p:sp>
      </p:grpSp>
      <p:sp>
        <p:nvSpPr>
          <p:cNvPr id="415755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15756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6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8E47EECD-F71E-F64B-B135-80F0898D79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41530"/>
      </p:ext>
    </p:extLst>
  </p:cSld>
  <p:clrMapOvr>
    <a:masterClrMapping/>
  </p:clrMapOvr>
  <p:transition advClick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ECE926-CC62-AD41-8D5E-F3841AE9AE0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67"/>
      </p:ext>
    </p:extLst>
  </p:cSld>
  <p:clrMapOvr>
    <a:masterClrMapping/>
  </p:clrMapOvr>
  <p:transition advClick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9AAB55-CC06-6A4A-B70A-71ED479BD95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07437"/>
      </p:ext>
    </p:extLst>
  </p:cSld>
  <p:clrMapOvr>
    <a:masterClrMapping/>
  </p:clrMapOvr>
  <p:transition advClick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9A74E8-53D0-BA40-A9D0-E7A9AC2DDEA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4886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F5F5A9A-6B3C-5449-9F12-61770342044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0805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4F66D3-206B-F045-BE64-220835EDA7E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79135"/>
      </p:ext>
    </p:extLst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CAD7C3-B85A-2D4B-BE3B-A732FAF2FD8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75919"/>
      </p:ext>
    </p:extLst>
  </p:cSld>
  <p:clrMapOvr>
    <a:masterClrMapping/>
  </p:clrMapOvr>
  <p:transition advClick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135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5187AD-8DBA-5E46-9815-B38AF306CCA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19714"/>
      </p:ext>
    </p:extLst>
  </p:cSld>
  <p:clrMapOvr>
    <a:masterClrMapping/>
  </p:clrMapOvr>
  <p:transition advClick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E77D92-D702-514D-8F5C-E712800A253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976721"/>
      </p:ext>
    </p:extLst>
  </p:cSld>
  <p:clrMapOvr>
    <a:masterClrMapping/>
  </p:clrMapOvr>
  <p:transition advClick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39EC81-1249-424B-8F8F-29289CE471E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6525"/>
      </p:ext>
    </p:extLst>
  </p:cSld>
  <p:clrMapOvr>
    <a:masterClrMapping/>
  </p:clrMapOvr>
  <p:transition advClick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02432B-7FF8-6942-BE3C-7672F784488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93991"/>
      </p:ext>
    </p:extLst>
  </p:cSld>
  <p:clrMapOvr>
    <a:masterClrMapping/>
  </p:clrMapOvr>
  <p:transition advClick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9FBBAE-C40D-7B43-B181-5BB59A6D779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98531"/>
      </p:ext>
    </p:extLst>
  </p:cSld>
  <p:clrMapOvr>
    <a:masterClrMapping/>
  </p:clrMapOvr>
  <p:transition advClick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C52A05-7714-9247-B3E8-DB6BFB30D1B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28928"/>
      </p:ext>
    </p:extLst>
  </p:cSld>
  <p:clrMapOvr>
    <a:masterClrMapping/>
  </p:clrMapOvr>
  <p:transition advClick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733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FFFFFF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35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fld id="{BE4C3EBD-8F4B-954E-B17F-913A21476531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7172" name="Group 19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7176" name="Group 18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414725" name="Freeform 5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14726" name="Freeform 6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414727" name="Freeform 7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FFFF"/>
                  </a:solidFill>
                  <a:latin typeface="Calibri"/>
                  <a:ea typeface="+mn-ea"/>
                </a:endParaRPr>
              </a:p>
            </p:txBody>
          </p:sp>
          <p:sp>
            <p:nvSpPr>
              <p:cNvPr id="3086" name="Freeform 8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Calibri"/>
                  <a:ea typeface="+mn-ea"/>
                </a:endParaRPr>
              </a:p>
            </p:txBody>
          </p:sp>
          <p:sp>
            <p:nvSpPr>
              <p:cNvPr id="414729" name="Freeform 9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1800" dirty="0">
                  <a:solidFill>
                    <a:srgbClr val="FFFFFF"/>
                  </a:solidFill>
                  <a:latin typeface="Calibri"/>
                  <a:ea typeface="+mn-ea"/>
                </a:endParaRPr>
              </a:p>
            </p:txBody>
          </p:sp>
        </p:grpSp>
        <p:sp>
          <p:nvSpPr>
            <p:cNvPr id="414730" name="Freeform 10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800" dirty="0">
                <a:solidFill>
                  <a:srgbClr val="FFFFFF"/>
                </a:solidFill>
                <a:latin typeface="Calibri"/>
                <a:ea typeface="+mn-ea"/>
              </a:endParaRPr>
            </a:p>
          </p:txBody>
        </p:sp>
        <p:sp>
          <p:nvSpPr>
            <p:cNvPr id="3082" name="Freeform 3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1906 h 1906"/>
                <a:gd name="T4" fmla="*/ 5740 w 5740"/>
                <a:gd name="T5" fmla="*/ 1906 h 1906"/>
                <a:gd name="T6" fmla="*/ 5740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dirty="0">
                <a:latin typeface="Calibri"/>
                <a:ea typeface="+mn-ea"/>
              </a:endParaRPr>
            </a:p>
          </p:txBody>
        </p:sp>
      </p:grpSp>
      <p:sp>
        <p:nvSpPr>
          <p:cNvPr id="414731" name="Rectangle 11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48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14734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FFFFFF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4740" name="Rectangle 2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92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94" r:id="rId13"/>
  </p:sldLayoutIdLst>
  <p:transition advClick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0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Calibri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6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6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6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6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09600" y="304800"/>
            <a:ext cx="8431213" cy="32004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  <a:latin typeface="Calibri" charset="0"/>
                <a:cs typeface="Calibri" charset="0"/>
              </a:rPr>
              <a:t>Problem History, Failure and Success: </a:t>
            </a:r>
            <a:r>
              <a:rPr lang="en-US" dirty="0">
                <a:solidFill>
                  <a:schemeClr val="tx1"/>
                </a:solidFill>
                <a:latin typeface="Calibri" charset="0"/>
                <a:cs typeface="Calibri" charset="0"/>
              </a:rPr>
              <a:t>Background for Parameter Estimation and Uncertainty</a:t>
            </a:r>
            <a:br>
              <a:rPr lang="en-US" dirty="0">
                <a:solidFill>
                  <a:schemeClr val="tx1"/>
                </a:solidFill>
                <a:latin typeface="Calibri" charset="0"/>
                <a:cs typeface="Calibri" charset="0"/>
              </a:rPr>
            </a:br>
            <a:br>
              <a:rPr lang="en-US" dirty="0">
                <a:solidFill>
                  <a:schemeClr val="tx1"/>
                </a:solidFill>
                <a:latin typeface="Calibri" charset="0"/>
                <a:cs typeface="Calibri" charset="0"/>
              </a:rPr>
            </a:br>
            <a:r>
              <a:rPr lang="en-US" dirty="0">
                <a:solidFill>
                  <a:schemeClr val="tx1"/>
                </a:solidFill>
                <a:latin typeface="Calibri" charset="0"/>
                <a:cs typeface="Calibri" charset="0"/>
              </a:rPr>
              <a:t>ACT 1</a:t>
            </a:r>
          </a:p>
        </p:txBody>
      </p:sp>
      <p:pic>
        <p:nvPicPr>
          <p:cNvPr id="3" name="Picture 2" descr="Fig9.16_PHIMLI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64"/>
          <a:stretch/>
        </p:blipFill>
        <p:spPr>
          <a:xfrm>
            <a:off x="3505200" y="2819400"/>
            <a:ext cx="4572000" cy="35626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1800" y="632460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Calibri"/>
                <a:cs typeface="Calibri"/>
              </a:rPr>
              <a:t>Fig. 9.16 Anderson et al. (2015)</a:t>
            </a:r>
          </a:p>
        </p:txBody>
      </p:sp>
    </p:spTree>
  </p:cSld>
  <p:clrMapOvr>
    <a:masterClrMapping/>
  </p:clrMapOvr>
  <p:transition advClick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/>
          <a:stretch>
            <a:fillRect/>
          </a:stretch>
        </p:blipFill>
        <p:spPr bwMode="auto">
          <a:xfrm>
            <a:off x="5867400" y="990600"/>
            <a:ext cx="1905000" cy="216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536575" y="3170238"/>
            <a:ext cx="40401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  <a:cs typeface="Calibri"/>
              </a:rPr>
              <a:t>1987 Mary </a:t>
            </a:r>
            <a:r>
              <a:rPr lang="en-US" sz="1800" dirty="0" err="1">
                <a:latin typeface="Calibri"/>
                <a:cs typeface="Calibri"/>
              </a:rPr>
              <a:t>Stoertz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4724400" y="3170238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  <a:cs typeface="Calibri"/>
              </a:rPr>
              <a:t>2007 Randy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4724400" y="3810000"/>
            <a:ext cx="4041775" cy="17414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Calibri"/>
                <a:cs typeface="Calibri"/>
              </a:rPr>
              <a:t>I was a luddite, most models should have parameter estimation/uncertainty applied</a:t>
            </a:r>
            <a:br>
              <a:rPr lang="en-US" sz="1800" dirty="0">
                <a:latin typeface="Calibri"/>
                <a:cs typeface="Calibri"/>
              </a:rPr>
            </a:br>
            <a:endParaRPr lang="en-US" sz="1800" dirty="0">
              <a:latin typeface="Calibri"/>
              <a:cs typeface="Calibri"/>
            </a:endParaRP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Structural error </a:t>
            </a:r>
            <a:r>
              <a:rPr lang="mr-IN" sz="1800" dirty="0">
                <a:latin typeface="Calibri"/>
                <a:cs typeface="Calibri"/>
              </a:rPr>
              <a:t>–</a:t>
            </a:r>
            <a:r>
              <a:rPr lang="en-US" sz="1800" dirty="0">
                <a:latin typeface="Calibri"/>
                <a:cs typeface="Calibri"/>
              </a:rPr>
              <a:t> I was blind but now I see</a:t>
            </a:r>
          </a:p>
        </p:txBody>
      </p:sp>
      <p:pic>
        <p:nvPicPr>
          <p:cNvPr id="12" name="Picture 6" descr="ahi-4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1" t="10204" r="13475" b="2500"/>
          <a:stretch/>
        </p:blipFill>
        <p:spPr bwMode="auto">
          <a:xfrm>
            <a:off x="1524000" y="990600"/>
            <a:ext cx="2142744" cy="202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Content Placeholder 5"/>
          <p:cNvSpPr txBox="1">
            <a:spLocks/>
          </p:cNvSpPr>
          <p:nvPr/>
        </p:nvSpPr>
        <p:spPr>
          <a:xfrm>
            <a:off x="536575" y="3810000"/>
            <a:ext cx="4032250" cy="21335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Calibri"/>
                <a:cs typeface="Calibri"/>
              </a:rPr>
              <a:t>Cooley’s model rocks! Inverse methods</a:t>
            </a:r>
            <a:r>
              <a:rPr lang="en-US" sz="1800" dirty="0">
                <a:latin typeface="Calibri"/>
                <a:cs typeface="Calibri"/>
              </a:rPr>
              <a:t> are great and should be applied to our problems</a:t>
            </a:r>
            <a:br>
              <a:rPr lang="en-US" sz="1800" dirty="0">
                <a:latin typeface="Calibri"/>
                <a:cs typeface="Calibri"/>
              </a:rPr>
            </a:br>
            <a:endParaRPr lang="en-US" sz="1800" dirty="0">
              <a:latin typeface="Calibri"/>
              <a:cs typeface="Calibri"/>
            </a:endParaRP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Spatial and temporal recharge is complex but often important</a:t>
            </a:r>
          </a:p>
        </p:txBody>
      </p:sp>
    </p:spTree>
    <p:extLst>
      <p:ext uri="{BB962C8B-B14F-4D97-AF65-F5344CB8AC3E}">
        <p14:creationId xmlns:p14="http://schemas.microsoft.com/office/powerpoint/2010/main" val="346697369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1"/>
          <p:cNvSpPr txBox="1">
            <a:spLocks noChangeArrowheads="1"/>
          </p:cNvSpPr>
          <p:nvPr/>
        </p:nvSpPr>
        <p:spPr bwMode="auto">
          <a:xfrm>
            <a:off x="304800" y="152400"/>
            <a:ext cx="3581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 charset="0"/>
                <a:cs typeface="Calibri" charset="0"/>
              </a:rPr>
              <a:t>1994 – Indirect inverse, ..</a:t>
            </a:r>
            <a:r>
              <a:rPr lang="en-US" dirty="0" err="1">
                <a:latin typeface="Calibri" charset="0"/>
                <a:cs typeface="Calibri" charset="0"/>
              </a:rPr>
              <a:t>er</a:t>
            </a:r>
            <a:r>
              <a:rPr lang="mr-IN" dirty="0">
                <a:latin typeface="Calibri" charset="0"/>
                <a:cs typeface="Calibri" charset="0"/>
              </a:rPr>
              <a:t>…</a:t>
            </a:r>
            <a:r>
              <a:rPr lang="en-US" dirty="0">
                <a:latin typeface="Calibri" charset="0"/>
                <a:cs typeface="Calibri" charset="0"/>
              </a:rPr>
              <a:t>Parameter Estimation, special versions of codes</a:t>
            </a:r>
          </a:p>
        </p:txBody>
      </p:sp>
      <p:pic>
        <p:nvPicPr>
          <p:cNvPr id="3" name="Picture 2" descr="Scanitto_2011-10-04_0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28600"/>
            <a:ext cx="5186363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anitto_2011-10-04_00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369411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28800" y="3048000"/>
            <a:ext cx="3429000" cy="19383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ja-JP" altLang="en-US" dirty="0">
                <a:solidFill>
                  <a:schemeClr val="bg2"/>
                </a:solidFill>
                <a:latin typeface="Calibri" charset="0"/>
                <a:cs typeface="Calibri" charset="0"/>
              </a:rPr>
              <a:t>“</a:t>
            </a:r>
            <a:r>
              <a:rPr lang="en-US" dirty="0">
                <a:solidFill>
                  <a:schemeClr val="bg2"/>
                </a:solidFill>
                <a:latin typeface="Calibri" charset="0"/>
                <a:cs typeface="Calibri" charset="0"/>
              </a:rPr>
              <a:t>Enclosed is a copy of </a:t>
            </a:r>
            <a:r>
              <a:rPr lang="en-US" dirty="0" err="1">
                <a:solidFill>
                  <a:schemeClr val="bg2"/>
                </a:solidFill>
                <a:latin typeface="Calibri" charset="0"/>
                <a:cs typeface="Calibri" charset="0"/>
              </a:rPr>
              <a:t>SLPI.exe</a:t>
            </a:r>
            <a:r>
              <a:rPr lang="en-US" dirty="0">
                <a:solidFill>
                  <a:schemeClr val="bg2"/>
                </a:solidFill>
                <a:latin typeface="Calibri" charset="0"/>
                <a:cs typeface="Calibri" charset="0"/>
              </a:rPr>
              <a:t> (single layer parameter identification). The comments I have: behave.</a:t>
            </a:r>
            <a:r>
              <a:rPr lang="ja-JP" altLang="en-US" dirty="0">
                <a:solidFill>
                  <a:schemeClr val="bg2"/>
                </a:solidFill>
                <a:latin typeface="Calibri" charset="0"/>
                <a:cs typeface="Calibri" charset="0"/>
              </a:rPr>
              <a:t>”</a:t>
            </a:r>
            <a:endParaRPr lang="en-US" dirty="0">
              <a:solidFill>
                <a:schemeClr val="bg2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82602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1"/>
          <p:cNvSpPr txBox="1">
            <a:spLocks noChangeArrowheads="1"/>
          </p:cNvSpPr>
          <p:nvPr/>
        </p:nvSpPr>
        <p:spPr bwMode="auto">
          <a:xfrm>
            <a:off x="304800" y="152400"/>
            <a:ext cx="830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 charset="0"/>
                <a:cs typeface="Calibri" charset="0"/>
              </a:rPr>
              <a:t>1994 – Meanwhile, elsewhere in the Parameter Estimation world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762000"/>
            <a:ext cx="7543800" cy="1200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/>
                </a:solidFill>
                <a:latin typeface="Calibri" charset="0"/>
                <a:cs typeface="Calibri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dirty="0"/>
              <a:t>Doherty J (1994) PEST: a unique computer program for model-independent parameter </a:t>
            </a:r>
            <a:r>
              <a:rPr lang="en-US" dirty="0" err="1"/>
              <a:t>optimisation</a:t>
            </a:r>
            <a:r>
              <a:rPr lang="en-US" dirty="0"/>
              <a:t>. In 'Water Down Under 94'. Adelaide, S. Aust. pp. 551-554.</a:t>
            </a: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4800" y="1143000"/>
            <a:ext cx="27432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 dirty="0">
              <a:latin typeface="Calibri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533400" y="3048000"/>
            <a:ext cx="5791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 charset="0"/>
                <a:cs typeface="Calibri" charset="0"/>
              </a:rPr>
              <a:t>Why important? </a:t>
            </a:r>
          </a:p>
          <a:p>
            <a:r>
              <a:rPr lang="en-US" dirty="0">
                <a:latin typeface="Calibri" charset="0"/>
                <a:cs typeface="Calibri" charset="0"/>
              </a:rPr>
              <a:t>	Applies to </a:t>
            </a:r>
            <a:r>
              <a:rPr lang="en-US" i="1" dirty="0">
                <a:latin typeface="Calibri" charset="0"/>
                <a:cs typeface="Calibri" charset="0"/>
              </a:rPr>
              <a:t>any</a:t>
            </a:r>
            <a:r>
              <a:rPr lang="en-US" dirty="0">
                <a:latin typeface="Calibri" charset="0"/>
                <a:cs typeface="Calibri" charset="0"/>
              </a:rPr>
              <a:t> code (“universal”)</a:t>
            </a:r>
          </a:p>
          <a:p>
            <a:endParaRPr lang="en-US" dirty="0">
              <a:latin typeface="Calibri" charset="0"/>
              <a:cs typeface="Calibri" charset="0"/>
            </a:endParaRPr>
          </a:p>
          <a:p>
            <a:r>
              <a:rPr lang="en-US" dirty="0">
                <a:latin typeface="Calibri" charset="0"/>
                <a:cs typeface="Calibri" charset="0"/>
              </a:rPr>
              <a:t>What does it need?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" charset="0"/>
                <a:cs typeface="Calibri" charset="0"/>
              </a:rPr>
              <a:t>Code uses ASCII input/output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Calibri" charset="0"/>
                <a:cs typeface="Calibri" charset="0"/>
              </a:rPr>
              <a:t>Runs in batch mode without user intervention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562600" y="3962400"/>
            <a:ext cx="3581400" cy="2881988"/>
            <a:chOff x="5562600" y="3962400"/>
            <a:chExt cx="3581400" cy="2881988"/>
          </a:xfrm>
        </p:grpSpPr>
        <p:pic>
          <p:nvPicPr>
            <p:cNvPr id="6" name="Picture 5" descr="PEST++V3_partial_cover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4360628"/>
              <a:ext cx="3455451" cy="2483760"/>
            </a:xfrm>
            <a:prstGeom prst="rect">
              <a:avLst/>
            </a:prstGeom>
          </p:spPr>
        </p:pic>
        <p:sp>
          <p:nvSpPr>
            <p:cNvPr id="10" name="TextBox 1"/>
            <p:cNvSpPr txBox="1">
              <a:spLocks noChangeArrowheads="1"/>
            </p:cNvSpPr>
            <p:nvPr/>
          </p:nvSpPr>
          <p:spPr bwMode="auto">
            <a:xfrm>
              <a:off x="5761158" y="3962400"/>
              <a:ext cx="338284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600" dirty="0">
                  <a:latin typeface="Calibri" charset="0"/>
                  <a:cs typeface="Calibri" charset="0"/>
                </a:rPr>
                <a:t>A concept that we’ll use this week</a:t>
              </a:r>
            </a:p>
          </p:txBody>
        </p:sp>
      </p:grpSp>
      <p:pic>
        <p:nvPicPr>
          <p:cNvPr id="12" name="Picture 5" descr="JD_M_Kin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r="17355" b="6787"/>
          <a:stretch>
            <a:fillRect/>
          </a:stretch>
        </p:blipFill>
        <p:spPr bwMode="auto">
          <a:xfrm>
            <a:off x="6781800" y="1752600"/>
            <a:ext cx="1814069" cy="202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6553200" cy="762000"/>
          </a:xfrm>
        </p:spPr>
        <p:txBody>
          <a:bodyPr/>
          <a:lstStyle/>
          <a:p>
            <a:r>
              <a:rPr lang="en-US" dirty="0"/>
              <a:t>Automated Trial-and-Error: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1046163" y="2565400"/>
            <a:ext cx="1058862" cy="611188"/>
          </a:xfrm>
          <a:prstGeom prst="rect">
            <a:avLst/>
          </a:prstGeom>
          <a:solidFill>
            <a:srgbClr val="FDFA00"/>
          </a:solidFill>
          <a:ln w="0">
            <a:solidFill>
              <a:srgbClr val="25221E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sz="1600">
                <a:solidFill>
                  <a:schemeClr val="bg2"/>
                </a:solidFill>
                <a:latin typeface="Arial Narrow" charset="0"/>
              </a:rPr>
              <a:t>initial values</a:t>
            </a:r>
          </a:p>
        </p:txBody>
      </p:sp>
      <p:sp>
        <p:nvSpPr>
          <p:cNvPr id="49157" name="Freeform 5"/>
          <p:cNvSpPr>
            <a:spLocks/>
          </p:cNvSpPr>
          <p:nvPr/>
        </p:nvSpPr>
        <p:spPr bwMode="auto">
          <a:xfrm>
            <a:off x="2960688" y="3295650"/>
            <a:ext cx="5403850" cy="1068388"/>
          </a:xfrm>
          <a:custGeom>
            <a:avLst/>
            <a:gdLst>
              <a:gd name="T0" fmla="*/ 3001 w 3434"/>
              <a:gd name="T1" fmla="*/ 0 h 673"/>
              <a:gd name="T2" fmla="*/ 3007 w 3434"/>
              <a:gd name="T3" fmla="*/ 522 h 673"/>
              <a:gd name="T4" fmla="*/ 439 w 3434"/>
              <a:gd name="T5" fmla="*/ 600 h 673"/>
              <a:gd name="T6" fmla="*/ 373 w 3434"/>
              <a:gd name="T7" fmla="*/ 84 h 6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4" h="673">
                <a:moveTo>
                  <a:pt x="3001" y="0"/>
                </a:moveTo>
                <a:cubicBezTo>
                  <a:pt x="3217" y="211"/>
                  <a:pt x="3434" y="422"/>
                  <a:pt x="3007" y="522"/>
                </a:cubicBezTo>
                <a:cubicBezTo>
                  <a:pt x="2580" y="622"/>
                  <a:pt x="878" y="673"/>
                  <a:pt x="439" y="600"/>
                </a:cubicBezTo>
                <a:cubicBezTo>
                  <a:pt x="0" y="527"/>
                  <a:pt x="384" y="170"/>
                  <a:pt x="373" y="8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med" len="med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>
              <a:latin typeface="Calibri"/>
            </a:endParaRPr>
          </a:p>
        </p:txBody>
      </p:sp>
      <p:grpSp>
        <p:nvGrpSpPr>
          <p:cNvPr id="49158" name="Group 6"/>
          <p:cNvGrpSpPr>
            <a:grpSpLocks/>
          </p:cNvGrpSpPr>
          <p:nvPr/>
        </p:nvGrpSpPr>
        <p:grpSpPr bwMode="auto">
          <a:xfrm>
            <a:off x="2228850" y="2584450"/>
            <a:ext cx="1971675" cy="590550"/>
            <a:chOff x="1494" y="2138"/>
            <a:chExt cx="1242" cy="372"/>
          </a:xfrm>
        </p:grpSpPr>
        <p:sp>
          <p:nvSpPr>
            <p:cNvPr id="49159" name="Rectangle 7"/>
            <p:cNvSpPr>
              <a:spLocks noChangeArrowheads="1"/>
            </p:cNvSpPr>
            <p:nvPr/>
          </p:nvSpPr>
          <p:spPr bwMode="auto">
            <a:xfrm>
              <a:off x="2027" y="2138"/>
              <a:ext cx="709" cy="372"/>
            </a:xfrm>
            <a:prstGeom prst="rect">
              <a:avLst/>
            </a:prstGeom>
            <a:solidFill>
              <a:srgbClr val="FDFA00"/>
            </a:solidFill>
            <a:ln w="0">
              <a:solidFill>
                <a:srgbClr val="25221E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>
                  <a:solidFill>
                    <a:schemeClr val="bg2"/>
                  </a:solidFill>
                  <a:latin typeface="Arial Narrow" charset="0"/>
                </a:rPr>
                <a:t>run model with values</a:t>
              </a:r>
            </a:p>
          </p:txBody>
        </p:sp>
        <p:sp>
          <p:nvSpPr>
            <p:cNvPr id="49160" name="Line 8"/>
            <p:cNvSpPr>
              <a:spLocks noChangeShapeType="1"/>
            </p:cNvSpPr>
            <p:nvPr/>
          </p:nvSpPr>
          <p:spPr bwMode="auto">
            <a:xfrm>
              <a:off x="1494" y="2337"/>
              <a:ext cx="44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9161" name="Group 9"/>
          <p:cNvGrpSpPr>
            <a:grpSpLocks/>
          </p:cNvGrpSpPr>
          <p:nvPr/>
        </p:nvGrpSpPr>
        <p:grpSpPr bwMode="auto">
          <a:xfrm>
            <a:off x="6353175" y="2574925"/>
            <a:ext cx="1971675" cy="609600"/>
            <a:chOff x="4092" y="2132"/>
            <a:chExt cx="1242" cy="384"/>
          </a:xfrm>
        </p:grpSpPr>
        <p:sp>
          <p:nvSpPr>
            <p:cNvPr id="49162" name="Rectangle 10"/>
            <p:cNvSpPr>
              <a:spLocks noChangeArrowheads="1"/>
            </p:cNvSpPr>
            <p:nvPr/>
          </p:nvSpPr>
          <p:spPr bwMode="auto">
            <a:xfrm>
              <a:off x="4625" y="2132"/>
              <a:ext cx="709" cy="384"/>
            </a:xfrm>
            <a:prstGeom prst="rect">
              <a:avLst/>
            </a:prstGeom>
            <a:solidFill>
              <a:srgbClr val="FDFA00"/>
            </a:solidFill>
            <a:ln w="0">
              <a:solidFill>
                <a:srgbClr val="25221E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Arial Narrow" charset="0"/>
                </a:rPr>
                <a:t>upgrade parameters</a:t>
              </a:r>
            </a:p>
          </p:txBody>
        </p:sp>
        <p:sp>
          <p:nvSpPr>
            <p:cNvPr id="49163" name="Line 11"/>
            <p:cNvSpPr>
              <a:spLocks noChangeShapeType="1"/>
            </p:cNvSpPr>
            <p:nvPr/>
          </p:nvSpPr>
          <p:spPr bwMode="auto">
            <a:xfrm>
              <a:off x="4092" y="2301"/>
              <a:ext cx="44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49164" name="Group 12"/>
          <p:cNvGrpSpPr>
            <a:grpSpLocks/>
          </p:cNvGrpSpPr>
          <p:nvPr/>
        </p:nvGrpSpPr>
        <p:grpSpPr bwMode="auto">
          <a:xfrm>
            <a:off x="4286250" y="2584450"/>
            <a:ext cx="1952625" cy="844550"/>
            <a:chOff x="2790" y="2138"/>
            <a:chExt cx="1230" cy="532"/>
          </a:xfrm>
        </p:grpSpPr>
        <p:sp>
          <p:nvSpPr>
            <p:cNvPr id="49165" name="Rectangle 13"/>
            <p:cNvSpPr>
              <a:spLocks noChangeArrowheads="1"/>
            </p:cNvSpPr>
            <p:nvPr/>
          </p:nvSpPr>
          <p:spPr bwMode="auto">
            <a:xfrm>
              <a:off x="3311" y="2138"/>
              <a:ext cx="709" cy="532"/>
            </a:xfrm>
            <a:prstGeom prst="rect">
              <a:avLst/>
            </a:prstGeom>
            <a:solidFill>
              <a:srgbClr val="FDFA00"/>
            </a:solidFill>
            <a:ln w="0">
              <a:solidFill>
                <a:srgbClr val="25221E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600" dirty="0">
                  <a:solidFill>
                    <a:schemeClr val="bg2"/>
                  </a:solidFill>
                  <a:latin typeface="Arial Narrow" charset="0"/>
                </a:rPr>
                <a:t>run perturbed model</a:t>
              </a:r>
            </a:p>
          </p:txBody>
        </p:sp>
        <p:sp>
          <p:nvSpPr>
            <p:cNvPr id="49166" name="Line 14"/>
            <p:cNvSpPr>
              <a:spLocks noChangeShapeType="1"/>
            </p:cNvSpPr>
            <p:nvPr/>
          </p:nvSpPr>
          <p:spPr bwMode="auto">
            <a:xfrm>
              <a:off x="2790" y="2295"/>
              <a:ext cx="44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 type="triangle" w="med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14400" y="2438400"/>
            <a:ext cx="7848600" cy="4294644"/>
            <a:chOff x="933450" y="2057400"/>
            <a:chExt cx="7848600" cy="4294644"/>
          </a:xfrm>
        </p:grpSpPr>
        <p:sp>
          <p:nvSpPr>
            <p:cNvPr id="49156" name="Text Box 4"/>
            <p:cNvSpPr txBox="1">
              <a:spLocks noChangeArrowheads="1"/>
            </p:cNvSpPr>
            <p:nvPr/>
          </p:nvSpPr>
          <p:spPr bwMode="auto">
            <a:xfrm>
              <a:off x="4724400" y="4876800"/>
              <a:ext cx="4057650" cy="1338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800" i="1" dirty="0">
                  <a:latin typeface="Calibri"/>
                </a:rPr>
                <a:t>An import and computational expensive step </a:t>
              </a:r>
              <a:r>
                <a:rPr lang="mr-IN" sz="1800" i="1" dirty="0">
                  <a:latin typeface="Calibri"/>
                </a:rPr>
                <a:t>–</a:t>
              </a:r>
              <a:r>
                <a:rPr lang="en-US" sz="1800" i="1" dirty="0">
                  <a:latin typeface="Calibri"/>
                </a:rPr>
                <a:t> sensitivities of all adjustable parameter to all observations</a:t>
              </a:r>
            </a:p>
            <a:p>
              <a:pPr>
                <a:spcBef>
                  <a:spcPct val="50000"/>
                </a:spcBef>
              </a:pPr>
              <a:r>
                <a:rPr lang="en-US" sz="1800" i="1" dirty="0">
                  <a:latin typeface="Calibri"/>
                </a:rPr>
                <a:t>aka the </a:t>
              </a:r>
              <a:r>
                <a:rPr lang="en-US" sz="1800" i="1" dirty="0">
                  <a:solidFill>
                    <a:srgbClr val="FFFF99"/>
                  </a:solidFill>
                  <a:latin typeface="Calibri"/>
                </a:rPr>
                <a:t>“</a:t>
              </a:r>
              <a:r>
                <a:rPr lang="en-US" sz="1800" i="1" dirty="0" err="1">
                  <a:solidFill>
                    <a:srgbClr val="FFFF99"/>
                  </a:solidFill>
                  <a:latin typeface="Calibri"/>
                </a:rPr>
                <a:t>Jacobian</a:t>
              </a:r>
              <a:r>
                <a:rPr lang="en-US" sz="1800" i="1" dirty="0">
                  <a:solidFill>
                    <a:srgbClr val="FFFF99"/>
                  </a:solidFill>
                  <a:latin typeface="Calibri"/>
                </a:rPr>
                <a:t> matrix”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933450" y="2057400"/>
              <a:ext cx="5705475" cy="4294644"/>
              <a:chOff x="933450" y="2057400"/>
              <a:chExt cx="5705475" cy="4294644"/>
            </a:xfrm>
          </p:grpSpPr>
          <p:sp>
            <p:nvSpPr>
              <p:cNvPr id="49167" name="Oval 15"/>
              <p:cNvSpPr>
                <a:spLocks noChangeArrowheads="1"/>
              </p:cNvSpPr>
              <p:nvPr/>
            </p:nvSpPr>
            <p:spPr bwMode="auto">
              <a:xfrm>
                <a:off x="4819650" y="2057400"/>
                <a:ext cx="1819275" cy="1143000"/>
              </a:xfrm>
              <a:prstGeom prst="ellipse">
                <a:avLst/>
              </a:prstGeom>
              <a:noFill/>
              <a:ln w="635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9169" name="Text Box 17"/>
              <p:cNvSpPr txBox="1">
                <a:spLocks noChangeArrowheads="1"/>
              </p:cNvSpPr>
              <p:nvPr/>
            </p:nvSpPr>
            <p:spPr bwMode="auto">
              <a:xfrm>
                <a:off x="933450" y="4105275"/>
                <a:ext cx="5543550" cy="22467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587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sz="1600" dirty="0">
                    <a:latin typeface="Calibri"/>
                  </a:rPr>
                  <a:t>Sensitivity Calculation (e.g. </a:t>
                </a:r>
                <a:r>
                  <a:rPr lang="en-US" sz="1600" dirty="0" err="1">
                    <a:latin typeface="Calibri"/>
                  </a:rPr>
                  <a:t>Poeter</a:t>
                </a:r>
                <a:r>
                  <a:rPr lang="en-US" sz="1600" dirty="0">
                    <a:latin typeface="Calibri"/>
                  </a:rPr>
                  <a:t> and Hill 1998)</a:t>
                </a:r>
              </a:p>
              <a:p>
                <a:pPr>
                  <a:lnSpc>
                    <a:spcPct val="50000"/>
                  </a:lnSpc>
                  <a:spcBef>
                    <a:spcPct val="50000"/>
                  </a:spcBef>
                </a:pPr>
                <a:endParaRPr lang="en-US" sz="1600" dirty="0">
                  <a:latin typeface="Calibri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sz="2400" dirty="0" err="1">
                    <a:latin typeface="Calibri"/>
                    <a:cs typeface="Calibri"/>
                  </a:rPr>
                  <a:t>Δy</a:t>
                </a:r>
                <a:r>
                  <a:rPr lang="ja-JP" altLang="en-US" sz="2400" dirty="0">
                    <a:latin typeface="Arial"/>
                    <a:cs typeface="Calibri"/>
                  </a:rPr>
                  <a:t>’</a:t>
                </a:r>
                <a:r>
                  <a:rPr lang="en-US" sz="2400" dirty="0">
                    <a:latin typeface="Calibri"/>
                    <a:cs typeface="Calibri"/>
                  </a:rPr>
                  <a:t> </a:t>
                </a:r>
                <a:r>
                  <a:rPr lang="en-US" sz="2400" baseline="-25000" dirty="0">
                    <a:latin typeface="Calibri"/>
                    <a:cs typeface="Calibri"/>
                  </a:rPr>
                  <a:t>=</a:t>
                </a:r>
                <a:r>
                  <a:rPr lang="en-US" sz="2400" dirty="0">
                    <a:latin typeface="Calibri"/>
                    <a:cs typeface="Calibri"/>
                  </a:rPr>
                  <a:t>  y</a:t>
                </a:r>
                <a:r>
                  <a:rPr lang="ja-JP" altLang="en-US" sz="2400" dirty="0">
                    <a:latin typeface="Arial"/>
                    <a:cs typeface="Calibri"/>
                  </a:rPr>
                  <a:t>’</a:t>
                </a:r>
                <a:r>
                  <a:rPr lang="en-US" sz="2400" dirty="0">
                    <a:latin typeface="Calibri"/>
                    <a:cs typeface="Calibri"/>
                  </a:rPr>
                  <a:t>(</a:t>
                </a:r>
                <a:r>
                  <a:rPr lang="en-US" sz="2400" dirty="0" err="1">
                    <a:latin typeface="Calibri"/>
                    <a:cs typeface="Calibri"/>
                  </a:rPr>
                  <a:t>b+Δb</a:t>
                </a:r>
                <a:r>
                  <a:rPr lang="en-US" sz="2400" dirty="0">
                    <a:latin typeface="Calibri"/>
                    <a:cs typeface="Calibri"/>
                  </a:rPr>
                  <a:t>) – y</a:t>
                </a:r>
                <a:r>
                  <a:rPr lang="ja-JP" altLang="en-US" sz="2400" dirty="0">
                    <a:latin typeface="Arial"/>
                    <a:cs typeface="Calibri"/>
                  </a:rPr>
                  <a:t>’</a:t>
                </a:r>
                <a:r>
                  <a:rPr lang="en-US" sz="2400" dirty="0">
                    <a:latin typeface="Calibri"/>
                    <a:cs typeface="Calibri"/>
                  </a:rPr>
                  <a:t>(b)</a:t>
                </a:r>
                <a:endParaRPr lang="en-US" sz="2400" i="1" dirty="0">
                  <a:latin typeface="Calibri"/>
                  <a:cs typeface="Calibri"/>
                </a:endParaRPr>
              </a:p>
              <a:p>
                <a:pPr>
                  <a:spcBef>
                    <a:spcPct val="50000"/>
                  </a:spcBef>
                </a:pPr>
                <a:r>
                  <a:rPr lang="en-US" sz="2400" dirty="0" err="1">
                    <a:latin typeface="Calibri"/>
                    <a:cs typeface="Calibri"/>
                  </a:rPr>
                  <a:t>Δb</a:t>
                </a:r>
                <a:r>
                  <a:rPr lang="en-US" sz="2400" dirty="0">
                    <a:latin typeface="Calibri"/>
                    <a:cs typeface="Calibri"/>
                  </a:rPr>
                  <a:t>         (b +</a:t>
                </a:r>
                <a:r>
                  <a:rPr lang="en-US" sz="2400" dirty="0" err="1">
                    <a:latin typeface="Calibri"/>
                    <a:cs typeface="Calibri"/>
                  </a:rPr>
                  <a:t>Δb</a:t>
                </a:r>
                <a:r>
                  <a:rPr lang="en-US" sz="2400" dirty="0">
                    <a:latin typeface="Calibri"/>
                    <a:cs typeface="Calibri"/>
                  </a:rPr>
                  <a:t>) – (b)</a:t>
                </a:r>
                <a:endParaRPr lang="en-US" sz="2400" dirty="0">
                  <a:latin typeface="Calibri"/>
                </a:endParaRPr>
              </a:p>
              <a:p>
                <a:pPr>
                  <a:spcBef>
                    <a:spcPct val="50000"/>
                  </a:spcBef>
                </a:pPr>
                <a:endParaRPr lang="en-US" sz="2400" dirty="0">
                  <a:latin typeface="Calibri"/>
                </a:endParaRPr>
              </a:p>
            </p:txBody>
          </p:sp>
          <p:sp>
            <p:nvSpPr>
              <p:cNvPr id="49170" name="Line 18"/>
              <p:cNvSpPr>
                <a:spLocks noChangeShapeType="1"/>
              </p:cNvSpPr>
              <p:nvPr/>
            </p:nvSpPr>
            <p:spPr bwMode="auto">
              <a:xfrm>
                <a:off x="962025" y="5310188"/>
                <a:ext cx="5334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9171" name="Line 19"/>
              <p:cNvSpPr>
                <a:spLocks noChangeShapeType="1"/>
              </p:cNvSpPr>
              <p:nvPr/>
            </p:nvSpPr>
            <p:spPr bwMode="auto">
              <a:xfrm>
                <a:off x="1781175" y="5310188"/>
                <a:ext cx="213360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pic>
        <p:nvPicPr>
          <p:cNvPr id="49177" name="Picture 25" descr="PE01682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81000"/>
            <a:ext cx="1697038" cy="165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3"/>
          <p:cNvSpPr>
            <a:spLocks/>
          </p:cNvSpPr>
          <p:nvPr/>
        </p:nvSpPr>
        <p:spPr bwMode="auto">
          <a:xfrm>
            <a:off x="3048000" y="1093787"/>
            <a:ext cx="1657280" cy="633413"/>
          </a:xfrm>
          <a:custGeom>
            <a:avLst/>
            <a:gdLst>
              <a:gd name="T0" fmla="*/ 0 w 950"/>
              <a:gd name="T1" fmla="*/ 0 h 399"/>
              <a:gd name="T2" fmla="*/ 949 w 950"/>
              <a:gd name="T3" fmla="*/ 0 h 399"/>
              <a:gd name="T4" fmla="*/ 949 w 950"/>
              <a:gd name="T5" fmla="*/ 398 h 399"/>
              <a:gd name="T6" fmla="*/ 0 w 950"/>
              <a:gd name="T7" fmla="*/ 398 h 399"/>
              <a:gd name="T8" fmla="*/ 0 w 950"/>
              <a:gd name="T9" fmla="*/ 0 h 3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0"/>
              <a:gd name="T16" fmla="*/ 0 h 399"/>
              <a:gd name="T17" fmla="*/ 950 w 950"/>
              <a:gd name="T18" fmla="*/ 399 h 3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0" h="399">
                <a:moveTo>
                  <a:pt x="0" y="0"/>
                </a:moveTo>
                <a:lnTo>
                  <a:pt x="949" y="0"/>
                </a:lnTo>
                <a:lnTo>
                  <a:pt x="949" y="398"/>
                </a:lnTo>
                <a:lnTo>
                  <a:pt x="0" y="39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6" name="Freeform 11"/>
          <p:cNvSpPr>
            <a:spLocks/>
          </p:cNvSpPr>
          <p:nvPr/>
        </p:nvSpPr>
        <p:spPr bwMode="auto">
          <a:xfrm>
            <a:off x="3817327" y="914400"/>
            <a:ext cx="45357" cy="26988"/>
          </a:xfrm>
          <a:custGeom>
            <a:avLst/>
            <a:gdLst>
              <a:gd name="T0" fmla="*/ 25 w 26"/>
              <a:gd name="T1" fmla="*/ 16 h 17"/>
              <a:gd name="T2" fmla="*/ 12 w 26"/>
              <a:gd name="T3" fmla="*/ 0 h 17"/>
              <a:gd name="T4" fmla="*/ 0 w 26"/>
              <a:gd name="T5" fmla="*/ 16 h 17"/>
              <a:gd name="T6" fmla="*/ 25 w 26"/>
              <a:gd name="T7" fmla="*/ 16 h 17"/>
              <a:gd name="T8" fmla="*/ 0 60000 65536"/>
              <a:gd name="T9" fmla="*/ 0 60000 65536"/>
              <a:gd name="T10" fmla="*/ 0 60000 65536"/>
              <a:gd name="T11" fmla="*/ 0 60000 65536"/>
              <a:gd name="T12" fmla="*/ 0 w 26"/>
              <a:gd name="T13" fmla="*/ 0 h 17"/>
              <a:gd name="T14" fmla="*/ 26 w 26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" h="17">
                <a:moveTo>
                  <a:pt x="25" y="16"/>
                </a:moveTo>
                <a:lnTo>
                  <a:pt x="12" y="0"/>
                </a:lnTo>
                <a:lnTo>
                  <a:pt x="0" y="16"/>
                </a:lnTo>
                <a:lnTo>
                  <a:pt x="25" y="16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7" name="Rectangle 21"/>
          <p:cNvSpPr>
            <a:spLocks noChangeArrowheads="1"/>
          </p:cNvSpPr>
          <p:nvPr/>
        </p:nvSpPr>
        <p:spPr bwMode="auto">
          <a:xfrm>
            <a:off x="3363755" y="1263650"/>
            <a:ext cx="1025769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sz="1400" b="1" dirty="0">
                <a:solidFill>
                  <a:srgbClr val="FFFF00"/>
                </a:solidFill>
                <a:latin typeface="SwitzerlandBlack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633509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animBg="1"/>
      <p:bldP spid="491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Freeform 2"/>
          <p:cNvSpPr>
            <a:spLocks/>
          </p:cNvSpPr>
          <p:nvPr/>
        </p:nvSpPr>
        <p:spPr bwMode="auto">
          <a:xfrm>
            <a:off x="533400" y="5778500"/>
            <a:ext cx="1657280" cy="633413"/>
          </a:xfrm>
          <a:custGeom>
            <a:avLst/>
            <a:gdLst>
              <a:gd name="T0" fmla="*/ 0 w 950"/>
              <a:gd name="T1" fmla="*/ 0 h 399"/>
              <a:gd name="T2" fmla="*/ 949 w 950"/>
              <a:gd name="T3" fmla="*/ 0 h 399"/>
              <a:gd name="T4" fmla="*/ 949 w 950"/>
              <a:gd name="T5" fmla="*/ 398 h 399"/>
              <a:gd name="T6" fmla="*/ 0 w 950"/>
              <a:gd name="T7" fmla="*/ 398 h 399"/>
              <a:gd name="T8" fmla="*/ 0 w 950"/>
              <a:gd name="T9" fmla="*/ 0 h 3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0"/>
              <a:gd name="T16" fmla="*/ 0 h 399"/>
              <a:gd name="T17" fmla="*/ 950 w 950"/>
              <a:gd name="T18" fmla="*/ 399 h 3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0" h="399">
                <a:moveTo>
                  <a:pt x="0" y="0"/>
                </a:moveTo>
                <a:lnTo>
                  <a:pt x="949" y="0"/>
                </a:lnTo>
                <a:lnTo>
                  <a:pt x="949" y="398"/>
                </a:lnTo>
                <a:lnTo>
                  <a:pt x="0" y="39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41" name="Freeform 4"/>
          <p:cNvSpPr>
            <a:spLocks/>
          </p:cNvSpPr>
          <p:nvPr/>
        </p:nvSpPr>
        <p:spPr bwMode="auto">
          <a:xfrm>
            <a:off x="533400" y="2686050"/>
            <a:ext cx="1657280" cy="636588"/>
          </a:xfrm>
          <a:custGeom>
            <a:avLst/>
            <a:gdLst>
              <a:gd name="T0" fmla="*/ 0 w 950"/>
              <a:gd name="T1" fmla="*/ 0 h 401"/>
              <a:gd name="T2" fmla="*/ 949 w 950"/>
              <a:gd name="T3" fmla="*/ 0 h 401"/>
              <a:gd name="T4" fmla="*/ 949 w 950"/>
              <a:gd name="T5" fmla="*/ 400 h 401"/>
              <a:gd name="T6" fmla="*/ 0 w 950"/>
              <a:gd name="T7" fmla="*/ 400 h 401"/>
              <a:gd name="T8" fmla="*/ 0 w 950"/>
              <a:gd name="T9" fmla="*/ 0 h 40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0"/>
              <a:gd name="T16" fmla="*/ 0 h 401"/>
              <a:gd name="T17" fmla="*/ 950 w 950"/>
              <a:gd name="T18" fmla="*/ 401 h 40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0" h="401">
                <a:moveTo>
                  <a:pt x="0" y="0"/>
                </a:moveTo>
                <a:lnTo>
                  <a:pt x="949" y="0"/>
                </a:lnTo>
                <a:lnTo>
                  <a:pt x="949" y="400"/>
                </a:lnTo>
                <a:lnTo>
                  <a:pt x="0" y="400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42" name="Freeform 5"/>
          <p:cNvSpPr>
            <a:spLocks/>
          </p:cNvSpPr>
          <p:nvPr/>
        </p:nvSpPr>
        <p:spPr bwMode="auto">
          <a:xfrm>
            <a:off x="533400" y="1114425"/>
            <a:ext cx="1657280" cy="633413"/>
          </a:xfrm>
          <a:custGeom>
            <a:avLst/>
            <a:gdLst>
              <a:gd name="T0" fmla="*/ 0 w 950"/>
              <a:gd name="T1" fmla="*/ 0 h 399"/>
              <a:gd name="T2" fmla="*/ 949 w 950"/>
              <a:gd name="T3" fmla="*/ 0 h 399"/>
              <a:gd name="T4" fmla="*/ 949 w 950"/>
              <a:gd name="T5" fmla="*/ 398 h 399"/>
              <a:gd name="T6" fmla="*/ 0 w 950"/>
              <a:gd name="T7" fmla="*/ 398 h 399"/>
              <a:gd name="T8" fmla="*/ 0 w 950"/>
              <a:gd name="T9" fmla="*/ 0 h 3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0"/>
              <a:gd name="T16" fmla="*/ 0 h 399"/>
              <a:gd name="T17" fmla="*/ 950 w 950"/>
              <a:gd name="T18" fmla="*/ 399 h 3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0" h="399">
                <a:moveTo>
                  <a:pt x="0" y="0"/>
                </a:moveTo>
                <a:lnTo>
                  <a:pt x="949" y="0"/>
                </a:lnTo>
                <a:lnTo>
                  <a:pt x="949" y="398"/>
                </a:lnTo>
                <a:lnTo>
                  <a:pt x="0" y="39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43" name="Freeform 6"/>
          <p:cNvSpPr>
            <a:spLocks/>
          </p:cNvSpPr>
          <p:nvPr/>
        </p:nvSpPr>
        <p:spPr bwMode="auto">
          <a:xfrm>
            <a:off x="1178867" y="2344738"/>
            <a:ext cx="172706" cy="206375"/>
          </a:xfrm>
          <a:custGeom>
            <a:avLst/>
            <a:gdLst>
              <a:gd name="T0" fmla="*/ 98 w 99"/>
              <a:gd name="T1" fmla="*/ 129 h 130"/>
              <a:gd name="T2" fmla="*/ 75 w 99"/>
              <a:gd name="T3" fmla="*/ 129 h 130"/>
              <a:gd name="T4" fmla="*/ 0 w 99"/>
              <a:gd name="T5" fmla="*/ 16 h 130"/>
              <a:gd name="T6" fmla="*/ 25 w 99"/>
              <a:gd name="T7" fmla="*/ 0 h 130"/>
              <a:gd name="T8" fmla="*/ 98 w 99"/>
              <a:gd name="T9" fmla="*/ 113 h 130"/>
              <a:gd name="T10" fmla="*/ 75 w 99"/>
              <a:gd name="T11" fmla="*/ 113 h 130"/>
              <a:gd name="T12" fmla="*/ 98 w 99"/>
              <a:gd name="T13" fmla="*/ 129 h 1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9"/>
              <a:gd name="T22" fmla="*/ 0 h 130"/>
              <a:gd name="T23" fmla="*/ 99 w 99"/>
              <a:gd name="T24" fmla="*/ 130 h 1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9" h="130">
                <a:moveTo>
                  <a:pt x="98" y="129"/>
                </a:moveTo>
                <a:lnTo>
                  <a:pt x="75" y="129"/>
                </a:lnTo>
                <a:lnTo>
                  <a:pt x="0" y="16"/>
                </a:lnTo>
                <a:lnTo>
                  <a:pt x="25" y="0"/>
                </a:lnTo>
                <a:lnTo>
                  <a:pt x="98" y="113"/>
                </a:lnTo>
                <a:lnTo>
                  <a:pt x="75" y="113"/>
                </a:lnTo>
                <a:lnTo>
                  <a:pt x="98" y="129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44" name="Freeform 7"/>
          <p:cNvSpPr>
            <a:spLocks/>
          </p:cNvSpPr>
          <p:nvPr/>
        </p:nvSpPr>
        <p:spPr bwMode="auto">
          <a:xfrm>
            <a:off x="1309705" y="2536825"/>
            <a:ext cx="41868" cy="26988"/>
          </a:xfrm>
          <a:custGeom>
            <a:avLst/>
            <a:gdLst>
              <a:gd name="T0" fmla="*/ 23 w 24"/>
              <a:gd name="T1" fmla="*/ 16 h 17"/>
              <a:gd name="T2" fmla="*/ 12 w 24"/>
              <a:gd name="T3" fmla="*/ 0 h 17"/>
              <a:gd name="T4" fmla="*/ 0 w 24"/>
              <a:gd name="T5" fmla="*/ 16 h 17"/>
              <a:gd name="T6" fmla="*/ 23 w 24"/>
              <a:gd name="T7" fmla="*/ 16 h 17"/>
              <a:gd name="T8" fmla="*/ 0 60000 65536"/>
              <a:gd name="T9" fmla="*/ 0 60000 65536"/>
              <a:gd name="T10" fmla="*/ 0 60000 65536"/>
              <a:gd name="T11" fmla="*/ 0 60000 65536"/>
              <a:gd name="T12" fmla="*/ 0 w 24"/>
              <a:gd name="T13" fmla="*/ 0 h 17"/>
              <a:gd name="T14" fmla="*/ 24 w 24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" h="17">
                <a:moveTo>
                  <a:pt x="23" y="16"/>
                </a:moveTo>
                <a:lnTo>
                  <a:pt x="12" y="0"/>
                </a:lnTo>
                <a:lnTo>
                  <a:pt x="0" y="16"/>
                </a:lnTo>
                <a:lnTo>
                  <a:pt x="23" y="16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45" name="Freeform 8"/>
          <p:cNvSpPr>
            <a:spLocks/>
          </p:cNvSpPr>
          <p:nvPr/>
        </p:nvSpPr>
        <p:spPr bwMode="auto">
          <a:xfrm>
            <a:off x="1309705" y="2344738"/>
            <a:ext cx="172706" cy="206375"/>
          </a:xfrm>
          <a:custGeom>
            <a:avLst/>
            <a:gdLst>
              <a:gd name="T0" fmla="*/ 86 w 99"/>
              <a:gd name="T1" fmla="*/ 8 h 130"/>
              <a:gd name="T2" fmla="*/ 98 w 99"/>
              <a:gd name="T3" fmla="*/ 16 h 130"/>
              <a:gd name="T4" fmla="*/ 23 w 99"/>
              <a:gd name="T5" fmla="*/ 129 h 130"/>
              <a:gd name="T6" fmla="*/ 0 w 99"/>
              <a:gd name="T7" fmla="*/ 113 h 130"/>
              <a:gd name="T8" fmla="*/ 73 w 99"/>
              <a:gd name="T9" fmla="*/ 0 h 130"/>
              <a:gd name="T10" fmla="*/ 86 w 99"/>
              <a:gd name="T11" fmla="*/ 8 h 13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9"/>
              <a:gd name="T19" fmla="*/ 0 h 130"/>
              <a:gd name="T20" fmla="*/ 99 w 99"/>
              <a:gd name="T21" fmla="*/ 130 h 13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9" h="130">
                <a:moveTo>
                  <a:pt x="86" y="8"/>
                </a:moveTo>
                <a:lnTo>
                  <a:pt x="98" y="16"/>
                </a:lnTo>
                <a:lnTo>
                  <a:pt x="23" y="129"/>
                </a:lnTo>
                <a:lnTo>
                  <a:pt x="0" y="113"/>
                </a:lnTo>
                <a:lnTo>
                  <a:pt x="73" y="0"/>
                </a:lnTo>
                <a:lnTo>
                  <a:pt x="86" y="8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46" name="Freeform 9"/>
          <p:cNvSpPr>
            <a:spLocks/>
          </p:cNvSpPr>
          <p:nvPr/>
        </p:nvSpPr>
        <p:spPr bwMode="auto">
          <a:xfrm>
            <a:off x="1306216" y="1965325"/>
            <a:ext cx="52335" cy="536575"/>
          </a:xfrm>
          <a:custGeom>
            <a:avLst/>
            <a:gdLst>
              <a:gd name="T0" fmla="*/ 14 w 30"/>
              <a:gd name="T1" fmla="*/ 0 h 338"/>
              <a:gd name="T2" fmla="*/ 0 w 30"/>
              <a:gd name="T3" fmla="*/ 0 h 338"/>
              <a:gd name="T4" fmla="*/ 0 w 30"/>
              <a:gd name="T5" fmla="*/ 337 h 338"/>
              <a:gd name="T6" fmla="*/ 29 w 30"/>
              <a:gd name="T7" fmla="*/ 337 h 338"/>
              <a:gd name="T8" fmla="*/ 29 w 30"/>
              <a:gd name="T9" fmla="*/ 0 h 338"/>
              <a:gd name="T10" fmla="*/ 14 w 30"/>
              <a:gd name="T11" fmla="*/ 0 h 3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"/>
              <a:gd name="T19" fmla="*/ 0 h 338"/>
              <a:gd name="T20" fmla="*/ 30 w 30"/>
              <a:gd name="T21" fmla="*/ 338 h 3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" h="338">
                <a:moveTo>
                  <a:pt x="14" y="0"/>
                </a:moveTo>
                <a:lnTo>
                  <a:pt x="0" y="0"/>
                </a:lnTo>
                <a:lnTo>
                  <a:pt x="0" y="337"/>
                </a:lnTo>
                <a:lnTo>
                  <a:pt x="29" y="337"/>
                </a:lnTo>
                <a:lnTo>
                  <a:pt x="29" y="0"/>
                </a:lnTo>
                <a:lnTo>
                  <a:pt x="14" y="0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47" name="Freeform 10"/>
          <p:cNvSpPr>
            <a:spLocks/>
          </p:cNvSpPr>
          <p:nvPr/>
        </p:nvSpPr>
        <p:spPr bwMode="auto">
          <a:xfrm>
            <a:off x="1177123" y="3895725"/>
            <a:ext cx="170962" cy="209550"/>
          </a:xfrm>
          <a:custGeom>
            <a:avLst/>
            <a:gdLst>
              <a:gd name="T0" fmla="*/ 97 w 98"/>
              <a:gd name="T1" fmla="*/ 131 h 132"/>
              <a:gd name="T2" fmla="*/ 72 w 98"/>
              <a:gd name="T3" fmla="*/ 131 h 132"/>
              <a:gd name="T4" fmla="*/ 0 w 98"/>
              <a:gd name="T5" fmla="*/ 18 h 132"/>
              <a:gd name="T6" fmla="*/ 23 w 98"/>
              <a:gd name="T7" fmla="*/ 0 h 132"/>
              <a:gd name="T8" fmla="*/ 97 w 98"/>
              <a:gd name="T9" fmla="*/ 115 h 132"/>
              <a:gd name="T10" fmla="*/ 72 w 98"/>
              <a:gd name="T11" fmla="*/ 115 h 132"/>
              <a:gd name="T12" fmla="*/ 97 w 98"/>
              <a:gd name="T13" fmla="*/ 131 h 13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8"/>
              <a:gd name="T22" fmla="*/ 0 h 132"/>
              <a:gd name="T23" fmla="*/ 98 w 98"/>
              <a:gd name="T24" fmla="*/ 132 h 13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8" h="132">
                <a:moveTo>
                  <a:pt x="97" y="131"/>
                </a:moveTo>
                <a:lnTo>
                  <a:pt x="72" y="131"/>
                </a:lnTo>
                <a:lnTo>
                  <a:pt x="0" y="18"/>
                </a:lnTo>
                <a:lnTo>
                  <a:pt x="23" y="0"/>
                </a:lnTo>
                <a:lnTo>
                  <a:pt x="97" y="115"/>
                </a:lnTo>
                <a:lnTo>
                  <a:pt x="72" y="115"/>
                </a:lnTo>
                <a:lnTo>
                  <a:pt x="97" y="131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49" name="Freeform 12"/>
          <p:cNvSpPr>
            <a:spLocks/>
          </p:cNvSpPr>
          <p:nvPr/>
        </p:nvSpPr>
        <p:spPr bwMode="auto">
          <a:xfrm>
            <a:off x="1302727" y="3895725"/>
            <a:ext cx="172706" cy="209550"/>
          </a:xfrm>
          <a:custGeom>
            <a:avLst/>
            <a:gdLst>
              <a:gd name="T0" fmla="*/ 87 w 99"/>
              <a:gd name="T1" fmla="*/ 8 h 132"/>
              <a:gd name="T2" fmla="*/ 98 w 99"/>
              <a:gd name="T3" fmla="*/ 18 h 132"/>
              <a:gd name="T4" fmla="*/ 25 w 99"/>
              <a:gd name="T5" fmla="*/ 131 h 132"/>
              <a:gd name="T6" fmla="*/ 0 w 99"/>
              <a:gd name="T7" fmla="*/ 115 h 132"/>
              <a:gd name="T8" fmla="*/ 73 w 99"/>
              <a:gd name="T9" fmla="*/ 0 h 132"/>
              <a:gd name="T10" fmla="*/ 87 w 99"/>
              <a:gd name="T11" fmla="*/ 8 h 1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9"/>
              <a:gd name="T19" fmla="*/ 0 h 132"/>
              <a:gd name="T20" fmla="*/ 99 w 99"/>
              <a:gd name="T21" fmla="*/ 132 h 1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9" h="132">
                <a:moveTo>
                  <a:pt x="87" y="8"/>
                </a:moveTo>
                <a:lnTo>
                  <a:pt x="98" y="18"/>
                </a:lnTo>
                <a:lnTo>
                  <a:pt x="25" y="131"/>
                </a:lnTo>
                <a:lnTo>
                  <a:pt x="0" y="115"/>
                </a:lnTo>
                <a:lnTo>
                  <a:pt x="73" y="0"/>
                </a:lnTo>
                <a:lnTo>
                  <a:pt x="87" y="8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50" name="Freeform 13"/>
          <p:cNvSpPr>
            <a:spLocks/>
          </p:cNvSpPr>
          <p:nvPr/>
        </p:nvSpPr>
        <p:spPr bwMode="auto">
          <a:xfrm>
            <a:off x="1299238" y="3519488"/>
            <a:ext cx="52335" cy="536575"/>
          </a:xfrm>
          <a:custGeom>
            <a:avLst/>
            <a:gdLst>
              <a:gd name="T0" fmla="*/ 14 w 30"/>
              <a:gd name="T1" fmla="*/ 0 h 338"/>
              <a:gd name="T2" fmla="*/ 0 w 30"/>
              <a:gd name="T3" fmla="*/ 0 h 338"/>
              <a:gd name="T4" fmla="*/ 0 w 30"/>
              <a:gd name="T5" fmla="*/ 337 h 338"/>
              <a:gd name="T6" fmla="*/ 29 w 30"/>
              <a:gd name="T7" fmla="*/ 337 h 338"/>
              <a:gd name="T8" fmla="*/ 29 w 30"/>
              <a:gd name="T9" fmla="*/ 0 h 338"/>
              <a:gd name="T10" fmla="*/ 14 w 30"/>
              <a:gd name="T11" fmla="*/ 0 h 33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"/>
              <a:gd name="T19" fmla="*/ 0 h 338"/>
              <a:gd name="T20" fmla="*/ 30 w 30"/>
              <a:gd name="T21" fmla="*/ 338 h 33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" h="338">
                <a:moveTo>
                  <a:pt x="14" y="0"/>
                </a:moveTo>
                <a:lnTo>
                  <a:pt x="0" y="0"/>
                </a:lnTo>
                <a:lnTo>
                  <a:pt x="0" y="337"/>
                </a:lnTo>
                <a:lnTo>
                  <a:pt x="29" y="337"/>
                </a:lnTo>
                <a:lnTo>
                  <a:pt x="29" y="0"/>
                </a:lnTo>
                <a:lnTo>
                  <a:pt x="14" y="0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51" name="Freeform 14"/>
          <p:cNvSpPr>
            <a:spLocks/>
          </p:cNvSpPr>
          <p:nvPr/>
        </p:nvSpPr>
        <p:spPr bwMode="auto">
          <a:xfrm>
            <a:off x="1170145" y="5419725"/>
            <a:ext cx="170962" cy="207963"/>
          </a:xfrm>
          <a:custGeom>
            <a:avLst/>
            <a:gdLst>
              <a:gd name="T0" fmla="*/ 97 w 98"/>
              <a:gd name="T1" fmla="*/ 130 h 131"/>
              <a:gd name="T2" fmla="*/ 73 w 98"/>
              <a:gd name="T3" fmla="*/ 130 h 131"/>
              <a:gd name="T4" fmla="*/ 0 w 98"/>
              <a:gd name="T5" fmla="*/ 17 h 131"/>
              <a:gd name="T6" fmla="*/ 23 w 98"/>
              <a:gd name="T7" fmla="*/ 0 h 131"/>
              <a:gd name="T8" fmla="*/ 97 w 98"/>
              <a:gd name="T9" fmla="*/ 115 h 131"/>
              <a:gd name="T10" fmla="*/ 73 w 98"/>
              <a:gd name="T11" fmla="*/ 115 h 131"/>
              <a:gd name="T12" fmla="*/ 97 w 98"/>
              <a:gd name="T13" fmla="*/ 130 h 13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8"/>
              <a:gd name="T22" fmla="*/ 0 h 131"/>
              <a:gd name="T23" fmla="*/ 98 w 98"/>
              <a:gd name="T24" fmla="*/ 131 h 13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8" h="131">
                <a:moveTo>
                  <a:pt x="97" y="130"/>
                </a:moveTo>
                <a:lnTo>
                  <a:pt x="73" y="130"/>
                </a:lnTo>
                <a:lnTo>
                  <a:pt x="0" y="17"/>
                </a:lnTo>
                <a:lnTo>
                  <a:pt x="23" y="0"/>
                </a:lnTo>
                <a:lnTo>
                  <a:pt x="97" y="115"/>
                </a:lnTo>
                <a:lnTo>
                  <a:pt x="73" y="115"/>
                </a:lnTo>
                <a:lnTo>
                  <a:pt x="97" y="130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52" name="Freeform 15"/>
          <p:cNvSpPr>
            <a:spLocks/>
          </p:cNvSpPr>
          <p:nvPr/>
        </p:nvSpPr>
        <p:spPr bwMode="auto">
          <a:xfrm>
            <a:off x="1297493" y="5614988"/>
            <a:ext cx="43613" cy="26988"/>
          </a:xfrm>
          <a:custGeom>
            <a:avLst/>
            <a:gdLst>
              <a:gd name="T0" fmla="*/ 24 w 25"/>
              <a:gd name="T1" fmla="*/ 16 h 17"/>
              <a:gd name="T2" fmla="*/ 11 w 25"/>
              <a:gd name="T3" fmla="*/ 0 h 17"/>
              <a:gd name="T4" fmla="*/ 0 w 25"/>
              <a:gd name="T5" fmla="*/ 16 h 17"/>
              <a:gd name="T6" fmla="*/ 24 w 25"/>
              <a:gd name="T7" fmla="*/ 16 h 17"/>
              <a:gd name="T8" fmla="*/ 0 60000 65536"/>
              <a:gd name="T9" fmla="*/ 0 60000 65536"/>
              <a:gd name="T10" fmla="*/ 0 60000 65536"/>
              <a:gd name="T11" fmla="*/ 0 60000 65536"/>
              <a:gd name="T12" fmla="*/ 0 w 25"/>
              <a:gd name="T13" fmla="*/ 0 h 17"/>
              <a:gd name="T14" fmla="*/ 25 w 25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" h="17">
                <a:moveTo>
                  <a:pt x="24" y="16"/>
                </a:moveTo>
                <a:lnTo>
                  <a:pt x="11" y="0"/>
                </a:lnTo>
                <a:lnTo>
                  <a:pt x="0" y="16"/>
                </a:lnTo>
                <a:lnTo>
                  <a:pt x="24" y="16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53" name="Freeform 16"/>
          <p:cNvSpPr>
            <a:spLocks/>
          </p:cNvSpPr>
          <p:nvPr/>
        </p:nvSpPr>
        <p:spPr bwMode="auto">
          <a:xfrm>
            <a:off x="1297493" y="5419725"/>
            <a:ext cx="170962" cy="207963"/>
          </a:xfrm>
          <a:custGeom>
            <a:avLst/>
            <a:gdLst>
              <a:gd name="T0" fmla="*/ 86 w 98"/>
              <a:gd name="T1" fmla="*/ 8 h 131"/>
              <a:gd name="T2" fmla="*/ 97 w 98"/>
              <a:gd name="T3" fmla="*/ 17 h 131"/>
              <a:gd name="T4" fmla="*/ 24 w 98"/>
              <a:gd name="T5" fmla="*/ 130 h 131"/>
              <a:gd name="T6" fmla="*/ 0 w 98"/>
              <a:gd name="T7" fmla="*/ 115 h 131"/>
              <a:gd name="T8" fmla="*/ 74 w 98"/>
              <a:gd name="T9" fmla="*/ 0 h 131"/>
              <a:gd name="T10" fmla="*/ 86 w 98"/>
              <a:gd name="T11" fmla="*/ 8 h 13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8"/>
              <a:gd name="T19" fmla="*/ 0 h 131"/>
              <a:gd name="T20" fmla="*/ 98 w 98"/>
              <a:gd name="T21" fmla="*/ 131 h 13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8" h="131">
                <a:moveTo>
                  <a:pt x="86" y="8"/>
                </a:moveTo>
                <a:lnTo>
                  <a:pt x="97" y="17"/>
                </a:lnTo>
                <a:lnTo>
                  <a:pt x="24" y="130"/>
                </a:lnTo>
                <a:lnTo>
                  <a:pt x="0" y="115"/>
                </a:lnTo>
                <a:lnTo>
                  <a:pt x="74" y="0"/>
                </a:lnTo>
                <a:lnTo>
                  <a:pt x="86" y="8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54" name="Freeform 17"/>
          <p:cNvSpPr>
            <a:spLocks/>
          </p:cNvSpPr>
          <p:nvPr/>
        </p:nvSpPr>
        <p:spPr bwMode="auto">
          <a:xfrm>
            <a:off x="1294004" y="5041900"/>
            <a:ext cx="50591" cy="538163"/>
          </a:xfrm>
          <a:custGeom>
            <a:avLst/>
            <a:gdLst>
              <a:gd name="T0" fmla="*/ 13 w 29"/>
              <a:gd name="T1" fmla="*/ 0 h 339"/>
              <a:gd name="T2" fmla="*/ 0 w 29"/>
              <a:gd name="T3" fmla="*/ 0 h 339"/>
              <a:gd name="T4" fmla="*/ 0 w 29"/>
              <a:gd name="T5" fmla="*/ 338 h 339"/>
              <a:gd name="T6" fmla="*/ 28 w 29"/>
              <a:gd name="T7" fmla="*/ 338 h 339"/>
              <a:gd name="T8" fmla="*/ 28 w 29"/>
              <a:gd name="T9" fmla="*/ 0 h 339"/>
              <a:gd name="T10" fmla="*/ 13 w 29"/>
              <a:gd name="T11" fmla="*/ 0 h 33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9"/>
              <a:gd name="T19" fmla="*/ 0 h 339"/>
              <a:gd name="T20" fmla="*/ 29 w 29"/>
              <a:gd name="T21" fmla="*/ 339 h 33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9" h="339">
                <a:moveTo>
                  <a:pt x="13" y="0"/>
                </a:moveTo>
                <a:lnTo>
                  <a:pt x="0" y="0"/>
                </a:lnTo>
                <a:lnTo>
                  <a:pt x="0" y="338"/>
                </a:lnTo>
                <a:lnTo>
                  <a:pt x="28" y="338"/>
                </a:lnTo>
                <a:lnTo>
                  <a:pt x="28" y="0"/>
                </a:lnTo>
                <a:lnTo>
                  <a:pt x="13" y="0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55" name="Rectangle 18"/>
          <p:cNvSpPr>
            <a:spLocks noChangeArrowheads="1"/>
          </p:cNvSpPr>
          <p:nvPr/>
        </p:nvSpPr>
        <p:spPr bwMode="auto">
          <a:xfrm>
            <a:off x="1046285" y="1185863"/>
            <a:ext cx="63325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sz="1400" b="1">
                <a:solidFill>
                  <a:srgbClr val="FFFF00"/>
                </a:solidFill>
                <a:latin typeface="SwitzerlandBlack" charset="0"/>
              </a:rPr>
              <a:t>Data</a:t>
            </a:r>
          </a:p>
        </p:txBody>
      </p:sp>
      <p:sp>
        <p:nvSpPr>
          <p:cNvPr id="39956" name="Rectangle 19"/>
          <p:cNvSpPr>
            <a:spLocks noChangeArrowheads="1"/>
          </p:cNvSpPr>
          <p:nvPr/>
        </p:nvSpPr>
        <p:spPr bwMode="auto">
          <a:xfrm>
            <a:off x="789842" y="1411288"/>
            <a:ext cx="114614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sz="1400" b="1">
                <a:solidFill>
                  <a:srgbClr val="FFFF00"/>
                </a:solidFill>
                <a:latin typeface="SwitzerlandBlack" charset="0"/>
              </a:rPr>
              <a:t>acquisition</a:t>
            </a:r>
          </a:p>
        </p:txBody>
      </p:sp>
      <p:sp>
        <p:nvSpPr>
          <p:cNvPr id="39957" name="Rectangle 20"/>
          <p:cNvSpPr>
            <a:spLocks noChangeArrowheads="1"/>
          </p:cNvSpPr>
          <p:nvPr/>
        </p:nvSpPr>
        <p:spPr bwMode="auto">
          <a:xfrm>
            <a:off x="892768" y="2882900"/>
            <a:ext cx="9402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sz="1400" b="1">
                <a:solidFill>
                  <a:srgbClr val="FFFF00"/>
                </a:solidFill>
                <a:latin typeface="SwitzerlandBlack" charset="0"/>
              </a:rPr>
              <a:t>Analysis</a:t>
            </a:r>
          </a:p>
        </p:txBody>
      </p:sp>
      <p:sp>
        <p:nvSpPr>
          <p:cNvPr id="39940" name="Freeform 3"/>
          <p:cNvSpPr>
            <a:spLocks/>
          </p:cNvSpPr>
          <p:nvPr/>
        </p:nvSpPr>
        <p:spPr bwMode="auto">
          <a:xfrm>
            <a:off x="533400" y="4270375"/>
            <a:ext cx="1657280" cy="633413"/>
          </a:xfrm>
          <a:custGeom>
            <a:avLst/>
            <a:gdLst>
              <a:gd name="T0" fmla="*/ 0 w 950"/>
              <a:gd name="T1" fmla="*/ 0 h 399"/>
              <a:gd name="T2" fmla="*/ 949 w 950"/>
              <a:gd name="T3" fmla="*/ 0 h 399"/>
              <a:gd name="T4" fmla="*/ 949 w 950"/>
              <a:gd name="T5" fmla="*/ 398 h 399"/>
              <a:gd name="T6" fmla="*/ 0 w 950"/>
              <a:gd name="T7" fmla="*/ 398 h 399"/>
              <a:gd name="T8" fmla="*/ 0 w 950"/>
              <a:gd name="T9" fmla="*/ 0 h 3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0"/>
              <a:gd name="T16" fmla="*/ 0 h 399"/>
              <a:gd name="T17" fmla="*/ 950 w 950"/>
              <a:gd name="T18" fmla="*/ 399 h 3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0" h="399">
                <a:moveTo>
                  <a:pt x="0" y="0"/>
                </a:moveTo>
                <a:lnTo>
                  <a:pt x="949" y="0"/>
                </a:lnTo>
                <a:lnTo>
                  <a:pt x="949" y="398"/>
                </a:lnTo>
                <a:lnTo>
                  <a:pt x="0" y="398"/>
                </a:lnTo>
                <a:lnTo>
                  <a:pt x="0" y="0"/>
                </a:lnTo>
              </a:path>
            </a:pathLst>
          </a:custGeom>
          <a:noFill/>
          <a:ln w="12700" cap="rnd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48" name="Freeform 11"/>
          <p:cNvSpPr>
            <a:spLocks/>
          </p:cNvSpPr>
          <p:nvPr/>
        </p:nvSpPr>
        <p:spPr bwMode="auto">
          <a:xfrm>
            <a:off x="1302727" y="4090988"/>
            <a:ext cx="45357" cy="26988"/>
          </a:xfrm>
          <a:custGeom>
            <a:avLst/>
            <a:gdLst>
              <a:gd name="T0" fmla="*/ 25 w 26"/>
              <a:gd name="T1" fmla="*/ 16 h 17"/>
              <a:gd name="T2" fmla="*/ 12 w 26"/>
              <a:gd name="T3" fmla="*/ 0 h 17"/>
              <a:gd name="T4" fmla="*/ 0 w 26"/>
              <a:gd name="T5" fmla="*/ 16 h 17"/>
              <a:gd name="T6" fmla="*/ 25 w 26"/>
              <a:gd name="T7" fmla="*/ 16 h 17"/>
              <a:gd name="T8" fmla="*/ 0 60000 65536"/>
              <a:gd name="T9" fmla="*/ 0 60000 65536"/>
              <a:gd name="T10" fmla="*/ 0 60000 65536"/>
              <a:gd name="T11" fmla="*/ 0 60000 65536"/>
              <a:gd name="T12" fmla="*/ 0 w 26"/>
              <a:gd name="T13" fmla="*/ 0 h 17"/>
              <a:gd name="T14" fmla="*/ 26 w 26"/>
              <a:gd name="T15" fmla="*/ 17 h 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" h="17">
                <a:moveTo>
                  <a:pt x="25" y="16"/>
                </a:moveTo>
                <a:lnTo>
                  <a:pt x="12" y="0"/>
                </a:lnTo>
                <a:lnTo>
                  <a:pt x="0" y="16"/>
                </a:lnTo>
                <a:lnTo>
                  <a:pt x="25" y="16"/>
                </a:lnTo>
              </a:path>
            </a:pathLst>
          </a:cu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 cap="rnd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39958" name="Rectangle 21"/>
          <p:cNvSpPr>
            <a:spLocks noChangeArrowheads="1"/>
          </p:cNvSpPr>
          <p:nvPr/>
        </p:nvSpPr>
        <p:spPr bwMode="auto">
          <a:xfrm>
            <a:off x="849155" y="4440238"/>
            <a:ext cx="1025769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sz="1400" b="1" dirty="0">
                <a:solidFill>
                  <a:srgbClr val="FFFF00"/>
                </a:solidFill>
                <a:latin typeface="SwitzerlandBlack" charset="0"/>
              </a:rPr>
              <a:t>Modeling</a:t>
            </a:r>
          </a:p>
        </p:txBody>
      </p:sp>
      <p:sp>
        <p:nvSpPr>
          <p:cNvPr id="39959" name="Rectangle 22"/>
          <p:cNvSpPr>
            <a:spLocks noChangeArrowheads="1"/>
          </p:cNvSpPr>
          <p:nvPr/>
        </p:nvSpPr>
        <p:spPr bwMode="auto">
          <a:xfrm>
            <a:off x="943359" y="5957888"/>
            <a:ext cx="83910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sz="1400" b="1">
                <a:solidFill>
                  <a:srgbClr val="FFFF00"/>
                </a:solidFill>
                <a:latin typeface="SwitzerlandBlack" charset="0"/>
              </a:rPr>
              <a:t>Results</a:t>
            </a:r>
          </a:p>
        </p:txBody>
      </p:sp>
      <p:sp>
        <p:nvSpPr>
          <p:cNvPr id="39960" name="Rectangle 23"/>
          <p:cNvSpPr>
            <a:spLocks noChangeArrowheads="1"/>
          </p:cNvSpPr>
          <p:nvPr/>
        </p:nvSpPr>
        <p:spPr bwMode="auto">
          <a:xfrm>
            <a:off x="615392" y="390525"/>
            <a:ext cx="1538654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sz="2000">
                <a:solidFill>
                  <a:srgbClr val="FFFF00"/>
                </a:solidFill>
                <a:latin typeface="SwitzerlandBlack" charset="0"/>
              </a:rPr>
              <a:t>Traditional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C665CCB-4A91-4747-80FB-9A91EF2CBB43}"/>
              </a:ext>
            </a:extLst>
          </p:cNvPr>
          <p:cNvGrpSpPr/>
          <p:nvPr/>
        </p:nvGrpSpPr>
        <p:grpSpPr>
          <a:xfrm>
            <a:off x="5023757" y="1171575"/>
            <a:ext cx="1659025" cy="2190751"/>
            <a:chOff x="5023757" y="1171575"/>
            <a:chExt cx="1659025" cy="2190751"/>
          </a:xfrm>
        </p:grpSpPr>
        <p:grpSp>
          <p:nvGrpSpPr>
            <p:cNvPr id="3" name="Group 2"/>
            <p:cNvGrpSpPr/>
            <p:nvPr/>
          </p:nvGrpSpPr>
          <p:grpSpPr>
            <a:xfrm>
              <a:off x="5023757" y="1171575"/>
              <a:ext cx="1659025" cy="633413"/>
              <a:chOff x="5023757" y="1171575"/>
              <a:chExt cx="1659025" cy="633413"/>
            </a:xfrm>
          </p:grpSpPr>
          <p:sp>
            <p:nvSpPr>
              <p:cNvPr id="39963" name="Freeform 26"/>
              <p:cNvSpPr>
                <a:spLocks/>
              </p:cNvSpPr>
              <p:nvPr/>
            </p:nvSpPr>
            <p:spPr bwMode="auto">
              <a:xfrm>
                <a:off x="5023757" y="1171575"/>
                <a:ext cx="1659025" cy="633413"/>
              </a:xfrm>
              <a:custGeom>
                <a:avLst/>
                <a:gdLst>
                  <a:gd name="T0" fmla="*/ 0 w 951"/>
                  <a:gd name="T1" fmla="*/ 0 h 399"/>
                  <a:gd name="T2" fmla="*/ 950 w 951"/>
                  <a:gd name="T3" fmla="*/ 0 h 399"/>
                  <a:gd name="T4" fmla="*/ 950 w 951"/>
                  <a:gd name="T5" fmla="*/ 398 h 399"/>
                  <a:gd name="T6" fmla="*/ 0 w 951"/>
                  <a:gd name="T7" fmla="*/ 398 h 399"/>
                  <a:gd name="T8" fmla="*/ 0 w 951"/>
                  <a:gd name="T9" fmla="*/ 0 h 3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1"/>
                  <a:gd name="T16" fmla="*/ 0 h 399"/>
                  <a:gd name="T17" fmla="*/ 951 w 951"/>
                  <a:gd name="T18" fmla="*/ 399 h 3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1" h="399">
                    <a:moveTo>
                      <a:pt x="0" y="0"/>
                    </a:moveTo>
                    <a:lnTo>
                      <a:pt x="950" y="0"/>
                    </a:lnTo>
                    <a:lnTo>
                      <a:pt x="950" y="398"/>
                    </a:lnTo>
                    <a:lnTo>
                      <a:pt x="0" y="39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69" name="Rectangle 32"/>
              <p:cNvSpPr>
                <a:spLocks noChangeArrowheads="1"/>
              </p:cNvSpPr>
              <p:nvPr/>
            </p:nvSpPr>
            <p:spPr bwMode="auto">
              <a:xfrm>
                <a:off x="5510474" y="1231900"/>
                <a:ext cx="743159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eaLnBrk="1" hangingPunct="1"/>
                <a:r>
                  <a:rPr lang="en-US" sz="1400" b="1" dirty="0">
                    <a:solidFill>
                      <a:srgbClr val="FFFF00"/>
                    </a:solidFill>
                    <a:latin typeface="SwitzerlandBlack" charset="0"/>
                  </a:rPr>
                  <a:t>Initial</a:t>
                </a:r>
              </a:p>
            </p:txBody>
          </p:sp>
          <p:sp>
            <p:nvSpPr>
              <p:cNvPr id="39970" name="Rectangle 33"/>
              <p:cNvSpPr>
                <a:spLocks noChangeArrowheads="1"/>
              </p:cNvSpPr>
              <p:nvPr/>
            </p:nvSpPr>
            <p:spPr bwMode="auto">
              <a:xfrm>
                <a:off x="5339513" y="1460500"/>
                <a:ext cx="1004835" cy="304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eaLnBrk="1" hangingPunct="1"/>
                <a:r>
                  <a:rPr lang="en-US" sz="1400" b="1" dirty="0">
                    <a:solidFill>
                      <a:srgbClr val="FFFF00"/>
                    </a:solidFill>
                    <a:latin typeface="SwitzerlandBlack" charset="0"/>
                  </a:rPr>
                  <a:t>modeling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5023757" y="1916113"/>
              <a:ext cx="1659025" cy="1446213"/>
              <a:chOff x="5023757" y="1916113"/>
              <a:chExt cx="1659025" cy="1446213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728537" y="1916113"/>
                <a:ext cx="298311" cy="585788"/>
                <a:chOff x="5728537" y="1916113"/>
                <a:chExt cx="298311" cy="585788"/>
              </a:xfrm>
            </p:grpSpPr>
            <p:sp>
              <p:nvSpPr>
                <p:cNvPr id="39964" name="Freeform 27"/>
                <p:cNvSpPr>
                  <a:spLocks/>
                </p:cNvSpPr>
                <p:nvPr/>
              </p:nvSpPr>
              <p:spPr bwMode="auto">
                <a:xfrm>
                  <a:off x="5728537" y="2297113"/>
                  <a:ext cx="172706" cy="204788"/>
                </a:xfrm>
                <a:custGeom>
                  <a:avLst/>
                  <a:gdLst>
                    <a:gd name="T0" fmla="*/ 98 w 99"/>
                    <a:gd name="T1" fmla="*/ 128 h 129"/>
                    <a:gd name="T2" fmla="*/ 73 w 99"/>
                    <a:gd name="T3" fmla="*/ 128 h 129"/>
                    <a:gd name="T4" fmla="*/ 0 w 99"/>
                    <a:gd name="T5" fmla="*/ 15 h 129"/>
                    <a:gd name="T6" fmla="*/ 23 w 99"/>
                    <a:gd name="T7" fmla="*/ 0 h 129"/>
                    <a:gd name="T8" fmla="*/ 98 w 99"/>
                    <a:gd name="T9" fmla="*/ 113 h 129"/>
                    <a:gd name="T10" fmla="*/ 73 w 99"/>
                    <a:gd name="T11" fmla="*/ 113 h 129"/>
                    <a:gd name="T12" fmla="*/ 98 w 99"/>
                    <a:gd name="T13" fmla="*/ 128 h 1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9"/>
                    <a:gd name="T22" fmla="*/ 0 h 129"/>
                    <a:gd name="T23" fmla="*/ 99 w 99"/>
                    <a:gd name="T24" fmla="*/ 129 h 12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9" h="129">
                      <a:moveTo>
                        <a:pt x="98" y="128"/>
                      </a:moveTo>
                      <a:lnTo>
                        <a:pt x="73" y="128"/>
                      </a:lnTo>
                      <a:lnTo>
                        <a:pt x="0" y="15"/>
                      </a:lnTo>
                      <a:lnTo>
                        <a:pt x="23" y="0"/>
                      </a:lnTo>
                      <a:lnTo>
                        <a:pt x="98" y="113"/>
                      </a:lnTo>
                      <a:lnTo>
                        <a:pt x="73" y="113"/>
                      </a:lnTo>
                      <a:lnTo>
                        <a:pt x="98" y="128"/>
                      </a:lnTo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9966" name="Freeform 29"/>
                <p:cNvSpPr>
                  <a:spLocks/>
                </p:cNvSpPr>
                <p:nvPr/>
              </p:nvSpPr>
              <p:spPr bwMode="auto">
                <a:xfrm>
                  <a:off x="5855886" y="2297113"/>
                  <a:ext cx="170962" cy="204788"/>
                </a:xfrm>
                <a:custGeom>
                  <a:avLst/>
                  <a:gdLst>
                    <a:gd name="T0" fmla="*/ 86 w 98"/>
                    <a:gd name="T1" fmla="*/ 7 h 129"/>
                    <a:gd name="T2" fmla="*/ 97 w 98"/>
                    <a:gd name="T3" fmla="*/ 15 h 129"/>
                    <a:gd name="T4" fmla="*/ 25 w 98"/>
                    <a:gd name="T5" fmla="*/ 128 h 129"/>
                    <a:gd name="T6" fmla="*/ 0 w 98"/>
                    <a:gd name="T7" fmla="*/ 113 h 129"/>
                    <a:gd name="T8" fmla="*/ 73 w 98"/>
                    <a:gd name="T9" fmla="*/ 0 h 129"/>
                    <a:gd name="T10" fmla="*/ 86 w 98"/>
                    <a:gd name="T11" fmla="*/ 7 h 12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129"/>
                    <a:gd name="T20" fmla="*/ 98 w 98"/>
                    <a:gd name="T21" fmla="*/ 129 h 12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129">
                      <a:moveTo>
                        <a:pt x="86" y="7"/>
                      </a:moveTo>
                      <a:lnTo>
                        <a:pt x="97" y="15"/>
                      </a:lnTo>
                      <a:lnTo>
                        <a:pt x="25" y="128"/>
                      </a:lnTo>
                      <a:lnTo>
                        <a:pt x="0" y="113"/>
                      </a:lnTo>
                      <a:lnTo>
                        <a:pt x="73" y="0"/>
                      </a:lnTo>
                      <a:lnTo>
                        <a:pt x="86" y="7"/>
                      </a:lnTo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9967" name="Freeform 30"/>
                <p:cNvSpPr>
                  <a:spLocks/>
                </p:cNvSpPr>
                <p:nvPr/>
              </p:nvSpPr>
              <p:spPr bwMode="auto">
                <a:xfrm>
                  <a:off x="5852397" y="1916113"/>
                  <a:ext cx="52335" cy="536575"/>
                </a:xfrm>
                <a:custGeom>
                  <a:avLst/>
                  <a:gdLst>
                    <a:gd name="T0" fmla="*/ 13 w 30"/>
                    <a:gd name="T1" fmla="*/ 0 h 338"/>
                    <a:gd name="T2" fmla="*/ 0 w 30"/>
                    <a:gd name="T3" fmla="*/ 0 h 338"/>
                    <a:gd name="T4" fmla="*/ 0 w 30"/>
                    <a:gd name="T5" fmla="*/ 337 h 338"/>
                    <a:gd name="T6" fmla="*/ 29 w 30"/>
                    <a:gd name="T7" fmla="*/ 337 h 338"/>
                    <a:gd name="T8" fmla="*/ 29 w 30"/>
                    <a:gd name="T9" fmla="*/ 0 h 338"/>
                    <a:gd name="T10" fmla="*/ 13 w 30"/>
                    <a:gd name="T11" fmla="*/ 0 h 33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"/>
                    <a:gd name="T19" fmla="*/ 0 h 338"/>
                    <a:gd name="T20" fmla="*/ 30 w 30"/>
                    <a:gd name="T21" fmla="*/ 338 h 33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" h="338">
                      <a:moveTo>
                        <a:pt x="13" y="0"/>
                      </a:moveTo>
                      <a:lnTo>
                        <a:pt x="0" y="0"/>
                      </a:lnTo>
                      <a:lnTo>
                        <a:pt x="0" y="337"/>
                      </a:lnTo>
                      <a:lnTo>
                        <a:pt x="29" y="337"/>
                      </a:lnTo>
                      <a:lnTo>
                        <a:pt x="29" y="0"/>
                      </a:lnTo>
                      <a:lnTo>
                        <a:pt x="13" y="0"/>
                      </a:lnTo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5023757" y="2487613"/>
                <a:ext cx="1659025" cy="874713"/>
                <a:chOff x="5023757" y="2487613"/>
                <a:chExt cx="1659025" cy="874713"/>
              </a:xfrm>
            </p:grpSpPr>
            <p:sp>
              <p:nvSpPr>
                <p:cNvPr id="39962" name="Freeform 25"/>
                <p:cNvSpPr>
                  <a:spLocks/>
                </p:cNvSpPr>
                <p:nvPr/>
              </p:nvSpPr>
              <p:spPr bwMode="auto">
                <a:xfrm>
                  <a:off x="5023757" y="2725738"/>
                  <a:ext cx="1659025" cy="636588"/>
                </a:xfrm>
                <a:custGeom>
                  <a:avLst/>
                  <a:gdLst>
                    <a:gd name="T0" fmla="*/ 0 w 951"/>
                    <a:gd name="T1" fmla="*/ 0 h 401"/>
                    <a:gd name="T2" fmla="*/ 950 w 951"/>
                    <a:gd name="T3" fmla="*/ 0 h 401"/>
                    <a:gd name="T4" fmla="*/ 950 w 951"/>
                    <a:gd name="T5" fmla="*/ 400 h 401"/>
                    <a:gd name="T6" fmla="*/ 0 w 951"/>
                    <a:gd name="T7" fmla="*/ 400 h 401"/>
                    <a:gd name="T8" fmla="*/ 0 w 951"/>
                    <a:gd name="T9" fmla="*/ 0 h 4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1"/>
                    <a:gd name="T16" fmla="*/ 0 h 401"/>
                    <a:gd name="T17" fmla="*/ 951 w 951"/>
                    <a:gd name="T18" fmla="*/ 401 h 4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1" h="401">
                      <a:moveTo>
                        <a:pt x="0" y="0"/>
                      </a:moveTo>
                      <a:lnTo>
                        <a:pt x="950" y="0"/>
                      </a:lnTo>
                      <a:lnTo>
                        <a:pt x="950" y="400"/>
                      </a:lnTo>
                      <a:lnTo>
                        <a:pt x="0" y="4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FFFF00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9965" name="Freeform 28"/>
                <p:cNvSpPr>
                  <a:spLocks/>
                </p:cNvSpPr>
                <p:nvPr/>
              </p:nvSpPr>
              <p:spPr bwMode="auto">
                <a:xfrm>
                  <a:off x="5855886" y="2487613"/>
                  <a:ext cx="45357" cy="26988"/>
                </a:xfrm>
                <a:custGeom>
                  <a:avLst/>
                  <a:gdLst>
                    <a:gd name="T0" fmla="*/ 25 w 26"/>
                    <a:gd name="T1" fmla="*/ 16 h 17"/>
                    <a:gd name="T2" fmla="*/ 11 w 26"/>
                    <a:gd name="T3" fmla="*/ 0 h 17"/>
                    <a:gd name="T4" fmla="*/ 0 w 26"/>
                    <a:gd name="T5" fmla="*/ 16 h 17"/>
                    <a:gd name="T6" fmla="*/ 25 w 26"/>
                    <a:gd name="T7" fmla="*/ 16 h 1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6"/>
                    <a:gd name="T13" fmla="*/ 0 h 17"/>
                    <a:gd name="T14" fmla="*/ 26 w 26"/>
                    <a:gd name="T15" fmla="*/ 17 h 1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6" h="17">
                      <a:moveTo>
                        <a:pt x="25" y="16"/>
                      </a:moveTo>
                      <a:lnTo>
                        <a:pt x="11" y="0"/>
                      </a:lnTo>
                      <a:lnTo>
                        <a:pt x="0" y="16"/>
                      </a:lnTo>
                      <a:lnTo>
                        <a:pt x="25" y="16"/>
                      </a:lnTo>
                    </a:path>
                  </a:pathLst>
                </a:cu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 cap="rnd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9971" name="Rectangle 34"/>
                <p:cNvSpPr>
                  <a:spLocks noChangeArrowheads="1"/>
                </p:cNvSpPr>
                <p:nvPr/>
              </p:nvSpPr>
              <p:spPr bwMode="auto">
                <a:xfrm>
                  <a:off x="5332535" y="2844800"/>
                  <a:ext cx="1039725" cy="3365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>
                  <a:spAutoFit/>
                </a:bodyPr>
                <a:lstStyle/>
                <a:p>
                  <a:pPr eaLnBrk="1" hangingPunct="1"/>
                  <a:r>
                    <a:rPr lang="en-US" sz="1600" b="1">
                      <a:solidFill>
                        <a:srgbClr val="FFFF00"/>
                      </a:solidFill>
                      <a:latin typeface="SwitzerlandBlack" charset="0"/>
                    </a:rPr>
                    <a:t>Analysis</a:t>
                  </a:r>
                </a:p>
              </p:txBody>
            </p:sp>
          </p:grpSp>
        </p:grpSp>
      </p:grpSp>
      <p:sp>
        <p:nvSpPr>
          <p:cNvPr id="39975" name="Rectangle 43"/>
          <p:cNvSpPr>
            <a:spLocks noChangeArrowheads="1"/>
          </p:cNvSpPr>
          <p:nvPr/>
        </p:nvSpPr>
        <p:spPr bwMode="auto">
          <a:xfrm>
            <a:off x="5159829" y="358775"/>
            <a:ext cx="136594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1" hangingPunct="1"/>
            <a:r>
              <a:rPr lang="en-US" sz="2000" dirty="0">
                <a:solidFill>
                  <a:srgbClr val="FFFF00"/>
                </a:solidFill>
                <a:latin typeface="SwitzerlandBlack" charset="0"/>
              </a:rPr>
              <a:t>Stepwise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93771" y="3036888"/>
            <a:ext cx="5277129" cy="3370262"/>
            <a:chOff x="3193771" y="3036888"/>
            <a:chExt cx="5277129" cy="3370262"/>
          </a:xfrm>
        </p:grpSpPr>
        <p:sp>
          <p:nvSpPr>
            <p:cNvPr id="39974" name="Rectangle 42"/>
            <p:cNvSpPr>
              <a:spLocks noChangeArrowheads="1"/>
            </p:cNvSpPr>
            <p:nvPr/>
          </p:nvSpPr>
          <p:spPr bwMode="auto">
            <a:xfrm>
              <a:off x="5412782" y="5945188"/>
              <a:ext cx="83910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1" hangingPunct="1"/>
              <a:r>
                <a:rPr lang="en-US" sz="1400" b="1" dirty="0">
                  <a:solidFill>
                    <a:srgbClr val="FFFF00"/>
                  </a:solidFill>
                  <a:latin typeface="SwitzerlandBlack" charset="0"/>
                </a:rPr>
                <a:t>Results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193771" y="3036888"/>
              <a:ext cx="5277129" cy="3370262"/>
              <a:chOff x="3193771" y="3036888"/>
              <a:chExt cx="5277129" cy="3370262"/>
            </a:xfrm>
          </p:grpSpPr>
          <p:sp>
            <p:nvSpPr>
              <p:cNvPr id="39961" name="Freeform 24"/>
              <p:cNvSpPr>
                <a:spLocks/>
              </p:cNvSpPr>
              <p:nvPr/>
            </p:nvSpPr>
            <p:spPr bwMode="auto">
              <a:xfrm>
                <a:off x="5023757" y="5772150"/>
                <a:ext cx="1659025" cy="635000"/>
              </a:xfrm>
              <a:custGeom>
                <a:avLst/>
                <a:gdLst>
                  <a:gd name="T0" fmla="*/ 0 w 951"/>
                  <a:gd name="T1" fmla="*/ 0 h 400"/>
                  <a:gd name="T2" fmla="*/ 950 w 951"/>
                  <a:gd name="T3" fmla="*/ 0 h 400"/>
                  <a:gd name="T4" fmla="*/ 950 w 951"/>
                  <a:gd name="T5" fmla="*/ 399 h 400"/>
                  <a:gd name="T6" fmla="*/ 0 w 951"/>
                  <a:gd name="T7" fmla="*/ 399 h 400"/>
                  <a:gd name="T8" fmla="*/ 0 w 951"/>
                  <a:gd name="T9" fmla="*/ 0 h 4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51"/>
                  <a:gd name="T16" fmla="*/ 0 h 400"/>
                  <a:gd name="T17" fmla="*/ 951 w 951"/>
                  <a:gd name="T18" fmla="*/ 400 h 4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51" h="400">
                    <a:moveTo>
                      <a:pt x="0" y="0"/>
                    </a:moveTo>
                    <a:lnTo>
                      <a:pt x="950" y="0"/>
                    </a:lnTo>
                    <a:lnTo>
                      <a:pt x="950" y="399"/>
                    </a:lnTo>
                    <a:lnTo>
                      <a:pt x="0" y="399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grpSp>
            <p:nvGrpSpPr>
              <p:cNvPr id="39972" name="Group 38"/>
              <p:cNvGrpSpPr>
                <a:grpSpLocks/>
              </p:cNvGrpSpPr>
              <p:nvPr/>
            </p:nvGrpSpPr>
            <p:grpSpPr bwMode="auto">
              <a:xfrm>
                <a:off x="3193771" y="4260850"/>
                <a:ext cx="1657280" cy="636588"/>
                <a:chOff x="2311" y="2684"/>
                <a:chExt cx="950" cy="401"/>
              </a:xfrm>
            </p:grpSpPr>
            <p:sp>
              <p:nvSpPr>
                <p:cNvPr id="39992" name="Freeform 35"/>
                <p:cNvSpPr>
                  <a:spLocks/>
                </p:cNvSpPr>
                <p:nvPr/>
              </p:nvSpPr>
              <p:spPr bwMode="auto">
                <a:xfrm>
                  <a:off x="2311" y="2684"/>
                  <a:ext cx="950" cy="401"/>
                </a:xfrm>
                <a:custGeom>
                  <a:avLst/>
                  <a:gdLst>
                    <a:gd name="T0" fmla="*/ 0 w 950"/>
                    <a:gd name="T1" fmla="*/ 0 h 401"/>
                    <a:gd name="T2" fmla="*/ 949 w 950"/>
                    <a:gd name="T3" fmla="*/ 0 h 401"/>
                    <a:gd name="T4" fmla="*/ 949 w 950"/>
                    <a:gd name="T5" fmla="*/ 400 h 401"/>
                    <a:gd name="T6" fmla="*/ 0 w 950"/>
                    <a:gd name="T7" fmla="*/ 400 h 401"/>
                    <a:gd name="T8" fmla="*/ 0 w 950"/>
                    <a:gd name="T9" fmla="*/ 0 h 4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0"/>
                    <a:gd name="T16" fmla="*/ 0 h 401"/>
                    <a:gd name="T17" fmla="*/ 950 w 950"/>
                    <a:gd name="T18" fmla="*/ 401 h 4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0" h="401">
                      <a:moveTo>
                        <a:pt x="0" y="0"/>
                      </a:moveTo>
                      <a:lnTo>
                        <a:pt x="949" y="0"/>
                      </a:lnTo>
                      <a:lnTo>
                        <a:pt x="949" y="400"/>
                      </a:lnTo>
                      <a:lnTo>
                        <a:pt x="0" y="4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FFFF00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9993" name="Rectangle 36"/>
                <p:cNvSpPr>
                  <a:spLocks noChangeArrowheads="1"/>
                </p:cNvSpPr>
                <p:nvPr/>
              </p:nvSpPr>
              <p:spPr bwMode="auto">
                <a:xfrm>
                  <a:off x="2601" y="2738"/>
                  <a:ext cx="346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1" hangingPunct="1"/>
                  <a:r>
                    <a:rPr lang="en-US" sz="1400" b="1">
                      <a:solidFill>
                        <a:srgbClr val="FFFF00"/>
                      </a:solidFill>
                      <a:latin typeface="SwitzerlandBlack" charset="0"/>
                    </a:rPr>
                    <a:t>Data</a:t>
                  </a:r>
                </a:p>
              </p:txBody>
            </p:sp>
            <p:sp>
              <p:nvSpPr>
                <p:cNvPr id="39994" name="Rectangle 37"/>
                <p:cNvSpPr>
                  <a:spLocks noChangeArrowheads="1"/>
                </p:cNvSpPr>
                <p:nvPr/>
              </p:nvSpPr>
              <p:spPr bwMode="auto">
                <a:xfrm>
                  <a:off x="2454" y="2881"/>
                  <a:ext cx="639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1" hangingPunct="1"/>
                  <a:r>
                    <a:rPr lang="en-US" sz="1400" b="1">
                      <a:solidFill>
                        <a:srgbClr val="FFFF00"/>
                      </a:solidFill>
                      <a:latin typeface="SwitzerlandBlack" charset="0"/>
                    </a:rPr>
                    <a:t>acquisition</a:t>
                  </a:r>
                </a:p>
              </p:txBody>
            </p:sp>
          </p:grpSp>
          <p:grpSp>
            <p:nvGrpSpPr>
              <p:cNvPr id="39973" name="Group 41"/>
              <p:cNvGrpSpPr>
                <a:grpSpLocks/>
              </p:cNvGrpSpPr>
              <p:nvPr/>
            </p:nvGrpSpPr>
            <p:grpSpPr bwMode="auto">
              <a:xfrm>
                <a:off x="6813620" y="4260850"/>
                <a:ext cx="1657280" cy="636588"/>
                <a:chOff x="4386" y="2684"/>
                <a:chExt cx="950" cy="401"/>
              </a:xfrm>
            </p:grpSpPr>
            <p:sp>
              <p:nvSpPr>
                <p:cNvPr id="39990" name="Freeform 39"/>
                <p:cNvSpPr>
                  <a:spLocks/>
                </p:cNvSpPr>
                <p:nvPr/>
              </p:nvSpPr>
              <p:spPr bwMode="auto">
                <a:xfrm>
                  <a:off x="4386" y="2684"/>
                  <a:ext cx="950" cy="401"/>
                </a:xfrm>
                <a:custGeom>
                  <a:avLst/>
                  <a:gdLst>
                    <a:gd name="T0" fmla="*/ 0 w 950"/>
                    <a:gd name="T1" fmla="*/ 0 h 401"/>
                    <a:gd name="T2" fmla="*/ 949 w 950"/>
                    <a:gd name="T3" fmla="*/ 0 h 401"/>
                    <a:gd name="T4" fmla="*/ 949 w 950"/>
                    <a:gd name="T5" fmla="*/ 400 h 401"/>
                    <a:gd name="T6" fmla="*/ 0 w 950"/>
                    <a:gd name="T7" fmla="*/ 400 h 401"/>
                    <a:gd name="T8" fmla="*/ 0 w 950"/>
                    <a:gd name="T9" fmla="*/ 0 h 40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50"/>
                    <a:gd name="T16" fmla="*/ 0 h 401"/>
                    <a:gd name="T17" fmla="*/ 950 w 950"/>
                    <a:gd name="T18" fmla="*/ 401 h 40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50" h="401">
                      <a:moveTo>
                        <a:pt x="0" y="0"/>
                      </a:moveTo>
                      <a:lnTo>
                        <a:pt x="949" y="0"/>
                      </a:lnTo>
                      <a:lnTo>
                        <a:pt x="949" y="400"/>
                      </a:lnTo>
                      <a:lnTo>
                        <a:pt x="0" y="40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FFFF00"/>
                  </a:solidFill>
                  <a:prstDash val="solid"/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9991" name="Rectangle 40"/>
                <p:cNvSpPr>
                  <a:spLocks noChangeArrowheads="1"/>
                </p:cNvSpPr>
                <p:nvPr/>
              </p:nvSpPr>
              <p:spPr bwMode="auto">
                <a:xfrm>
                  <a:off x="4567" y="2780"/>
                  <a:ext cx="570" cy="1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1" hangingPunct="1"/>
                  <a:r>
                    <a:rPr lang="en-US" sz="1400" b="1" dirty="0">
                      <a:solidFill>
                        <a:srgbClr val="FFFF00"/>
                      </a:solidFill>
                      <a:latin typeface="SwitzerlandBlack" charset="0"/>
                    </a:rPr>
                    <a:t>Modeling</a:t>
                  </a:r>
                </a:p>
              </p:txBody>
            </p:sp>
          </p:grpSp>
          <p:sp>
            <p:nvSpPr>
              <p:cNvPr id="39976" name="Arc 44"/>
              <p:cNvSpPr>
                <a:spLocks/>
              </p:cNvSpPr>
              <p:nvPr/>
            </p:nvSpPr>
            <p:spPr bwMode="auto">
              <a:xfrm>
                <a:off x="4018922" y="3113088"/>
                <a:ext cx="811195" cy="1079500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0 h 21600"/>
                  <a:gd name="T4" fmla="*/ 0 w 21600"/>
                  <a:gd name="T5" fmla="*/ 1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88"/>
                      <a:pt x="9642" y="25"/>
                      <a:pt x="21554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88"/>
                      <a:pt x="9642" y="25"/>
                      <a:pt x="21554" y="0"/>
                    </a:cubicBezTo>
                    <a:lnTo>
                      <a:pt x="21600" y="21600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77" name="Arc 45"/>
              <p:cNvSpPr>
                <a:spLocks/>
              </p:cNvSpPr>
              <p:nvPr/>
            </p:nvSpPr>
            <p:spPr bwMode="auto">
              <a:xfrm rot="10800000">
                <a:off x="6967136" y="5170488"/>
                <a:ext cx="811195" cy="1079500"/>
              </a:xfrm>
              <a:custGeom>
                <a:avLst/>
                <a:gdLst>
                  <a:gd name="T0" fmla="*/ 0 w 21600"/>
                  <a:gd name="T1" fmla="*/ 1 h 21600"/>
                  <a:gd name="T2" fmla="*/ 0 w 21600"/>
                  <a:gd name="T3" fmla="*/ 0 h 21600"/>
                  <a:gd name="T4" fmla="*/ 0 w 21600"/>
                  <a:gd name="T5" fmla="*/ 1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0" y="21599"/>
                    </a:moveTo>
                    <a:cubicBezTo>
                      <a:pt x="0" y="9688"/>
                      <a:pt x="9642" y="25"/>
                      <a:pt x="21554" y="0"/>
                    </a:cubicBezTo>
                  </a:path>
                  <a:path w="21600" h="21600" stroke="0" extrusionOk="0">
                    <a:moveTo>
                      <a:pt x="0" y="21599"/>
                    </a:moveTo>
                    <a:cubicBezTo>
                      <a:pt x="0" y="9688"/>
                      <a:pt x="9642" y="25"/>
                      <a:pt x="21554" y="0"/>
                    </a:cubicBezTo>
                    <a:lnTo>
                      <a:pt x="21600" y="21600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78" name="Arc 46"/>
              <p:cNvSpPr>
                <a:spLocks/>
              </p:cNvSpPr>
              <p:nvPr/>
            </p:nvSpPr>
            <p:spPr bwMode="auto">
              <a:xfrm rot="10800000">
                <a:off x="3992754" y="5145088"/>
                <a:ext cx="812940" cy="1079500"/>
              </a:xfrm>
              <a:custGeom>
                <a:avLst/>
                <a:gdLst>
                  <a:gd name="T0" fmla="*/ 0 w 21646"/>
                  <a:gd name="T1" fmla="*/ 0 h 21600"/>
                  <a:gd name="T2" fmla="*/ 0 w 21646"/>
                  <a:gd name="T3" fmla="*/ 1 h 21600"/>
                  <a:gd name="T4" fmla="*/ 0 w 21646"/>
                  <a:gd name="T5" fmla="*/ 1 h 21600"/>
                  <a:gd name="T6" fmla="*/ 0 60000 65536"/>
                  <a:gd name="T7" fmla="*/ 0 60000 65536"/>
                  <a:gd name="T8" fmla="*/ 0 60000 65536"/>
                  <a:gd name="T9" fmla="*/ 0 w 21646"/>
                  <a:gd name="T10" fmla="*/ 0 h 21600"/>
                  <a:gd name="T11" fmla="*/ 21646 w 2164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46" h="21600" fill="none" extrusionOk="0">
                    <a:moveTo>
                      <a:pt x="0" y="0"/>
                    </a:moveTo>
                    <a:cubicBezTo>
                      <a:pt x="15" y="0"/>
                      <a:pt x="30" y="0"/>
                      <a:pt x="46" y="0"/>
                    </a:cubicBezTo>
                    <a:cubicBezTo>
                      <a:pt x="11975" y="0"/>
                      <a:pt x="21646" y="9670"/>
                      <a:pt x="21646" y="21600"/>
                    </a:cubicBezTo>
                  </a:path>
                  <a:path w="21646" h="21600" stroke="0" extrusionOk="0">
                    <a:moveTo>
                      <a:pt x="0" y="0"/>
                    </a:moveTo>
                    <a:cubicBezTo>
                      <a:pt x="15" y="0"/>
                      <a:pt x="30" y="0"/>
                      <a:pt x="46" y="0"/>
                    </a:cubicBezTo>
                    <a:cubicBezTo>
                      <a:pt x="11975" y="0"/>
                      <a:pt x="21646" y="9670"/>
                      <a:pt x="21646" y="21600"/>
                    </a:cubicBezTo>
                    <a:lnTo>
                      <a:pt x="46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979" name="Arc 47"/>
              <p:cNvSpPr>
                <a:spLocks/>
              </p:cNvSpPr>
              <p:nvPr/>
            </p:nvSpPr>
            <p:spPr bwMode="auto">
              <a:xfrm>
                <a:off x="6906079" y="3036888"/>
                <a:ext cx="812940" cy="1079500"/>
              </a:xfrm>
              <a:custGeom>
                <a:avLst/>
                <a:gdLst>
                  <a:gd name="T0" fmla="*/ 0 w 21646"/>
                  <a:gd name="T1" fmla="*/ 0 h 21600"/>
                  <a:gd name="T2" fmla="*/ 0 w 21646"/>
                  <a:gd name="T3" fmla="*/ 1 h 21600"/>
                  <a:gd name="T4" fmla="*/ 0 w 21646"/>
                  <a:gd name="T5" fmla="*/ 1 h 21600"/>
                  <a:gd name="T6" fmla="*/ 0 60000 65536"/>
                  <a:gd name="T7" fmla="*/ 0 60000 65536"/>
                  <a:gd name="T8" fmla="*/ 0 60000 65536"/>
                  <a:gd name="T9" fmla="*/ 0 w 21646"/>
                  <a:gd name="T10" fmla="*/ 0 h 21600"/>
                  <a:gd name="T11" fmla="*/ 21646 w 21646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46" h="21600" fill="none" extrusionOk="0">
                    <a:moveTo>
                      <a:pt x="0" y="0"/>
                    </a:moveTo>
                    <a:cubicBezTo>
                      <a:pt x="15" y="0"/>
                      <a:pt x="30" y="0"/>
                      <a:pt x="46" y="0"/>
                    </a:cubicBezTo>
                    <a:cubicBezTo>
                      <a:pt x="11975" y="0"/>
                      <a:pt x="21646" y="9670"/>
                      <a:pt x="21646" y="21600"/>
                    </a:cubicBezTo>
                  </a:path>
                  <a:path w="21646" h="21600" stroke="0" extrusionOk="0">
                    <a:moveTo>
                      <a:pt x="0" y="0"/>
                    </a:moveTo>
                    <a:cubicBezTo>
                      <a:pt x="15" y="0"/>
                      <a:pt x="30" y="0"/>
                      <a:pt x="46" y="0"/>
                    </a:cubicBezTo>
                    <a:cubicBezTo>
                      <a:pt x="11975" y="0"/>
                      <a:pt x="21646" y="9670"/>
                      <a:pt x="21646" y="21600"/>
                    </a:cubicBezTo>
                    <a:lnTo>
                      <a:pt x="46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stealth" w="med" len="lg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9" name="TextBox 8"/>
          <p:cNvSpPr txBox="1"/>
          <p:nvPr/>
        </p:nvSpPr>
        <p:spPr>
          <a:xfrm>
            <a:off x="7239000" y="655320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Calibri"/>
                <a:cs typeface="Calibri"/>
              </a:rPr>
              <a:t>Haitjema</a:t>
            </a:r>
            <a:r>
              <a:rPr lang="en-US" sz="1100" dirty="0">
                <a:latin typeface="Calibri"/>
                <a:cs typeface="Calibri"/>
              </a:rPr>
              <a:t> (1995)</a:t>
            </a:r>
          </a:p>
        </p:txBody>
      </p:sp>
    </p:spTree>
    <p:extLst>
      <p:ext uri="{BB962C8B-B14F-4D97-AF65-F5344CB8AC3E}">
        <p14:creationId xmlns:p14="http://schemas.microsoft.com/office/powerpoint/2010/main" val="179440521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6" dur="2000" fill="hold"/>
                                        <p:tgtEl>
                                          <p:spTgt spid="399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8" grpId="0"/>
      <p:bldP spid="39975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81000"/>
            <a:ext cx="8229600" cy="1143000"/>
          </a:xfrm>
        </p:spPr>
        <p:txBody>
          <a:bodyPr/>
          <a:lstStyle/>
          <a:p>
            <a:r>
              <a:rPr lang="en-US" dirty="0"/>
              <a:t>The “Goldilocks Principle”</a:t>
            </a:r>
            <a:br>
              <a:rPr lang="en-US" dirty="0"/>
            </a:br>
            <a:r>
              <a:rPr lang="en-US" dirty="0"/>
              <a:t> or “The law of Diminishing Returns”</a:t>
            </a:r>
          </a:p>
        </p:txBody>
      </p:sp>
      <p:grpSp>
        <p:nvGrpSpPr>
          <p:cNvPr id="79" name="Group 68"/>
          <p:cNvGrpSpPr>
            <a:grpSpLocks/>
          </p:cNvGrpSpPr>
          <p:nvPr/>
        </p:nvGrpSpPr>
        <p:grpSpPr bwMode="auto">
          <a:xfrm>
            <a:off x="5486400" y="2057400"/>
            <a:ext cx="3395662" cy="3346450"/>
            <a:chOff x="5669316" y="90312"/>
            <a:chExt cx="3395662" cy="3346450"/>
          </a:xfrm>
        </p:grpSpPr>
        <p:sp>
          <p:nvSpPr>
            <p:cNvPr id="80" name="Rectangle 9"/>
            <p:cNvSpPr>
              <a:spLocks noChangeArrowheads="1"/>
            </p:cNvSpPr>
            <p:nvPr/>
          </p:nvSpPr>
          <p:spPr bwMode="auto">
            <a:xfrm>
              <a:off x="5669316" y="90312"/>
              <a:ext cx="3395662" cy="3346450"/>
            </a:xfrm>
            <a:prstGeom prst="rect">
              <a:avLst/>
            </a:prstGeom>
            <a:solidFill>
              <a:srgbClr val="FD8F0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" name="Rectangle 10"/>
            <p:cNvSpPr>
              <a:spLocks noChangeArrowheads="1"/>
            </p:cNvSpPr>
            <p:nvPr/>
          </p:nvSpPr>
          <p:spPr bwMode="auto">
            <a:xfrm>
              <a:off x="6322659" y="3025423"/>
              <a:ext cx="237013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Arial" charset="0"/>
                </a:rPr>
                <a:t>model complexity</a:t>
              </a:r>
            </a:p>
          </p:txBody>
        </p:sp>
        <p:sp>
          <p:nvSpPr>
            <p:cNvPr id="82" name="Rectangle 11"/>
            <p:cNvSpPr>
              <a:spLocks noChangeArrowheads="1"/>
            </p:cNvSpPr>
            <p:nvPr/>
          </p:nvSpPr>
          <p:spPr bwMode="auto">
            <a:xfrm rot="-5400000">
              <a:off x="4981400" y="974721"/>
              <a:ext cx="2132012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solidFill>
                    <a:srgbClr val="FFFFFF"/>
                  </a:solidFill>
                  <a:latin typeface="Arial" charset="0"/>
                </a:rPr>
                <a:t>understanding</a:t>
              </a:r>
            </a:p>
          </p:txBody>
        </p:sp>
        <p:sp>
          <p:nvSpPr>
            <p:cNvPr id="83" name="Line 12"/>
            <p:cNvSpPr>
              <a:spLocks noChangeShapeType="1"/>
            </p:cNvSpPr>
            <p:nvPr/>
          </p:nvSpPr>
          <p:spPr bwMode="auto">
            <a:xfrm flipH="1">
              <a:off x="6293203" y="457024"/>
              <a:ext cx="15875" cy="246221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Line 13"/>
            <p:cNvSpPr>
              <a:spLocks noChangeShapeType="1"/>
            </p:cNvSpPr>
            <p:nvPr/>
          </p:nvSpPr>
          <p:spPr bwMode="auto">
            <a:xfrm>
              <a:off x="6293203" y="2895424"/>
              <a:ext cx="2155825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Arc 14"/>
            <p:cNvSpPr>
              <a:spLocks/>
            </p:cNvSpPr>
            <p:nvPr/>
          </p:nvSpPr>
          <p:spPr bwMode="auto">
            <a:xfrm>
              <a:off x="6417028" y="815799"/>
              <a:ext cx="1782763" cy="2060575"/>
            </a:xfrm>
            <a:custGeom>
              <a:avLst/>
              <a:gdLst>
                <a:gd name="T0" fmla="*/ 0 w 43200"/>
                <a:gd name="T1" fmla="*/ 2147483647 h 21600"/>
                <a:gd name="T2" fmla="*/ 2147483647 w 43200"/>
                <a:gd name="T3" fmla="*/ 2147483647 h 21600"/>
                <a:gd name="T4" fmla="*/ 2147483647 w 43200"/>
                <a:gd name="T5" fmla="*/ 2147483647 h 21600"/>
                <a:gd name="T6" fmla="*/ 0 60000 65536"/>
                <a:gd name="T7" fmla="*/ 0 60000 65536"/>
                <a:gd name="T8" fmla="*/ 0 60000 65536"/>
                <a:gd name="T9" fmla="*/ 0 w 43200"/>
                <a:gd name="T10" fmla="*/ 0 h 21600"/>
                <a:gd name="T11" fmla="*/ 43200 w 432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1600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</a:path>
                <a:path w="43200" h="21600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>
              <a:solidFill>
                <a:srgbClr val="FF0033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6" name="Group 15"/>
            <p:cNvGrpSpPr>
              <a:grpSpLocks/>
            </p:cNvGrpSpPr>
            <p:nvPr/>
          </p:nvGrpSpPr>
          <p:grpSpPr bwMode="auto">
            <a:xfrm>
              <a:off x="8215846" y="2427112"/>
              <a:ext cx="555622" cy="540455"/>
              <a:chOff x="5360" y="3004"/>
              <a:chExt cx="404" cy="375"/>
            </a:xfrm>
          </p:grpSpPr>
          <p:sp>
            <p:nvSpPr>
              <p:cNvPr id="107" name="Freeform 16"/>
              <p:cNvSpPr>
                <a:spLocks/>
              </p:cNvSpPr>
              <p:nvPr/>
            </p:nvSpPr>
            <p:spPr bwMode="auto">
              <a:xfrm>
                <a:off x="5360" y="3004"/>
                <a:ext cx="404" cy="375"/>
              </a:xfrm>
              <a:custGeom>
                <a:avLst/>
                <a:gdLst>
                  <a:gd name="T0" fmla="*/ 317 w 404"/>
                  <a:gd name="T1" fmla="*/ 370 h 375"/>
                  <a:gd name="T2" fmla="*/ 297 w 404"/>
                  <a:gd name="T3" fmla="*/ 368 h 375"/>
                  <a:gd name="T4" fmla="*/ 277 w 404"/>
                  <a:gd name="T5" fmla="*/ 367 h 375"/>
                  <a:gd name="T6" fmla="*/ 237 w 404"/>
                  <a:gd name="T7" fmla="*/ 367 h 375"/>
                  <a:gd name="T8" fmla="*/ 168 w 404"/>
                  <a:gd name="T9" fmla="*/ 369 h 375"/>
                  <a:gd name="T10" fmla="*/ 127 w 404"/>
                  <a:gd name="T11" fmla="*/ 370 h 375"/>
                  <a:gd name="T12" fmla="*/ 92 w 404"/>
                  <a:gd name="T13" fmla="*/ 370 h 375"/>
                  <a:gd name="T14" fmla="*/ 77 w 404"/>
                  <a:gd name="T15" fmla="*/ 370 h 375"/>
                  <a:gd name="T16" fmla="*/ 62 w 404"/>
                  <a:gd name="T17" fmla="*/ 368 h 375"/>
                  <a:gd name="T18" fmla="*/ 50 w 404"/>
                  <a:gd name="T19" fmla="*/ 365 h 375"/>
                  <a:gd name="T20" fmla="*/ 43 w 404"/>
                  <a:gd name="T21" fmla="*/ 362 h 375"/>
                  <a:gd name="T22" fmla="*/ 36 w 404"/>
                  <a:gd name="T23" fmla="*/ 357 h 375"/>
                  <a:gd name="T24" fmla="*/ 18 w 404"/>
                  <a:gd name="T25" fmla="*/ 337 h 375"/>
                  <a:gd name="T26" fmla="*/ 18 w 404"/>
                  <a:gd name="T27" fmla="*/ 336 h 375"/>
                  <a:gd name="T28" fmla="*/ 18 w 404"/>
                  <a:gd name="T29" fmla="*/ 335 h 375"/>
                  <a:gd name="T30" fmla="*/ 18 w 404"/>
                  <a:gd name="T31" fmla="*/ 292 h 375"/>
                  <a:gd name="T32" fmla="*/ 16 w 404"/>
                  <a:gd name="T33" fmla="*/ 186 h 375"/>
                  <a:gd name="T34" fmla="*/ 0 w 404"/>
                  <a:gd name="T35" fmla="*/ 93 h 375"/>
                  <a:gd name="T36" fmla="*/ 3 w 404"/>
                  <a:gd name="T37" fmla="*/ 83 h 375"/>
                  <a:gd name="T38" fmla="*/ 5 w 404"/>
                  <a:gd name="T39" fmla="*/ 74 h 375"/>
                  <a:gd name="T40" fmla="*/ 6 w 404"/>
                  <a:gd name="T41" fmla="*/ 62 h 375"/>
                  <a:gd name="T42" fmla="*/ 7 w 404"/>
                  <a:gd name="T43" fmla="*/ 45 h 375"/>
                  <a:gd name="T44" fmla="*/ 71 w 404"/>
                  <a:gd name="T45" fmla="*/ 0 h 375"/>
                  <a:gd name="T46" fmla="*/ 72 w 404"/>
                  <a:gd name="T47" fmla="*/ 0 h 375"/>
                  <a:gd name="T48" fmla="*/ 72 w 404"/>
                  <a:gd name="T49" fmla="*/ 0 h 375"/>
                  <a:gd name="T50" fmla="*/ 152 w 404"/>
                  <a:gd name="T51" fmla="*/ 4 h 375"/>
                  <a:gd name="T52" fmla="*/ 185 w 404"/>
                  <a:gd name="T53" fmla="*/ 16 h 375"/>
                  <a:gd name="T54" fmla="*/ 195 w 404"/>
                  <a:gd name="T55" fmla="*/ 14 h 375"/>
                  <a:gd name="T56" fmla="*/ 212 w 404"/>
                  <a:gd name="T57" fmla="*/ 10 h 375"/>
                  <a:gd name="T58" fmla="*/ 222 w 404"/>
                  <a:gd name="T59" fmla="*/ 9 h 375"/>
                  <a:gd name="T60" fmla="*/ 231 w 404"/>
                  <a:gd name="T61" fmla="*/ 10 h 375"/>
                  <a:gd name="T62" fmla="*/ 236 w 404"/>
                  <a:gd name="T63" fmla="*/ 11 h 375"/>
                  <a:gd name="T64" fmla="*/ 243 w 404"/>
                  <a:gd name="T65" fmla="*/ 8 h 375"/>
                  <a:gd name="T66" fmla="*/ 255 w 404"/>
                  <a:gd name="T67" fmla="*/ 6 h 375"/>
                  <a:gd name="T68" fmla="*/ 268 w 404"/>
                  <a:gd name="T69" fmla="*/ 6 h 375"/>
                  <a:gd name="T70" fmla="*/ 290 w 404"/>
                  <a:gd name="T71" fmla="*/ 9 h 375"/>
                  <a:gd name="T72" fmla="*/ 303 w 404"/>
                  <a:gd name="T73" fmla="*/ 11 h 375"/>
                  <a:gd name="T74" fmla="*/ 362 w 404"/>
                  <a:gd name="T75" fmla="*/ 9 h 375"/>
                  <a:gd name="T76" fmla="*/ 389 w 404"/>
                  <a:gd name="T77" fmla="*/ 68 h 375"/>
                  <a:gd name="T78" fmla="*/ 401 w 404"/>
                  <a:gd name="T79" fmla="*/ 175 h 375"/>
                  <a:gd name="T80" fmla="*/ 399 w 404"/>
                  <a:gd name="T81" fmla="*/ 272 h 375"/>
                  <a:gd name="T82" fmla="*/ 374 w 404"/>
                  <a:gd name="T83" fmla="*/ 367 h 375"/>
                  <a:gd name="T84" fmla="*/ 360 w 404"/>
                  <a:gd name="T85" fmla="*/ 371 h 375"/>
                  <a:gd name="T86" fmla="*/ 346 w 404"/>
                  <a:gd name="T87" fmla="*/ 374 h 375"/>
                  <a:gd name="T88" fmla="*/ 331 w 404"/>
                  <a:gd name="T89" fmla="*/ 372 h 37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04"/>
                  <a:gd name="T136" fmla="*/ 0 h 375"/>
                  <a:gd name="T137" fmla="*/ 404 w 404"/>
                  <a:gd name="T138" fmla="*/ 375 h 37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04" h="375">
                    <a:moveTo>
                      <a:pt x="331" y="372"/>
                    </a:moveTo>
                    <a:lnTo>
                      <a:pt x="324" y="371"/>
                    </a:lnTo>
                    <a:lnTo>
                      <a:pt x="317" y="370"/>
                    </a:lnTo>
                    <a:lnTo>
                      <a:pt x="311" y="369"/>
                    </a:lnTo>
                    <a:lnTo>
                      <a:pt x="304" y="369"/>
                    </a:lnTo>
                    <a:lnTo>
                      <a:pt x="297" y="368"/>
                    </a:lnTo>
                    <a:lnTo>
                      <a:pt x="291" y="367"/>
                    </a:lnTo>
                    <a:lnTo>
                      <a:pt x="284" y="367"/>
                    </a:lnTo>
                    <a:lnTo>
                      <a:pt x="277" y="367"/>
                    </a:lnTo>
                    <a:lnTo>
                      <a:pt x="264" y="367"/>
                    </a:lnTo>
                    <a:lnTo>
                      <a:pt x="250" y="367"/>
                    </a:lnTo>
                    <a:lnTo>
                      <a:pt x="237" y="367"/>
                    </a:lnTo>
                    <a:lnTo>
                      <a:pt x="223" y="367"/>
                    </a:lnTo>
                    <a:lnTo>
                      <a:pt x="195" y="368"/>
                    </a:lnTo>
                    <a:lnTo>
                      <a:pt x="168" y="369"/>
                    </a:lnTo>
                    <a:lnTo>
                      <a:pt x="154" y="370"/>
                    </a:lnTo>
                    <a:lnTo>
                      <a:pt x="141" y="370"/>
                    </a:lnTo>
                    <a:lnTo>
                      <a:pt x="127" y="370"/>
                    </a:lnTo>
                    <a:lnTo>
                      <a:pt x="113" y="369"/>
                    </a:lnTo>
                    <a:lnTo>
                      <a:pt x="102" y="370"/>
                    </a:lnTo>
                    <a:lnTo>
                      <a:pt x="92" y="370"/>
                    </a:lnTo>
                    <a:lnTo>
                      <a:pt x="87" y="370"/>
                    </a:lnTo>
                    <a:lnTo>
                      <a:pt x="82" y="370"/>
                    </a:lnTo>
                    <a:lnTo>
                      <a:pt x="77" y="370"/>
                    </a:lnTo>
                    <a:lnTo>
                      <a:pt x="72" y="369"/>
                    </a:lnTo>
                    <a:lnTo>
                      <a:pt x="67" y="369"/>
                    </a:lnTo>
                    <a:lnTo>
                      <a:pt x="62" y="368"/>
                    </a:lnTo>
                    <a:lnTo>
                      <a:pt x="57" y="367"/>
                    </a:lnTo>
                    <a:lnTo>
                      <a:pt x="52" y="366"/>
                    </a:lnTo>
                    <a:lnTo>
                      <a:pt x="50" y="365"/>
                    </a:lnTo>
                    <a:lnTo>
                      <a:pt x="48" y="364"/>
                    </a:lnTo>
                    <a:lnTo>
                      <a:pt x="45" y="363"/>
                    </a:lnTo>
                    <a:lnTo>
                      <a:pt x="43" y="362"/>
                    </a:lnTo>
                    <a:lnTo>
                      <a:pt x="41" y="360"/>
                    </a:lnTo>
                    <a:lnTo>
                      <a:pt x="38" y="359"/>
                    </a:lnTo>
                    <a:lnTo>
                      <a:pt x="36" y="357"/>
                    </a:lnTo>
                    <a:lnTo>
                      <a:pt x="34" y="356"/>
                    </a:lnTo>
                    <a:lnTo>
                      <a:pt x="18" y="338"/>
                    </a:lnTo>
                    <a:lnTo>
                      <a:pt x="18" y="337"/>
                    </a:lnTo>
                    <a:lnTo>
                      <a:pt x="18" y="336"/>
                    </a:lnTo>
                    <a:lnTo>
                      <a:pt x="18" y="335"/>
                    </a:lnTo>
                    <a:lnTo>
                      <a:pt x="20" y="299"/>
                    </a:lnTo>
                    <a:lnTo>
                      <a:pt x="18" y="292"/>
                    </a:lnTo>
                    <a:lnTo>
                      <a:pt x="18" y="281"/>
                    </a:lnTo>
                    <a:lnTo>
                      <a:pt x="16" y="243"/>
                    </a:lnTo>
                    <a:lnTo>
                      <a:pt x="16" y="186"/>
                    </a:lnTo>
                    <a:lnTo>
                      <a:pt x="4" y="140"/>
                    </a:lnTo>
                    <a:lnTo>
                      <a:pt x="7" y="113"/>
                    </a:lnTo>
                    <a:lnTo>
                      <a:pt x="0" y="93"/>
                    </a:lnTo>
                    <a:lnTo>
                      <a:pt x="1" y="89"/>
                    </a:lnTo>
                    <a:lnTo>
                      <a:pt x="2" y="86"/>
                    </a:lnTo>
                    <a:lnTo>
                      <a:pt x="3" y="83"/>
                    </a:lnTo>
                    <a:lnTo>
                      <a:pt x="4" y="80"/>
                    </a:lnTo>
                    <a:lnTo>
                      <a:pt x="4" y="77"/>
                    </a:lnTo>
                    <a:lnTo>
                      <a:pt x="5" y="74"/>
                    </a:lnTo>
                    <a:lnTo>
                      <a:pt x="5" y="71"/>
                    </a:lnTo>
                    <a:lnTo>
                      <a:pt x="6" y="68"/>
                    </a:lnTo>
                    <a:lnTo>
                      <a:pt x="6" y="62"/>
                    </a:lnTo>
                    <a:lnTo>
                      <a:pt x="7" y="57"/>
                    </a:lnTo>
                    <a:lnTo>
                      <a:pt x="7" y="51"/>
                    </a:lnTo>
                    <a:lnTo>
                      <a:pt x="7" y="45"/>
                    </a:lnTo>
                    <a:lnTo>
                      <a:pt x="20" y="25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136" y="7"/>
                    </a:lnTo>
                    <a:lnTo>
                      <a:pt x="152" y="4"/>
                    </a:lnTo>
                    <a:lnTo>
                      <a:pt x="168" y="13"/>
                    </a:lnTo>
                    <a:lnTo>
                      <a:pt x="181" y="16"/>
                    </a:lnTo>
                    <a:lnTo>
                      <a:pt x="185" y="16"/>
                    </a:lnTo>
                    <a:lnTo>
                      <a:pt x="188" y="15"/>
                    </a:lnTo>
                    <a:lnTo>
                      <a:pt x="191" y="15"/>
                    </a:lnTo>
                    <a:lnTo>
                      <a:pt x="195" y="14"/>
                    </a:lnTo>
                    <a:lnTo>
                      <a:pt x="202" y="12"/>
                    </a:lnTo>
                    <a:lnTo>
                      <a:pt x="208" y="11"/>
                    </a:lnTo>
                    <a:lnTo>
                      <a:pt x="212" y="10"/>
                    </a:lnTo>
                    <a:lnTo>
                      <a:pt x="215" y="10"/>
                    </a:lnTo>
                    <a:lnTo>
                      <a:pt x="218" y="9"/>
                    </a:lnTo>
                    <a:lnTo>
                      <a:pt x="222" y="9"/>
                    </a:lnTo>
                    <a:lnTo>
                      <a:pt x="225" y="9"/>
                    </a:lnTo>
                    <a:lnTo>
                      <a:pt x="229" y="9"/>
                    </a:lnTo>
                    <a:lnTo>
                      <a:pt x="231" y="10"/>
                    </a:lnTo>
                    <a:lnTo>
                      <a:pt x="232" y="10"/>
                    </a:lnTo>
                    <a:lnTo>
                      <a:pt x="234" y="10"/>
                    </a:lnTo>
                    <a:lnTo>
                      <a:pt x="236" y="11"/>
                    </a:lnTo>
                    <a:lnTo>
                      <a:pt x="238" y="10"/>
                    </a:lnTo>
                    <a:lnTo>
                      <a:pt x="241" y="9"/>
                    </a:lnTo>
                    <a:lnTo>
                      <a:pt x="243" y="8"/>
                    </a:lnTo>
                    <a:lnTo>
                      <a:pt x="246" y="8"/>
                    </a:lnTo>
                    <a:lnTo>
                      <a:pt x="250" y="7"/>
                    </a:lnTo>
                    <a:lnTo>
                      <a:pt x="255" y="6"/>
                    </a:lnTo>
                    <a:lnTo>
                      <a:pt x="259" y="6"/>
                    </a:lnTo>
                    <a:lnTo>
                      <a:pt x="264" y="6"/>
                    </a:lnTo>
                    <a:lnTo>
                      <a:pt x="268" y="6"/>
                    </a:lnTo>
                    <a:lnTo>
                      <a:pt x="273" y="6"/>
                    </a:lnTo>
                    <a:lnTo>
                      <a:pt x="281" y="7"/>
                    </a:lnTo>
                    <a:lnTo>
                      <a:pt x="290" y="9"/>
                    </a:lnTo>
                    <a:lnTo>
                      <a:pt x="294" y="9"/>
                    </a:lnTo>
                    <a:lnTo>
                      <a:pt x="299" y="10"/>
                    </a:lnTo>
                    <a:lnTo>
                      <a:pt x="303" y="11"/>
                    </a:lnTo>
                    <a:lnTo>
                      <a:pt x="308" y="11"/>
                    </a:lnTo>
                    <a:lnTo>
                      <a:pt x="347" y="9"/>
                    </a:lnTo>
                    <a:lnTo>
                      <a:pt x="362" y="9"/>
                    </a:lnTo>
                    <a:lnTo>
                      <a:pt x="389" y="25"/>
                    </a:lnTo>
                    <a:lnTo>
                      <a:pt x="394" y="50"/>
                    </a:lnTo>
                    <a:lnTo>
                      <a:pt x="389" y="68"/>
                    </a:lnTo>
                    <a:lnTo>
                      <a:pt x="394" y="109"/>
                    </a:lnTo>
                    <a:lnTo>
                      <a:pt x="403" y="122"/>
                    </a:lnTo>
                    <a:lnTo>
                      <a:pt x="401" y="175"/>
                    </a:lnTo>
                    <a:lnTo>
                      <a:pt x="399" y="213"/>
                    </a:lnTo>
                    <a:lnTo>
                      <a:pt x="396" y="250"/>
                    </a:lnTo>
                    <a:lnTo>
                      <a:pt x="399" y="272"/>
                    </a:lnTo>
                    <a:lnTo>
                      <a:pt x="401" y="281"/>
                    </a:lnTo>
                    <a:lnTo>
                      <a:pt x="396" y="319"/>
                    </a:lnTo>
                    <a:lnTo>
                      <a:pt x="374" y="367"/>
                    </a:lnTo>
                    <a:lnTo>
                      <a:pt x="370" y="369"/>
                    </a:lnTo>
                    <a:lnTo>
                      <a:pt x="365" y="370"/>
                    </a:lnTo>
                    <a:lnTo>
                      <a:pt x="360" y="371"/>
                    </a:lnTo>
                    <a:lnTo>
                      <a:pt x="356" y="373"/>
                    </a:lnTo>
                    <a:lnTo>
                      <a:pt x="351" y="373"/>
                    </a:lnTo>
                    <a:lnTo>
                      <a:pt x="346" y="374"/>
                    </a:lnTo>
                    <a:lnTo>
                      <a:pt x="342" y="374"/>
                    </a:lnTo>
                    <a:lnTo>
                      <a:pt x="338" y="374"/>
                    </a:lnTo>
                    <a:lnTo>
                      <a:pt x="331" y="37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17"/>
              <p:cNvSpPr>
                <a:spLocks/>
              </p:cNvSpPr>
              <p:nvPr/>
            </p:nvSpPr>
            <p:spPr bwMode="auto">
              <a:xfrm>
                <a:off x="5391" y="3026"/>
                <a:ext cx="346" cy="332"/>
              </a:xfrm>
              <a:custGeom>
                <a:avLst/>
                <a:gdLst>
                  <a:gd name="T0" fmla="*/ 205 w 346"/>
                  <a:gd name="T1" fmla="*/ 325 h 332"/>
                  <a:gd name="T2" fmla="*/ 173 w 346"/>
                  <a:gd name="T3" fmla="*/ 325 h 332"/>
                  <a:gd name="T4" fmla="*/ 159 w 346"/>
                  <a:gd name="T5" fmla="*/ 326 h 332"/>
                  <a:gd name="T6" fmla="*/ 131 w 346"/>
                  <a:gd name="T7" fmla="*/ 329 h 332"/>
                  <a:gd name="T8" fmla="*/ 112 w 346"/>
                  <a:gd name="T9" fmla="*/ 330 h 332"/>
                  <a:gd name="T10" fmla="*/ 85 w 346"/>
                  <a:gd name="T11" fmla="*/ 330 h 332"/>
                  <a:gd name="T12" fmla="*/ 19 w 346"/>
                  <a:gd name="T13" fmla="*/ 317 h 332"/>
                  <a:gd name="T14" fmla="*/ 19 w 346"/>
                  <a:gd name="T15" fmla="*/ 316 h 332"/>
                  <a:gd name="T16" fmla="*/ 19 w 346"/>
                  <a:gd name="T17" fmla="*/ 316 h 332"/>
                  <a:gd name="T18" fmla="*/ 14 w 346"/>
                  <a:gd name="T19" fmla="*/ 284 h 332"/>
                  <a:gd name="T20" fmla="*/ 10 w 346"/>
                  <a:gd name="T21" fmla="*/ 246 h 332"/>
                  <a:gd name="T22" fmla="*/ 8 w 346"/>
                  <a:gd name="T23" fmla="*/ 224 h 332"/>
                  <a:gd name="T24" fmla="*/ 7 w 346"/>
                  <a:gd name="T25" fmla="*/ 201 h 332"/>
                  <a:gd name="T26" fmla="*/ 16 w 346"/>
                  <a:gd name="T27" fmla="*/ 160 h 332"/>
                  <a:gd name="T28" fmla="*/ 5 w 346"/>
                  <a:gd name="T29" fmla="*/ 103 h 332"/>
                  <a:gd name="T30" fmla="*/ 23 w 346"/>
                  <a:gd name="T31" fmla="*/ 5 h 332"/>
                  <a:gd name="T32" fmla="*/ 107 w 346"/>
                  <a:gd name="T33" fmla="*/ 3 h 332"/>
                  <a:gd name="T34" fmla="*/ 118 w 346"/>
                  <a:gd name="T35" fmla="*/ 19 h 332"/>
                  <a:gd name="T36" fmla="*/ 99 w 346"/>
                  <a:gd name="T37" fmla="*/ 34 h 332"/>
                  <a:gd name="T38" fmla="*/ 84 w 346"/>
                  <a:gd name="T39" fmla="*/ 51 h 332"/>
                  <a:gd name="T40" fmla="*/ 72 w 346"/>
                  <a:gd name="T41" fmla="*/ 68 h 332"/>
                  <a:gd name="T42" fmla="*/ 63 w 346"/>
                  <a:gd name="T43" fmla="*/ 86 h 332"/>
                  <a:gd name="T44" fmla="*/ 56 w 346"/>
                  <a:gd name="T45" fmla="*/ 105 h 332"/>
                  <a:gd name="T46" fmla="*/ 52 w 346"/>
                  <a:gd name="T47" fmla="*/ 124 h 332"/>
                  <a:gd name="T48" fmla="*/ 51 w 346"/>
                  <a:gd name="T49" fmla="*/ 143 h 332"/>
                  <a:gd name="T50" fmla="*/ 52 w 346"/>
                  <a:gd name="T51" fmla="*/ 162 h 332"/>
                  <a:gd name="T52" fmla="*/ 55 w 346"/>
                  <a:gd name="T53" fmla="*/ 181 h 332"/>
                  <a:gd name="T54" fmla="*/ 59 w 346"/>
                  <a:gd name="T55" fmla="*/ 199 h 332"/>
                  <a:gd name="T56" fmla="*/ 70 w 346"/>
                  <a:gd name="T57" fmla="*/ 219 h 332"/>
                  <a:gd name="T58" fmla="*/ 86 w 346"/>
                  <a:gd name="T59" fmla="*/ 240 h 332"/>
                  <a:gd name="T60" fmla="*/ 102 w 346"/>
                  <a:gd name="T61" fmla="*/ 256 h 332"/>
                  <a:gd name="T62" fmla="*/ 120 w 346"/>
                  <a:gd name="T63" fmla="*/ 270 h 332"/>
                  <a:gd name="T64" fmla="*/ 139 w 346"/>
                  <a:gd name="T65" fmla="*/ 281 h 332"/>
                  <a:gd name="T66" fmla="*/ 159 w 346"/>
                  <a:gd name="T67" fmla="*/ 289 h 332"/>
                  <a:gd name="T68" fmla="*/ 179 w 346"/>
                  <a:gd name="T69" fmla="*/ 294 h 332"/>
                  <a:gd name="T70" fmla="*/ 199 w 346"/>
                  <a:gd name="T71" fmla="*/ 296 h 332"/>
                  <a:gd name="T72" fmla="*/ 219 w 346"/>
                  <a:gd name="T73" fmla="*/ 295 h 332"/>
                  <a:gd name="T74" fmla="*/ 238 w 346"/>
                  <a:gd name="T75" fmla="*/ 291 h 332"/>
                  <a:gd name="T76" fmla="*/ 256 w 346"/>
                  <a:gd name="T77" fmla="*/ 284 h 332"/>
                  <a:gd name="T78" fmla="*/ 273 w 346"/>
                  <a:gd name="T79" fmla="*/ 276 h 332"/>
                  <a:gd name="T80" fmla="*/ 289 w 346"/>
                  <a:gd name="T81" fmla="*/ 265 h 332"/>
                  <a:gd name="T82" fmla="*/ 305 w 346"/>
                  <a:gd name="T83" fmla="*/ 253 h 332"/>
                  <a:gd name="T84" fmla="*/ 319 w 346"/>
                  <a:gd name="T85" fmla="*/ 238 h 332"/>
                  <a:gd name="T86" fmla="*/ 332 w 346"/>
                  <a:gd name="T87" fmla="*/ 223 h 332"/>
                  <a:gd name="T88" fmla="*/ 345 w 346"/>
                  <a:gd name="T89" fmla="*/ 277 h 332"/>
                  <a:gd name="T90" fmla="*/ 322 w 346"/>
                  <a:gd name="T91" fmla="*/ 331 h 332"/>
                  <a:gd name="T92" fmla="*/ 320 w 346"/>
                  <a:gd name="T93" fmla="*/ 331 h 332"/>
                  <a:gd name="T94" fmla="*/ 320 w 346"/>
                  <a:gd name="T95" fmla="*/ 331 h 33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46"/>
                  <a:gd name="T145" fmla="*/ 0 h 332"/>
                  <a:gd name="T146" fmla="*/ 346 w 346"/>
                  <a:gd name="T147" fmla="*/ 332 h 33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46" h="332">
                    <a:moveTo>
                      <a:pt x="313" y="331"/>
                    </a:moveTo>
                    <a:lnTo>
                      <a:pt x="273" y="327"/>
                    </a:lnTo>
                    <a:lnTo>
                      <a:pt x="205" y="325"/>
                    </a:lnTo>
                    <a:lnTo>
                      <a:pt x="191" y="316"/>
                    </a:lnTo>
                    <a:lnTo>
                      <a:pt x="177" y="325"/>
                    </a:lnTo>
                    <a:lnTo>
                      <a:pt x="173" y="325"/>
                    </a:lnTo>
                    <a:lnTo>
                      <a:pt x="168" y="325"/>
                    </a:lnTo>
                    <a:lnTo>
                      <a:pt x="163" y="325"/>
                    </a:lnTo>
                    <a:lnTo>
                      <a:pt x="159" y="326"/>
                    </a:lnTo>
                    <a:lnTo>
                      <a:pt x="149" y="327"/>
                    </a:lnTo>
                    <a:lnTo>
                      <a:pt x="140" y="328"/>
                    </a:lnTo>
                    <a:lnTo>
                      <a:pt x="131" y="329"/>
                    </a:lnTo>
                    <a:lnTo>
                      <a:pt x="121" y="330"/>
                    </a:lnTo>
                    <a:lnTo>
                      <a:pt x="117" y="330"/>
                    </a:lnTo>
                    <a:lnTo>
                      <a:pt x="112" y="330"/>
                    </a:lnTo>
                    <a:lnTo>
                      <a:pt x="107" y="330"/>
                    </a:lnTo>
                    <a:lnTo>
                      <a:pt x="103" y="330"/>
                    </a:lnTo>
                    <a:lnTo>
                      <a:pt x="85" y="330"/>
                    </a:lnTo>
                    <a:lnTo>
                      <a:pt x="34" y="327"/>
                    </a:lnTo>
                    <a:lnTo>
                      <a:pt x="19" y="318"/>
                    </a:lnTo>
                    <a:lnTo>
                      <a:pt x="19" y="317"/>
                    </a:lnTo>
                    <a:lnTo>
                      <a:pt x="19" y="316"/>
                    </a:lnTo>
                    <a:lnTo>
                      <a:pt x="16" y="300"/>
                    </a:lnTo>
                    <a:lnTo>
                      <a:pt x="14" y="284"/>
                    </a:lnTo>
                    <a:lnTo>
                      <a:pt x="12" y="269"/>
                    </a:lnTo>
                    <a:lnTo>
                      <a:pt x="10" y="254"/>
                    </a:lnTo>
                    <a:lnTo>
                      <a:pt x="10" y="246"/>
                    </a:lnTo>
                    <a:lnTo>
                      <a:pt x="9" y="239"/>
                    </a:lnTo>
                    <a:lnTo>
                      <a:pt x="8" y="231"/>
                    </a:lnTo>
                    <a:lnTo>
                      <a:pt x="8" y="224"/>
                    </a:lnTo>
                    <a:lnTo>
                      <a:pt x="8" y="216"/>
                    </a:lnTo>
                    <a:lnTo>
                      <a:pt x="7" y="209"/>
                    </a:lnTo>
                    <a:lnTo>
                      <a:pt x="7" y="201"/>
                    </a:lnTo>
                    <a:lnTo>
                      <a:pt x="7" y="194"/>
                    </a:lnTo>
                    <a:lnTo>
                      <a:pt x="7" y="170"/>
                    </a:lnTo>
                    <a:lnTo>
                      <a:pt x="16" y="160"/>
                    </a:lnTo>
                    <a:lnTo>
                      <a:pt x="14" y="146"/>
                    </a:lnTo>
                    <a:lnTo>
                      <a:pt x="5" y="132"/>
                    </a:lnTo>
                    <a:lnTo>
                      <a:pt x="5" y="103"/>
                    </a:lnTo>
                    <a:lnTo>
                      <a:pt x="0" y="23"/>
                    </a:lnTo>
                    <a:lnTo>
                      <a:pt x="10" y="12"/>
                    </a:lnTo>
                    <a:lnTo>
                      <a:pt x="23" y="5"/>
                    </a:lnTo>
                    <a:lnTo>
                      <a:pt x="30" y="0"/>
                    </a:lnTo>
                    <a:lnTo>
                      <a:pt x="57" y="3"/>
                    </a:lnTo>
                    <a:lnTo>
                      <a:pt x="107" y="3"/>
                    </a:lnTo>
                    <a:lnTo>
                      <a:pt x="138" y="5"/>
                    </a:lnTo>
                    <a:lnTo>
                      <a:pt x="125" y="14"/>
                    </a:lnTo>
                    <a:lnTo>
                      <a:pt x="118" y="19"/>
                    </a:lnTo>
                    <a:lnTo>
                      <a:pt x="111" y="24"/>
                    </a:lnTo>
                    <a:lnTo>
                      <a:pt x="105" y="29"/>
                    </a:lnTo>
                    <a:lnTo>
                      <a:pt x="99" y="34"/>
                    </a:lnTo>
                    <a:lnTo>
                      <a:pt x="94" y="39"/>
                    </a:lnTo>
                    <a:lnTo>
                      <a:pt x="89" y="45"/>
                    </a:lnTo>
                    <a:lnTo>
                      <a:pt x="84" y="51"/>
                    </a:lnTo>
                    <a:lnTo>
                      <a:pt x="79" y="56"/>
                    </a:lnTo>
                    <a:lnTo>
                      <a:pt x="75" y="62"/>
                    </a:lnTo>
                    <a:lnTo>
                      <a:pt x="72" y="68"/>
                    </a:lnTo>
                    <a:lnTo>
                      <a:pt x="68" y="74"/>
                    </a:lnTo>
                    <a:lnTo>
                      <a:pt x="65" y="80"/>
                    </a:lnTo>
                    <a:lnTo>
                      <a:pt x="63" y="86"/>
                    </a:lnTo>
                    <a:lnTo>
                      <a:pt x="60" y="92"/>
                    </a:lnTo>
                    <a:lnTo>
                      <a:pt x="58" y="99"/>
                    </a:lnTo>
                    <a:lnTo>
                      <a:pt x="56" y="105"/>
                    </a:lnTo>
                    <a:lnTo>
                      <a:pt x="54" y="111"/>
                    </a:lnTo>
                    <a:lnTo>
                      <a:pt x="53" y="118"/>
                    </a:lnTo>
                    <a:lnTo>
                      <a:pt x="52" y="124"/>
                    </a:lnTo>
                    <a:lnTo>
                      <a:pt x="51" y="130"/>
                    </a:lnTo>
                    <a:lnTo>
                      <a:pt x="51" y="137"/>
                    </a:lnTo>
                    <a:lnTo>
                      <a:pt x="51" y="143"/>
                    </a:lnTo>
                    <a:lnTo>
                      <a:pt x="51" y="150"/>
                    </a:lnTo>
                    <a:lnTo>
                      <a:pt x="51" y="156"/>
                    </a:lnTo>
                    <a:lnTo>
                      <a:pt x="52" y="162"/>
                    </a:lnTo>
                    <a:lnTo>
                      <a:pt x="53" y="169"/>
                    </a:lnTo>
                    <a:lnTo>
                      <a:pt x="53" y="175"/>
                    </a:lnTo>
                    <a:lnTo>
                      <a:pt x="55" y="181"/>
                    </a:lnTo>
                    <a:lnTo>
                      <a:pt x="56" y="187"/>
                    </a:lnTo>
                    <a:lnTo>
                      <a:pt x="58" y="193"/>
                    </a:lnTo>
                    <a:lnTo>
                      <a:pt x="59" y="199"/>
                    </a:lnTo>
                    <a:lnTo>
                      <a:pt x="61" y="204"/>
                    </a:lnTo>
                    <a:lnTo>
                      <a:pt x="66" y="212"/>
                    </a:lnTo>
                    <a:lnTo>
                      <a:pt x="70" y="219"/>
                    </a:lnTo>
                    <a:lnTo>
                      <a:pt x="75" y="226"/>
                    </a:lnTo>
                    <a:lnTo>
                      <a:pt x="80" y="233"/>
                    </a:lnTo>
                    <a:lnTo>
                      <a:pt x="86" y="240"/>
                    </a:lnTo>
                    <a:lnTo>
                      <a:pt x="91" y="246"/>
                    </a:lnTo>
                    <a:lnTo>
                      <a:pt x="96" y="251"/>
                    </a:lnTo>
                    <a:lnTo>
                      <a:pt x="102" y="256"/>
                    </a:lnTo>
                    <a:lnTo>
                      <a:pt x="108" y="262"/>
                    </a:lnTo>
                    <a:lnTo>
                      <a:pt x="114" y="266"/>
                    </a:lnTo>
                    <a:lnTo>
                      <a:pt x="120" y="270"/>
                    </a:lnTo>
                    <a:lnTo>
                      <a:pt x="127" y="274"/>
                    </a:lnTo>
                    <a:lnTo>
                      <a:pt x="133" y="278"/>
                    </a:lnTo>
                    <a:lnTo>
                      <a:pt x="139" y="281"/>
                    </a:lnTo>
                    <a:lnTo>
                      <a:pt x="146" y="284"/>
                    </a:lnTo>
                    <a:lnTo>
                      <a:pt x="152" y="287"/>
                    </a:lnTo>
                    <a:lnTo>
                      <a:pt x="159" y="289"/>
                    </a:lnTo>
                    <a:lnTo>
                      <a:pt x="166" y="291"/>
                    </a:lnTo>
                    <a:lnTo>
                      <a:pt x="172" y="293"/>
                    </a:lnTo>
                    <a:lnTo>
                      <a:pt x="179" y="294"/>
                    </a:lnTo>
                    <a:lnTo>
                      <a:pt x="186" y="295"/>
                    </a:lnTo>
                    <a:lnTo>
                      <a:pt x="192" y="295"/>
                    </a:lnTo>
                    <a:lnTo>
                      <a:pt x="199" y="296"/>
                    </a:lnTo>
                    <a:lnTo>
                      <a:pt x="206" y="296"/>
                    </a:lnTo>
                    <a:lnTo>
                      <a:pt x="212" y="295"/>
                    </a:lnTo>
                    <a:lnTo>
                      <a:pt x="219" y="295"/>
                    </a:lnTo>
                    <a:lnTo>
                      <a:pt x="225" y="294"/>
                    </a:lnTo>
                    <a:lnTo>
                      <a:pt x="232" y="292"/>
                    </a:lnTo>
                    <a:lnTo>
                      <a:pt x="238" y="291"/>
                    </a:lnTo>
                    <a:lnTo>
                      <a:pt x="244" y="289"/>
                    </a:lnTo>
                    <a:lnTo>
                      <a:pt x="250" y="286"/>
                    </a:lnTo>
                    <a:lnTo>
                      <a:pt x="256" y="284"/>
                    </a:lnTo>
                    <a:lnTo>
                      <a:pt x="262" y="282"/>
                    </a:lnTo>
                    <a:lnTo>
                      <a:pt x="268" y="279"/>
                    </a:lnTo>
                    <a:lnTo>
                      <a:pt x="273" y="276"/>
                    </a:lnTo>
                    <a:lnTo>
                      <a:pt x="279" y="273"/>
                    </a:lnTo>
                    <a:lnTo>
                      <a:pt x="284" y="269"/>
                    </a:lnTo>
                    <a:lnTo>
                      <a:pt x="289" y="265"/>
                    </a:lnTo>
                    <a:lnTo>
                      <a:pt x="295" y="261"/>
                    </a:lnTo>
                    <a:lnTo>
                      <a:pt x="300" y="257"/>
                    </a:lnTo>
                    <a:lnTo>
                      <a:pt x="305" y="253"/>
                    </a:lnTo>
                    <a:lnTo>
                      <a:pt x="310" y="248"/>
                    </a:lnTo>
                    <a:lnTo>
                      <a:pt x="315" y="243"/>
                    </a:lnTo>
                    <a:lnTo>
                      <a:pt x="319" y="238"/>
                    </a:lnTo>
                    <a:lnTo>
                      <a:pt x="324" y="234"/>
                    </a:lnTo>
                    <a:lnTo>
                      <a:pt x="328" y="228"/>
                    </a:lnTo>
                    <a:lnTo>
                      <a:pt x="332" y="223"/>
                    </a:lnTo>
                    <a:lnTo>
                      <a:pt x="336" y="218"/>
                    </a:lnTo>
                    <a:lnTo>
                      <a:pt x="338" y="229"/>
                    </a:lnTo>
                    <a:lnTo>
                      <a:pt x="345" y="277"/>
                    </a:lnTo>
                    <a:lnTo>
                      <a:pt x="336" y="313"/>
                    </a:lnTo>
                    <a:lnTo>
                      <a:pt x="322" y="331"/>
                    </a:lnTo>
                    <a:lnTo>
                      <a:pt x="321" y="331"/>
                    </a:lnTo>
                    <a:lnTo>
                      <a:pt x="320" y="331"/>
                    </a:lnTo>
                    <a:lnTo>
                      <a:pt x="313" y="331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18"/>
              <p:cNvSpPr>
                <a:spLocks/>
              </p:cNvSpPr>
              <p:nvPr/>
            </p:nvSpPr>
            <p:spPr bwMode="auto">
              <a:xfrm>
                <a:off x="5679" y="3315"/>
                <a:ext cx="37" cy="28"/>
              </a:xfrm>
              <a:custGeom>
                <a:avLst/>
                <a:gdLst>
                  <a:gd name="T0" fmla="*/ 2 w 37"/>
                  <a:gd name="T1" fmla="*/ 24 h 28"/>
                  <a:gd name="T2" fmla="*/ 0 w 37"/>
                  <a:gd name="T3" fmla="*/ 13 h 28"/>
                  <a:gd name="T4" fmla="*/ 14 w 37"/>
                  <a:gd name="T5" fmla="*/ 8 h 28"/>
                  <a:gd name="T6" fmla="*/ 28 w 37"/>
                  <a:gd name="T7" fmla="*/ 0 h 28"/>
                  <a:gd name="T8" fmla="*/ 36 w 37"/>
                  <a:gd name="T9" fmla="*/ 0 h 28"/>
                  <a:gd name="T10" fmla="*/ 30 w 37"/>
                  <a:gd name="T11" fmla="*/ 18 h 28"/>
                  <a:gd name="T12" fmla="*/ 19 w 37"/>
                  <a:gd name="T13" fmla="*/ 24 h 28"/>
                  <a:gd name="T14" fmla="*/ 7 w 37"/>
                  <a:gd name="T15" fmla="*/ 27 h 28"/>
                  <a:gd name="T16" fmla="*/ 2 w 37"/>
                  <a:gd name="T17" fmla="*/ 24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7"/>
                  <a:gd name="T28" fmla="*/ 0 h 28"/>
                  <a:gd name="T29" fmla="*/ 37 w 37"/>
                  <a:gd name="T30" fmla="*/ 28 h 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7" h="28">
                    <a:moveTo>
                      <a:pt x="2" y="24"/>
                    </a:moveTo>
                    <a:lnTo>
                      <a:pt x="0" y="13"/>
                    </a:lnTo>
                    <a:lnTo>
                      <a:pt x="14" y="8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30" y="18"/>
                    </a:lnTo>
                    <a:lnTo>
                      <a:pt x="19" y="24"/>
                    </a:lnTo>
                    <a:lnTo>
                      <a:pt x="7" y="27"/>
                    </a:lnTo>
                    <a:lnTo>
                      <a:pt x="2" y="2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19"/>
              <p:cNvSpPr>
                <a:spLocks/>
              </p:cNvSpPr>
              <p:nvPr/>
            </p:nvSpPr>
            <p:spPr bwMode="auto">
              <a:xfrm>
                <a:off x="5428" y="3296"/>
                <a:ext cx="32" cy="38"/>
              </a:xfrm>
              <a:custGeom>
                <a:avLst/>
                <a:gdLst>
                  <a:gd name="T0" fmla="*/ 20 w 32"/>
                  <a:gd name="T1" fmla="*/ 34 h 38"/>
                  <a:gd name="T2" fmla="*/ 0 w 32"/>
                  <a:gd name="T3" fmla="*/ 16 h 38"/>
                  <a:gd name="T4" fmla="*/ 0 w 32"/>
                  <a:gd name="T5" fmla="*/ 15 h 38"/>
                  <a:gd name="T6" fmla="*/ 0 w 32"/>
                  <a:gd name="T7" fmla="*/ 15 h 38"/>
                  <a:gd name="T8" fmla="*/ 0 w 32"/>
                  <a:gd name="T9" fmla="*/ 14 h 38"/>
                  <a:gd name="T10" fmla="*/ 0 w 32"/>
                  <a:gd name="T11" fmla="*/ 14 h 38"/>
                  <a:gd name="T12" fmla="*/ 0 w 32"/>
                  <a:gd name="T13" fmla="*/ 14 h 38"/>
                  <a:gd name="T14" fmla="*/ 0 w 32"/>
                  <a:gd name="T15" fmla="*/ 14 h 38"/>
                  <a:gd name="T16" fmla="*/ 0 w 32"/>
                  <a:gd name="T17" fmla="*/ 14 h 38"/>
                  <a:gd name="T18" fmla="*/ 0 w 32"/>
                  <a:gd name="T19" fmla="*/ 14 h 38"/>
                  <a:gd name="T20" fmla="*/ 2 w 32"/>
                  <a:gd name="T21" fmla="*/ 0 h 38"/>
                  <a:gd name="T22" fmla="*/ 31 w 32"/>
                  <a:gd name="T23" fmla="*/ 21 h 38"/>
                  <a:gd name="T24" fmla="*/ 31 w 32"/>
                  <a:gd name="T25" fmla="*/ 22 h 38"/>
                  <a:gd name="T26" fmla="*/ 31 w 32"/>
                  <a:gd name="T27" fmla="*/ 23 h 38"/>
                  <a:gd name="T28" fmla="*/ 31 w 32"/>
                  <a:gd name="T29" fmla="*/ 24 h 38"/>
                  <a:gd name="T30" fmla="*/ 31 w 32"/>
                  <a:gd name="T31" fmla="*/ 25 h 38"/>
                  <a:gd name="T32" fmla="*/ 31 w 32"/>
                  <a:gd name="T33" fmla="*/ 25 h 38"/>
                  <a:gd name="T34" fmla="*/ 31 w 32"/>
                  <a:gd name="T35" fmla="*/ 25 h 38"/>
                  <a:gd name="T36" fmla="*/ 31 w 32"/>
                  <a:gd name="T37" fmla="*/ 26 h 38"/>
                  <a:gd name="T38" fmla="*/ 31 w 32"/>
                  <a:gd name="T39" fmla="*/ 26 h 38"/>
                  <a:gd name="T40" fmla="*/ 24 w 32"/>
                  <a:gd name="T41" fmla="*/ 37 h 38"/>
                  <a:gd name="T42" fmla="*/ 20 w 32"/>
                  <a:gd name="T43" fmla="*/ 34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2"/>
                  <a:gd name="T67" fmla="*/ 0 h 38"/>
                  <a:gd name="T68" fmla="*/ 32 w 32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2" h="38">
                    <a:moveTo>
                      <a:pt x="20" y="34"/>
                    </a:move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2" y="0"/>
                    </a:lnTo>
                    <a:lnTo>
                      <a:pt x="31" y="21"/>
                    </a:lnTo>
                    <a:lnTo>
                      <a:pt x="31" y="22"/>
                    </a:lnTo>
                    <a:lnTo>
                      <a:pt x="31" y="23"/>
                    </a:lnTo>
                    <a:lnTo>
                      <a:pt x="31" y="24"/>
                    </a:lnTo>
                    <a:lnTo>
                      <a:pt x="31" y="25"/>
                    </a:lnTo>
                    <a:lnTo>
                      <a:pt x="31" y="26"/>
                    </a:lnTo>
                    <a:lnTo>
                      <a:pt x="24" y="37"/>
                    </a:lnTo>
                    <a:lnTo>
                      <a:pt x="20" y="3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0"/>
              <p:cNvSpPr>
                <a:spLocks/>
              </p:cNvSpPr>
              <p:nvPr/>
            </p:nvSpPr>
            <p:spPr bwMode="auto">
              <a:xfrm>
                <a:off x="5432" y="3260"/>
                <a:ext cx="76" cy="74"/>
              </a:xfrm>
              <a:custGeom>
                <a:avLst/>
                <a:gdLst>
                  <a:gd name="T0" fmla="*/ 66 w 76"/>
                  <a:gd name="T1" fmla="*/ 70 h 74"/>
                  <a:gd name="T2" fmla="*/ 64 w 76"/>
                  <a:gd name="T3" fmla="*/ 70 h 74"/>
                  <a:gd name="T4" fmla="*/ 62 w 76"/>
                  <a:gd name="T5" fmla="*/ 69 h 74"/>
                  <a:gd name="T6" fmla="*/ 60 w 76"/>
                  <a:gd name="T7" fmla="*/ 69 h 74"/>
                  <a:gd name="T8" fmla="*/ 58 w 76"/>
                  <a:gd name="T9" fmla="*/ 68 h 74"/>
                  <a:gd name="T10" fmla="*/ 56 w 76"/>
                  <a:gd name="T11" fmla="*/ 68 h 74"/>
                  <a:gd name="T12" fmla="*/ 54 w 76"/>
                  <a:gd name="T13" fmla="*/ 67 h 74"/>
                  <a:gd name="T14" fmla="*/ 52 w 76"/>
                  <a:gd name="T15" fmla="*/ 66 h 74"/>
                  <a:gd name="T16" fmla="*/ 50 w 76"/>
                  <a:gd name="T17" fmla="*/ 65 h 74"/>
                  <a:gd name="T18" fmla="*/ 46 w 76"/>
                  <a:gd name="T19" fmla="*/ 62 h 74"/>
                  <a:gd name="T20" fmla="*/ 42 w 76"/>
                  <a:gd name="T21" fmla="*/ 59 h 74"/>
                  <a:gd name="T22" fmla="*/ 38 w 76"/>
                  <a:gd name="T23" fmla="*/ 56 h 74"/>
                  <a:gd name="T24" fmla="*/ 33 w 76"/>
                  <a:gd name="T25" fmla="*/ 53 h 74"/>
                  <a:gd name="T26" fmla="*/ 29 w 76"/>
                  <a:gd name="T27" fmla="*/ 49 h 74"/>
                  <a:gd name="T28" fmla="*/ 25 w 76"/>
                  <a:gd name="T29" fmla="*/ 46 h 74"/>
                  <a:gd name="T30" fmla="*/ 21 w 76"/>
                  <a:gd name="T31" fmla="*/ 42 h 74"/>
                  <a:gd name="T32" fmla="*/ 17 w 76"/>
                  <a:gd name="T33" fmla="*/ 38 h 74"/>
                  <a:gd name="T34" fmla="*/ 13 w 76"/>
                  <a:gd name="T35" fmla="*/ 33 h 74"/>
                  <a:gd name="T36" fmla="*/ 10 w 76"/>
                  <a:gd name="T37" fmla="*/ 29 h 74"/>
                  <a:gd name="T38" fmla="*/ 6 w 76"/>
                  <a:gd name="T39" fmla="*/ 25 h 74"/>
                  <a:gd name="T40" fmla="*/ 3 w 76"/>
                  <a:gd name="T41" fmla="*/ 21 h 74"/>
                  <a:gd name="T42" fmla="*/ 2 w 76"/>
                  <a:gd name="T43" fmla="*/ 19 h 74"/>
                  <a:gd name="T44" fmla="*/ 1 w 76"/>
                  <a:gd name="T45" fmla="*/ 18 h 74"/>
                  <a:gd name="T46" fmla="*/ 1 w 76"/>
                  <a:gd name="T47" fmla="*/ 17 h 74"/>
                  <a:gd name="T48" fmla="*/ 1 w 76"/>
                  <a:gd name="T49" fmla="*/ 16 h 74"/>
                  <a:gd name="T50" fmla="*/ 0 w 76"/>
                  <a:gd name="T51" fmla="*/ 16 h 74"/>
                  <a:gd name="T52" fmla="*/ 0 w 76"/>
                  <a:gd name="T53" fmla="*/ 16 h 74"/>
                  <a:gd name="T54" fmla="*/ 0 w 76"/>
                  <a:gd name="T55" fmla="*/ 16 h 74"/>
                  <a:gd name="T56" fmla="*/ 0 w 76"/>
                  <a:gd name="T57" fmla="*/ 16 h 74"/>
                  <a:gd name="T58" fmla="*/ 3 w 76"/>
                  <a:gd name="T59" fmla="*/ 0 h 74"/>
                  <a:gd name="T60" fmla="*/ 3 w 76"/>
                  <a:gd name="T61" fmla="*/ 1 h 74"/>
                  <a:gd name="T62" fmla="*/ 4 w 76"/>
                  <a:gd name="T63" fmla="*/ 1 h 74"/>
                  <a:gd name="T64" fmla="*/ 5 w 76"/>
                  <a:gd name="T65" fmla="*/ 2 h 74"/>
                  <a:gd name="T66" fmla="*/ 6 w 76"/>
                  <a:gd name="T67" fmla="*/ 2 h 74"/>
                  <a:gd name="T68" fmla="*/ 9 w 76"/>
                  <a:gd name="T69" fmla="*/ 2 h 74"/>
                  <a:gd name="T70" fmla="*/ 11 w 76"/>
                  <a:gd name="T71" fmla="*/ 2 h 74"/>
                  <a:gd name="T72" fmla="*/ 12 w 76"/>
                  <a:gd name="T73" fmla="*/ 2 h 74"/>
                  <a:gd name="T74" fmla="*/ 12 w 76"/>
                  <a:gd name="T75" fmla="*/ 2 h 74"/>
                  <a:gd name="T76" fmla="*/ 13 w 76"/>
                  <a:gd name="T77" fmla="*/ 2 h 74"/>
                  <a:gd name="T78" fmla="*/ 14 w 76"/>
                  <a:gd name="T79" fmla="*/ 3 h 74"/>
                  <a:gd name="T80" fmla="*/ 14 w 76"/>
                  <a:gd name="T81" fmla="*/ 3 h 74"/>
                  <a:gd name="T82" fmla="*/ 14 w 76"/>
                  <a:gd name="T83" fmla="*/ 4 h 74"/>
                  <a:gd name="T84" fmla="*/ 14 w 76"/>
                  <a:gd name="T85" fmla="*/ 5 h 74"/>
                  <a:gd name="T86" fmla="*/ 14 w 76"/>
                  <a:gd name="T87" fmla="*/ 7 h 74"/>
                  <a:gd name="T88" fmla="*/ 17 w 76"/>
                  <a:gd name="T89" fmla="*/ 12 h 74"/>
                  <a:gd name="T90" fmla="*/ 21 w 76"/>
                  <a:gd name="T91" fmla="*/ 16 h 74"/>
                  <a:gd name="T92" fmla="*/ 25 w 76"/>
                  <a:gd name="T93" fmla="*/ 20 h 74"/>
                  <a:gd name="T94" fmla="*/ 28 w 76"/>
                  <a:gd name="T95" fmla="*/ 25 h 74"/>
                  <a:gd name="T96" fmla="*/ 32 w 76"/>
                  <a:gd name="T97" fmla="*/ 29 h 74"/>
                  <a:gd name="T98" fmla="*/ 36 w 76"/>
                  <a:gd name="T99" fmla="*/ 33 h 74"/>
                  <a:gd name="T100" fmla="*/ 40 w 76"/>
                  <a:gd name="T101" fmla="*/ 36 h 74"/>
                  <a:gd name="T102" fmla="*/ 44 w 76"/>
                  <a:gd name="T103" fmla="*/ 40 h 74"/>
                  <a:gd name="T104" fmla="*/ 48 w 76"/>
                  <a:gd name="T105" fmla="*/ 43 h 74"/>
                  <a:gd name="T106" fmla="*/ 52 w 76"/>
                  <a:gd name="T107" fmla="*/ 46 h 74"/>
                  <a:gd name="T108" fmla="*/ 56 w 76"/>
                  <a:gd name="T109" fmla="*/ 49 h 74"/>
                  <a:gd name="T110" fmla="*/ 60 w 76"/>
                  <a:gd name="T111" fmla="*/ 52 h 74"/>
                  <a:gd name="T112" fmla="*/ 64 w 76"/>
                  <a:gd name="T113" fmla="*/ 54 h 74"/>
                  <a:gd name="T114" fmla="*/ 68 w 76"/>
                  <a:gd name="T115" fmla="*/ 56 h 74"/>
                  <a:gd name="T116" fmla="*/ 72 w 76"/>
                  <a:gd name="T117" fmla="*/ 58 h 74"/>
                  <a:gd name="T118" fmla="*/ 75 w 76"/>
                  <a:gd name="T119" fmla="*/ 59 h 74"/>
                  <a:gd name="T120" fmla="*/ 71 w 76"/>
                  <a:gd name="T121" fmla="*/ 73 h 74"/>
                  <a:gd name="T122" fmla="*/ 66 w 76"/>
                  <a:gd name="T123" fmla="*/ 70 h 7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6"/>
                  <a:gd name="T187" fmla="*/ 0 h 74"/>
                  <a:gd name="T188" fmla="*/ 76 w 76"/>
                  <a:gd name="T189" fmla="*/ 74 h 7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6" h="74">
                    <a:moveTo>
                      <a:pt x="66" y="70"/>
                    </a:moveTo>
                    <a:lnTo>
                      <a:pt x="64" y="70"/>
                    </a:lnTo>
                    <a:lnTo>
                      <a:pt x="62" y="69"/>
                    </a:lnTo>
                    <a:lnTo>
                      <a:pt x="60" y="69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4" y="67"/>
                    </a:lnTo>
                    <a:lnTo>
                      <a:pt x="52" y="66"/>
                    </a:lnTo>
                    <a:lnTo>
                      <a:pt x="50" y="65"/>
                    </a:lnTo>
                    <a:lnTo>
                      <a:pt x="46" y="62"/>
                    </a:lnTo>
                    <a:lnTo>
                      <a:pt x="42" y="59"/>
                    </a:lnTo>
                    <a:lnTo>
                      <a:pt x="38" y="56"/>
                    </a:lnTo>
                    <a:lnTo>
                      <a:pt x="33" y="53"/>
                    </a:lnTo>
                    <a:lnTo>
                      <a:pt x="29" y="49"/>
                    </a:lnTo>
                    <a:lnTo>
                      <a:pt x="25" y="46"/>
                    </a:lnTo>
                    <a:lnTo>
                      <a:pt x="21" y="42"/>
                    </a:lnTo>
                    <a:lnTo>
                      <a:pt x="17" y="38"/>
                    </a:lnTo>
                    <a:lnTo>
                      <a:pt x="13" y="33"/>
                    </a:lnTo>
                    <a:lnTo>
                      <a:pt x="10" y="29"/>
                    </a:lnTo>
                    <a:lnTo>
                      <a:pt x="6" y="25"/>
                    </a:lnTo>
                    <a:lnTo>
                      <a:pt x="3" y="21"/>
                    </a:lnTo>
                    <a:lnTo>
                      <a:pt x="2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4" y="4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7" y="12"/>
                    </a:lnTo>
                    <a:lnTo>
                      <a:pt x="21" y="16"/>
                    </a:lnTo>
                    <a:lnTo>
                      <a:pt x="25" y="20"/>
                    </a:lnTo>
                    <a:lnTo>
                      <a:pt x="28" y="25"/>
                    </a:lnTo>
                    <a:lnTo>
                      <a:pt x="32" y="29"/>
                    </a:lnTo>
                    <a:lnTo>
                      <a:pt x="36" y="33"/>
                    </a:lnTo>
                    <a:lnTo>
                      <a:pt x="40" y="36"/>
                    </a:lnTo>
                    <a:lnTo>
                      <a:pt x="44" y="40"/>
                    </a:lnTo>
                    <a:lnTo>
                      <a:pt x="48" y="43"/>
                    </a:lnTo>
                    <a:lnTo>
                      <a:pt x="52" y="46"/>
                    </a:lnTo>
                    <a:lnTo>
                      <a:pt x="56" y="49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8" y="56"/>
                    </a:lnTo>
                    <a:lnTo>
                      <a:pt x="72" y="58"/>
                    </a:lnTo>
                    <a:lnTo>
                      <a:pt x="75" y="59"/>
                    </a:lnTo>
                    <a:lnTo>
                      <a:pt x="71" y="73"/>
                    </a:lnTo>
                    <a:lnTo>
                      <a:pt x="66" y="7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21"/>
              <p:cNvSpPr>
                <a:spLocks/>
              </p:cNvSpPr>
              <p:nvPr/>
            </p:nvSpPr>
            <p:spPr bwMode="auto">
              <a:xfrm>
                <a:off x="5657" y="3292"/>
                <a:ext cx="53" cy="39"/>
              </a:xfrm>
              <a:custGeom>
                <a:avLst/>
                <a:gdLst>
                  <a:gd name="T0" fmla="*/ 0 w 53"/>
                  <a:gd name="T1" fmla="*/ 38 h 39"/>
                  <a:gd name="T2" fmla="*/ 0 w 53"/>
                  <a:gd name="T3" fmla="*/ 25 h 39"/>
                  <a:gd name="T4" fmla="*/ 11 w 53"/>
                  <a:gd name="T5" fmla="*/ 23 h 39"/>
                  <a:gd name="T6" fmla="*/ 45 w 53"/>
                  <a:gd name="T7" fmla="*/ 0 h 39"/>
                  <a:gd name="T8" fmla="*/ 46 w 53"/>
                  <a:gd name="T9" fmla="*/ 0 h 39"/>
                  <a:gd name="T10" fmla="*/ 46 w 53"/>
                  <a:gd name="T11" fmla="*/ 0 h 39"/>
                  <a:gd name="T12" fmla="*/ 47 w 53"/>
                  <a:gd name="T13" fmla="*/ 0 h 39"/>
                  <a:gd name="T14" fmla="*/ 47 w 53"/>
                  <a:gd name="T15" fmla="*/ 0 h 39"/>
                  <a:gd name="T16" fmla="*/ 47 w 53"/>
                  <a:gd name="T17" fmla="*/ 0 h 39"/>
                  <a:gd name="T18" fmla="*/ 47 w 53"/>
                  <a:gd name="T19" fmla="*/ 0 h 39"/>
                  <a:gd name="T20" fmla="*/ 47 w 53"/>
                  <a:gd name="T21" fmla="*/ 0 h 39"/>
                  <a:gd name="T22" fmla="*/ 47 w 53"/>
                  <a:gd name="T23" fmla="*/ 0 h 39"/>
                  <a:gd name="T24" fmla="*/ 52 w 53"/>
                  <a:gd name="T25" fmla="*/ 9 h 39"/>
                  <a:gd name="T26" fmla="*/ 49 w 53"/>
                  <a:gd name="T27" fmla="*/ 12 h 39"/>
                  <a:gd name="T28" fmla="*/ 46 w 53"/>
                  <a:gd name="T29" fmla="*/ 15 h 39"/>
                  <a:gd name="T30" fmla="*/ 43 w 53"/>
                  <a:gd name="T31" fmla="*/ 18 h 39"/>
                  <a:gd name="T32" fmla="*/ 40 w 53"/>
                  <a:gd name="T33" fmla="*/ 20 h 39"/>
                  <a:gd name="T34" fmla="*/ 37 w 53"/>
                  <a:gd name="T35" fmla="*/ 22 h 39"/>
                  <a:gd name="T36" fmla="*/ 35 w 53"/>
                  <a:gd name="T37" fmla="*/ 24 h 39"/>
                  <a:gd name="T38" fmla="*/ 32 w 53"/>
                  <a:gd name="T39" fmla="*/ 26 h 39"/>
                  <a:gd name="T40" fmla="*/ 29 w 53"/>
                  <a:gd name="T41" fmla="*/ 27 h 39"/>
                  <a:gd name="T42" fmla="*/ 24 w 53"/>
                  <a:gd name="T43" fmla="*/ 30 h 39"/>
                  <a:gd name="T44" fmla="*/ 18 w 53"/>
                  <a:gd name="T45" fmla="*/ 33 h 39"/>
                  <a:gd name="T46" fmla="*/ 12 w 53"/>
                  <a:gd name="T47" fmla="*/ 35 h 39"/>
                  <a:gd name="T48" fmla="*/ 7 w 53"/>
                  <a:gd name="T49" fmla="*/ 38 h 39"/>
                  <a:gd name="T50" fmla="*/ 0 w 53"/>
                  <a:gd name="T51" fmla="*/ 38 h 3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3"/>
                  <a:gd name="T79" fmla="*/ 0 h 39"/>
                  <a:gd name="T80" fmla="*/ 53 w 53"/>
                  <a:gd name="T81" fmla="*/ 39 h 3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3" h="39">
                    <a:moveTo>
                      <a:pt x="0" y="38"/>
                    </a:moveTo>
                    <a:lnTo>
                      <a:pt x="0" y="25"/>
                    </a:lnTo>
                    <a:lnTo>
                      <a:pt x="11" y="23"/>
                    </a:lnTo>
                    <a:lnTo>
                      <a:pt x="45" y="0"/>
                    </a:lnTo>
                    <a:lnTo>
                      <a:pt x="46" y="0"/>
                    </a:lnTo>
                    <a:lnTo>
                      <a:pt x="47" y="0"/>
                    </a:lnTo>
                    <a:lnTo>
                      <a:pt x="52" y="9"/>
                    </a:lnTo>
                    <a:lnTo>
                      <a:pt x="49" y="12"/>
                    </a:lnTo>
                    <a:lnTo>
                      <a:pt x="46" y="15"/>
                    </a:lnTo>
                    <a:lnTo>
                      <a:pt x="43" y="18"/>
                    </a:lnTo>
                    <a:lnTo>
                      <a:pt x="40" y="20"/>
                    </a:lnTo>
                    <a:lnTo>
                      <a:pt x="37" y="22"/>
                    </a:lnTo>
                    <a:lnTo>
                      <a:pt x="35" y="24"/>
                    </a:lnTo>
                    <a:lnTo>
                      <a:pt x="32" y="26"/>
                    </a:lnTo>
                    <a:lnTo>
                      <a:pt x="29" y="27"/>
                    </a:lnTo>
                    <a:lnTo>
                      <a:pt x="24" y="30"/>
                    </a:lnTo>
                    <a:lnTo>
                      <a:pt x="18" y="33"/>
                    </a:lnTo>
                    <a:lnTo>
                      <a:pt x="12" y="35"/>
                    </a:lnTo>
                    <a:lnTo>
                      <a:pt x="7" y="38"/>
                    </a:lnTo>
                    <a:lnTo>
                      <a:pt x="0" y="3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2"/>
              <p:cNvSpPr>
                <a:spLocks/>
              </p:cNvSpPr>
              <p:nvPr/>
            </p:nvSpPr>
            <p:spPr bwMode="auto">
              <a:xfrm>
                <a:off x="5461" y="3042"/>
                <a:ext cx="262" cy="260"/>
              </a:xfrm>
              <a:custGeom>
                <a:avLst/>
                <a:gdLst>
                  <a:gd name="T0" fmla="*/ 103 w 262"/>
                  <a:gd name="T1" fmla="*/ 256 h 260"/>
                  <a:gd name="T2" fmla="*/ 90 w 262"/>
                  <a:gd name="T3" fmla="*/ 252 h 260"/>
                  <a:gd name="T4" fmla="*/ 76 w 262"/>
                  <a:gd name="T5" fmla="*/ 247 h 260"/>
                  <a:gd name="T6" fmla="*/ 63 w 262"/>
                  <a:gd name="T7" fmla="*/ 239 h 260"/>
                  <a:gd name="T8" fmla="*/ 49 w 262"/>
                  <a:gd name="T9" fmla="*/ 229 h 260"/>
                  <a:gd name="T10" fmla="*/ 19 w 262"/>
                  <a:gd name="T11" fmla="*/ 200 h 260"/>
                  <a:gd name="T12" fmla="*/ 13 w 262"/>
                  <a:gd name="T13" fmla="*/ 188 h 260"/>
                  <a:gd name="T14" fmla="*/ 8 w 262"/>
                  <a:gd name="T15" fmla="*/ 177 h 260"/>
                  <a:gd name="T16" fmla="*/ 4 w 262"/>
                  <a:gd name="T17" fmla="*/ 165 h 260"/>
                  <a:gd name="T18" fmla="*/ 2 w 262"/>
                  <a:gd name="T19" fmla="*/ 154 h 260"/>
                  <a:gd name="T20" fmla="*/ 1 w 262"/>
                  <a:gd name="T21" fmla="*/ 143 h 260"/>
                  <a:gd name="T22" fmla="*/ 0 w 262"/>
                  <a:gd name="T23" fmla="*/ 128 h 260"/>
                  <a:gd name="T24" fmla="*/ 2 w 262"/>
                  <a:gd name="T25" fmla="*/ 111 h 260"/>
                  <a:gd name="T26" fmla="*/ 6 w 262"/>
                  <a:gd name="T27" fmla="*/ 94 h 260"/>
                  <a:gd name="T28" fmla="*/ 12 w 262"/>
                  <a:gd name="T29" fmla="*/ 78 h 260"/>
                  <a:gd name="T30" fmla="*/ 21 w 262"/>
                  <a:gd name="T31" fmla="*/ 62 h 260"/>
                  <a:gd name="T32" fmla="*/ 32 w 262"/>
                  <a:gd name="T33" fmla="*/ 47 h 260"/>
                  <a:gd name="T34" fmla="*/ 43 w 262"/>
                  <a:gd name="T35" fmla="*/ 33 h 260"/>
                  <a:gd name="T36" fmla="*/ 57 w 262"/>
                  <a:gd name="T37" fmla="*/ 21 h 260"/>
                  <a:gd name="T38" fmla="*/ 71 w 262"/>
                  <a:gd name="T39" fmla="*/ 11 h 260"/>
                  <a:gd name="T40" fmla="*/ 86 w 262"/>
                  <a:gd name="T41" fmla="*/ 4 h 260"/>
                  <a:gd name="T42" fmla="*/ 101 w 262"/>
                  <a:gd name="T43" fmla="*/ 0 h 260"/>
                  <a:gd name="T44" fmla="*/ 140 w 262"/>
                  <a:gd name="T45" fmla="*/ 0 h 260"/>
                  <a:gd name="T46" fmla="*/ 151 w 262"/>
                  <a:gd name="T47" fmla="*/ 1 h 260"/>
                  <a:gd name="T48" fmla="*/ 164 w 262"/>
                  <a:gd name="T49" fmla="*/ 4 h 260"/>
                  <a:gd name="T50" fmla="*/ 176 w 262"/>
                  <a:gd name="T51" fmla="*/ 8 h 260"/>
                  <a:gd name="T52" fmla="*/ 189 w 262"/>
                  <a:gd name="T53" fmla="*/ 14 h 260"/>
                  <a:gd name="T54" fmla="*/ 201 w 262"/>
                  <a:gd name="T55" fmla="*/ 22 h 260"/>
                  <a:gd name="T56" fmla="*/ 212 w 262"/>
                  <a:gd name="T57" fmla="*/ 31 h 260"/>
                  <a:gd name="T58" fmla="*/ 223 w 262"/>
                  <a:gd name="T59" fmla="*/ 41 h 260"/>
                  <a:gd name="T60" fmla="*/ 233 w 262"/>
                  <a:gd name="T61" fmla="*/ 52 h 260"/>
                  <a:gd name="T62" fmla="*/ 241 w 262"/>
                  <a:gd name="T63" fmla="*/ 64 h 260"/>
                  <a:gd name="T64" fmla="*/ 248 w 262"/>
                  <a:gd name="T65" fmla="*/ 77 h 260"/>
                  <a:gd name="T66" fmla="*/ 252 w 262"/>
                  <a:gd name="T67" fmla="*/ 90 h 260"/>
                  <a:gd name="T68" fmla="*/ 255 w 262"/>
                  <a:gd name="T69" fmla="*/ 110 h 260"/>
                  <a:gd name="T70" fmla="*/ 258 w 262"/>
                  <a:gd name="T71" fmla="*/ 130 h 260"/>
                  <a:gd name="T72" fmla="*/ 261 w 262"/>
                  <a:gd name="T73" fmla="*/ 141 h 260"/>
                  <a:gd name="T74" fmla="*/ 259 w 262"/>
                  <a:gd name="T75" fmla="*/ 154 h 260"/>
                  <a:gd name="T76" fmla="*/ 254 w 262"/>
                  <a:gd name="T77" fmla="*/ 167 h 260"/>
                  <a:gd name="T78" fmla="*/ 248 w 262"/>
                  <a:gd name="T79" fmla="*/ 180 h 260"/>
                  <a:gd name="T80" fmla="*/ 240 w 262"/>
                  <a:gd name="T81" fmla="*/ 194 h 260"/>
                  <a:gd name="T82" fmla="*/ 230 w 262"/>
                  <a:gd name="T83" fmla="*/ 206 h 260"/>
                  <a:gd name="T84" fmla="*/ 220 w 262"/>
                  <a:gd name="T85" fmla="*/ 218 h 260"/>
                  <a:gd name="T86" fmla="*/ 208 w 262"/>
                  <a:gd name="T87" fmla="*/ 229 h 260"/>
                  <a:gd name="T88" fmla="*/ 196 w 262"/>
                  <a:gd name="T89" fmla="*/ 239 h 260"/>
                  <a:gd name="T90" fmla="*/ 183 w 262"/>
                  <a:gd name="T91" fmla="*/ 246 h 260"/>
                  <a:gd name="T92" fmla="*/ 170 w 262"/>
                  <a:gd name="T93" fmla="*/ 252 h 260"/>
                  <a:gd name="T94" fmla="*/ 159 w 262"/>
                  <a:gd name="T95" fmla="*/ 255 h 260"/>
                  <a:gd name="T96" fmla="*/ 150 w 262"/>
                  <a:gd name="T97" fmla="*/ 257 h 260"/>
                  <a:gd name="T98" fmla="*/ 134 w 262"/>
                  <a:gd name="T99" fmla="*/ 258 h 260"/>
                  <a:gd name="T100" fmla="*/ 119 w 262"/>
                  <a:gd name="T101" fmla="*/ 259 h 26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62"/>
                  <a:gd name="T154" fmla="*/ 0 h 260"/>
                  <a:gd name="T155" fmla="*/ 262 w 262"/>
                  <a:gd name="T156" fmla="*/ 260 h 26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62" h="260">
                    <a:moveTo>
                      <a:pt x="112" y="257"/>
                    </a:moveTo>
                    <a:lnTo>
                      <a:pt x="107" y="256"/>
                    </a:lnTo>
                    <a:lnTo>
                      <a:pt x="103" y="256"/>
                    </a:lnTo>
                    <a:lnTo>
                      <a:pt x="99" y="254"/>
                    </a:lnTo>
                    <a:lnTo>
                      <a:pt x="94" y="253"/>
                    </a:lnTo>
                    <a:lnTo>
                      <a:pt x="90" y="252"/>
                    </a:lnTo>
                    <a:lnTo>
                      <a:pt x="85" y="251"/>
                    </a:lnTo>
                    <a:lnTo>
                      <a:pt x="81" y="249"/>
                    </a:lnTo>
                    <a:lnTo>
                      <a:pt x="76" y="247"/>
                    </a:lnTo>
                    <a:lnTo>
                      <a:pt x="72" y="245"/>
                    </a:lnTo>
                    <a:lnTo>
                      <a:pt x="67" y="242"/>
                    </a:lnTo>
                    <a:lnTo>
                      <a:pt x="63" y="239"/>
                    </a:lnTo>
                    <a:lnTo>
                      <a:pt x="58" y="236"/>
                    </a:lnTo>
                    <a:lnTo>
                      <a:pt x="53" y="233"/>
                    </a:lnTo>
                    <a:lnTo>
                      <a:pt x="49" y="229"/>
                    </a:lnTo>
                    <a:lnTo>
                      <a:pt x="44" y="225"/>
                    </a:lnTo>
                    <a:lnTo>
                      <a:pt x="39" y="220"/>
                    </a:lnTo>
                    <a:lnTo>
                      <a:pt x="19" y="200"/>
                    </a:lnTo>
                    <a:lnTo>
                      <a:pt x="17" y="196"/>
                    </a:lnTo>
                    <a:lnTo>
                      <a:pt x="15" y="192"/>
                    </a:lnTo>
                    <a:lnTo>
                      <a:pt x="13" y="188"/>
                    </a:lnTo>
                    <a:lnTo>
                      <a:pt x="11" y="185"/>
                    </a:lnTo>
                    <a:lnTo>
                      <a:pt x="10" y="181"/>
                    </a:lnTo>
                    <a:lnTo>
                      <a:pt x="8" y="177"/>
                    </a:lnTo>
                    <a:lnTo>
                      <a:pt x="7" y="173"/>
                    </a:lnTo>
                    <a:lnTo>
                      <a:pt x="5" y="169"/>
                    </a:lnTo>
                    <a:lnTo>
                      <a:pt x="4" y="165"/>
                    </a:lnTo>
                    <a:lnTo>
                      <a:pt x="4" y="162"/>
                    </a:lnTo>
                    <a:lnTo>
                      <a:pt x="3" y="158"/>
                    </a:lnTo>
                    <a:lnTo>
                      <a:pt x="2" y="154"/>
                    </a:lnTo>
                    <a:lnTo>
                      <a:pt x="1" y="150"/>
                    </a:lnTo>
                    <a:lnTo>
                      <a:pt x="1" y="146"/>
                    </a:lnTo>
                    <a:lnTo>
                      <a:pt x="1" y="143"/>
                    </a:lnTo>
                    <a:lnTo>
                      <a:pt x="1" y="139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2"/>
                    </a:lnTo>
                    <a:lnTo>
                      <a:pt x="1" y="117"/>
                    </a:lnTo>
                    <a:lnTo>
                      <a:pt x="2" y="111"/>
                    </a:lnTo>
                    <a:lnTo>
                      <a:pt x="3" y="106"/>
                    </a:lnTo>
                    <a:lnTo>
                      <a:pt x="4" y="100"/>
                    </a:lnTo>
                    <a:lnTo>
                      <a:pt x="6" y="94"/>
                    </a:lnTo>
                    <a:lnTo>
                      <a:pt x="8" y="89"/>
                    </a:lnTo>
                    <a:lnTo>
                      <a:pt x="10" y="83"/>
                    </a:lnTo>
                    <a:lnTo>
                      <a:pt x="12" y="78"/>
                    </a:lnTo>
                    <a:lnTo>
                      <a:pt x="15" y="72"/>
                    </a:lnTo>
                    <a:lnTo>
                      <a:pt x="18" y="67"/>
                    </a:lnTo>
                    <a:lnTo>
                      <a:pt x="21" y="62"/>
                    </a:lnTo>
                    <a:lnTo>
                      <a:pt x="24" y="57"/>
                    </a:lnTo>
                    <a:lnTo>
                      <a:pt x="28" y="52"/>
                    </a:lnTo>
                    <a:lnTo>
                      <a:pt x="32" y="47"/>
                    </a:lnTo>
                    <a:lnTo>
                      <a:pt x="35" y="42"/>
                    </a:lnTo>
                    <a:lnTo>
                      <a:pt x="39" y="37"/>
                    </a:lnTo>
                    <a:lnTo>
                      <a:pt x="43" y="33"/>
                    </a:lnTo>
                    <a:lnTo>
                      <a:pt x="48" y="29"/>
                    </a:lnTo>
                    <a:lnTo>
                      <a:pt x="52" y="25"/>
                    </a:lnTo>
                    <a:lnTo>
                      <a:pt x="57" y="21"/>
                    </a:lnTo>
                    <a:lnTo>
                      <a:pt x="61" y="18"/>
                    </a:lnTo>
                    <a:lnTo>
                      <a:pt x="66" y="14"/>
                    </a:lnTo>
                    <a:lnTo>
                      <a:pt x="71" y="11"/>
                    </a:lnTo>
                    <a:lnTo>
                      <a:pt x="76" y="9"/>
                    </a:lnTo>
                    <a:lnTo>
                      <a:pt x="81" y="6"/>
                    </a:lnTo>
                    <a:lnTo>
                      <a:pt x="86" y="4"/>
                    </a:lnTo>
                    <a:lnTo>
                      <a:pt x="91" y="3"/>
                    </a:lnTo>
                    <a:lnTo>
                      <a:pt x="96" y="1"/>
                    </a:lnTo>
                    <a:lnTo>
                      <a:pt x="101" y="0"/>
                    </a:lnTo>
                    <a:lnTo>
                      <a:pt x="132" y="0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7" y="0"/>
                    </a:lnTo>
                    <a:lnTo>
                      <a:pt x="151" y="1"/>
                    </a:lnTo>
                    <a:lnTo>
                      <a:pt x="155" y="2"/>
                    </a:lnTo>
                    <a:lnTo>
                      <a:pt x="159" y="3"/>
                    </a:lnTo>
                    <a:lnTo>
                      <a:pt x="164" y="4"/>
                    </a:lnTo>
                    <a:lnTo>
                      <a:pt x="168" y="5"/>
                    </a:lnTo>
                    <a:lnTo>
                      <a:pt x="172" y="7"/>
                    </a:lnTo>
                    <a:lnTo>
                      <a:pt x="176" y="8"/>
                    </a:lnTo>
                    <a:lnTo>
                      <a:pt x="180" y="10"/>
                    </a:lnTo>
                    <a:lnTo>
                      <a:pt x="185" y="12"/>
                    </a:lnTo>
                    <a:lnTo>
                      <a:pt x="189" y="14"/>
                    </a:lnTo>
                    <a:lnTo>
                      <a:pt x="193" y="17"/>
                    </a:lnTo>
                    <a:lnTo>
                      <a:pt x="197" y="19"/>
                    </a:lnTo>
                    <a:lnTo>
                      <a:pt x="201" y="22"/>
                    </a:lnTo>
                    <a:lnTo>
                      <a:pt x="205" y="25"/>
                    </a:lnTo>
                    <a:lnTo>
                      <a:pt x="209" y="28"/>
                    </a:lnTo>
                    <a:lnTo>
                      <a:pt x="212" y="31"/>
                    </a:lnTo>
                    <a:lnTo>
                      <a:pt x="216" y="34"/>
                    </a:lnTo>
                    <a:lnTo>
                      <a:pt x="220" y="38"/>
                    </a:lnTo>
                    <a:lnTo>
                      <a:pt x="223" y="41"/>
                    </a:lnTo>
                    <a:lnTo>
                      <a:pt x="227" y="45"/>
                    </a:lnTo>
                    <a:lnTo>
                      <a:pt x="230" y="48"/>
                    </a:lnTo>
                    <a:lnTo>
                      <a:pt x="233" y="52"/>
                    </a:lnTo>
                    <a:lnTo>
                      <a:pt x="236" y="56"/>
                    </a:lnTo>
                    <a:lnTo>
                      <a:pt x="239" y="60"/>
                    </a:lnTo>
                    <a:lnTo>
                      <a:pt x="241" y="64"/>
                    </a:lnTo>
                    <a:lnTo>
                      <a:pt x="243" y="69"/>
                    </a:lnTo>
                    <a:lnTo>
                      <a:pt x="246" y="73"/>
                    </a:lnTo>
                    <a:lnTo>
                      <a:pt x="248" y="77"/>
                    </a:lnTo>
                    <a:lnTo>
                      <a:pt x="249" y="82"/>
                    </a:lnTo>
                    <a:lnTo>
                      <a:pt x="251" y="86"/>
                    </a:lnTo>
                    <a:lnTo>
                      <a:pt x="252" y="90"/>
                    </a:lnTo>
                    <a:lnTo>
                      <a:pt x="253" y="94"/>
                    </a:lnTo>
                    <a:lnTo>
                      <a:pt x="254" y="102"/>
                    </a:lnTo>
                    <a:lnTo>
                      <a:pt x="255" y="110"/>
                    </a:lnTo>
                    <a:lnTo>
                      <a:pt x="256" y="118"/>
                    </a:lnTo>
                    <a:lnTo>
                      <a:pt x="258" y="126"/>
                    </a:lnTo>
                    <a:lnTo>
                      <a:pt x="258" y="130"/>
                    </a:lnTo>
                    <a:lnTo>
                      <a:pt x="259" y="133"/>
                    </a:lnTo>
                    <a:lnTo>
                      <a:pt x="260" y="137"/>
                    </a:lnTo>
                    <a:lnTo>
                      <a:pt x="261" y="141"/>
                    </a:lnTo>
                    <a:lnTo>
                      <a:pt x="261" y="145"/>
                    </a:lnTo>
                    <a:lnTo>
                      <a:pt x="260" y="149"/>
                    </a:lnTo>
                    <a:lnTo>
                      <a:pt x="259" y="154"/>
                    </a:lnTo>
                    <a:lnTo>
                      <a:pt x="258" y="158"/>
                    </a:lnTo>
                    <a:lnTo>
                      <a:pt x="256" y="162"/>
                    </a:lnTo>
                    <a:lnTo>
                      <a:pt x="254" y="167"/>
                    </a:lnTo>
                    <a:lnTo>
                      <a:pt x="252" y="171"/>
                    </a:lnTo>
                    <a:lnTo>
                      <a:pt x="250" y="176"/>
                    </a:lnTo>
                    <a:lnTo>
                      <a:pt x="248" y="180"/>
                    </a:lnTo>
                    <a:lnTo>
                      <a:pt x="245" y="185"/>
                    </a:lnTo>
                    <a:lnTo>
                      <a:pt x="243" y="189"/>
                    </a:lnTo>
                    <a:lnTo>
                      <a:pt x="240" y="194"/>
                    </a:lnTo>
                    <a:lnTo>
                      <a:pt x="237" y="198"/>
                    </a:lnTo>
                    <a:lnTo>
                      <a:pt x="234" y="202"/>
                    </a:lnTo>
                    <a:lnTo>
                      <a:pt x="230" y="206"/>
                    </a:lnTo>
                    <a:lnTo>
                      <a:pt x="227" y="210"/>
                    </a:lnTo>
                    <a:lnTo>
                      <a:pt x="223" y="215"/>
                    </a:lnTo>
                    <a:lnTo>
                      <a:pt x="220" y="218"/>
                    </a:lnTo>
                    <a:lnTo>
                      <a:pt x="216" y="222"/>
                    </a:lnTo>
                    <a:lnTo>
                      <a:pt x="212" y="226"/>
                    </a:lnTo>
                    <a:lnTo>
                      <a:pt x="208" y="229"/>
                    </a:lnTo>
                    <a:lnTo>
                      <a:pt x="204" y="233"/>
                    </a:lnTo>
                    <a:lnTo>
                      <a:pt x="200" y="236"/>
                    </a:lnTo>
                    <a:lnTo>
                      <a:pt x="196" y="239"/>
                    </a:lnTo>
                    <a:lnTo>
                      <a:pt x="192" y="242"/>
                    </a:lnTo>
                    <a:lnTo>
                      <a:pt x="187" y="244"/>
                    </a:lnTo>
                    <a:lnTo>
                      <a:pt x="183" y="246"/>
                    </a:lnTo>
                    <a:lnTo>
                      <a:pt x="179" y="249"/>
                    </a:lnTo>
                    <a:lnTo>
                      <a:pt x="175" y="250"/>
                    </a:lnTo>
                    <a:lnTo>
                      <a:pt x="170" y="252"/>
                    </a:lnTo>
                    <a:lnTo>
                      <a:pt x="166" y="253"/>
                    </a:lnTo>
                    <a:lnTo>
                      <a:pt x="162" y="254"/>
                    </a:lnTo>
                    <a:lnTo>
                      <a:pt x="159" y="255"/>
                    </a:lnTo>
                    <a:lnTo>
                      <a:pt x="156" y="256"/>
                    </a:lnTo>
                    <a:lnTo>
                      <a:pt x="153" y="256"/>
                    </a:lnTo>
                    <a:lnTo>
                      <a:pt x="150" y="257"/>
                    </a:lnTo>
                    <a:lnTo>
                      <a:pt x="145" y="257"/>
                    </a:lnTo>
                    <a:lnTo>
                      <a:pt x="139" y="258"/>
                    </a:lnTo>
                    <a:lnTo>
                      <a:pt x="134" y="258"/>
                    </a:lnTo>
                    <a:lnTo>
                      <a:pt x="129" y="258"/>
                    </a:lnTo>
                    <a:lnTo>
                      <a:pt x="124" y="258"/>
                    </a:lnTo>
                    <a:lnTo>
                      <a:pt x="119" y="259"/>
                    </a:lnTo>
                    <a:lnTo>
                      <a:pt x="112" y="257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3"/>
              <p:cNvSpPr>
                <a:spLocks/>
              </p:cNvSpPr>
              <p:nvPr/>
            </p:nvSpPr>
            <p:spPr bwMode="auto">
              <a:xfrm>
                <a:off x="5491" y="3158"/>
                <a:ext cx="194" cy="103"/>
              </a:xfrm>
              <a:custGeom>
                <a:avLst/>
                <a:gdLst>
                  <a:gd name="T0" fmla="*/ 7 w 194"/>
                  <a:gd name="T1" fmla="*/ 97 h 103"/>
                  <a:gd name="T2" fmla="*/ 2 w 194"/>
                  <a:gd name="T3" fmla="*/ 83 h 103"/>
                  <a:gd name="T4" fmla="*/ 1 w 194"/>
                  <a:gd name="T5" fmla="*/ 82 h 103"/>
                  <a:gd name="T6" fmla="*/ 0 w 194"/>
                  <a:gd name="T7" fmla="*/ 82 h 103"/>
                  <a:gd name="T8" fmla="*/ 0 w 194"/>
                  <a:gd name="T9" fmla="*/ 82 h 103"/>
                  <a:gd name="T10" fmla="*/ 0 w 194"/>
                  <a:gd name="T11" fmla="*/ 78 h 103"/>
                  <a:gd name="T12" fmla="*/ 1 w 194"/>
                  <a:gd name="T13" fmla="*/ 70 h 103"/>
                  <a:gd name="T14" fmla="*/ 3 w 194"/>
                  <a:gd name="T15" fmla="*/ 63 h 103"/>
                  <a:gd name="T16" fmla="*/ 5 w 194"/>
                  <a:gd name="T17" fmla="*/ 56 h 103"/>
                  <a:gd name="T18" fmla="*/ 9 w 194"/>
                  <a:gd name="T19" fmla="*/ 49 h 103"/>
                  <a:gd name="T20" fmla="*/ 12 w 194"/>
                  <a:gd name="T21" fmla="*/ 42 h 103"/>
                  <a:gd name="T22" fmla="*/ 17 w 194"/>
                  <a:gd name="T23" fmla="*/ 35 h 103"/>
                  <a:gd name="T24" fmla="*/ 22 w 194"/>
                  <a:gd name="T25" fmla="*/ 28 h 103"/>
                  <a:gd name="T26" fmla="*/ 57 w 194"/>
                  <a:gd name="T27" fmla="*/ 7 h 103"/>
                  <a:gd name="T28" fmla="*/ 66 w 194"/>
                  <a:gd name="T29" fmla="*/ 4 h 103"/>
                  <a:gd name="T30" fmla="*/ 76 w 194"/>
                  <a:gd name="T31" fmla="*/ 2 h 103"/>
                  <a:gd name="T32" fmla="*/ 85 w 194"/>
                  <a:gd name="T33" fmla="*/ 1 h 103"/>
                  <a:gd name="T34" fmla="*/ 94 w 194"/>
                  <a:gd name="T35" fmla="*/ 0 h 103"/>
                  <a:gd name="T36" fmla="*/ 104 w 194"/>
                  <a:gd name="T37" fmla="*/ 0 h 103"/>
                  <a:gd name="T38" fmla="*/ 113 w 194"/>
                  <a:gd name="T39" fmla="*/ 1 h 103"/>
                  <a:gd name="T40" fmla="*/ 132 w 194"/>
                  <a:gd name="T41" fmla="*/ 2 h 103"/>
                  <a:gd name="T42" fmla="*/ 186 w 194"/>
                  <a:gd name="T43" fmla="*/ 50 h 103"/>
                  <a:gd name="T44" fmla="*/ 173 w 194"/>
                  <a:gd name="T45" fmla="*/ 96 h 103"/>
                  <a:gd name="T46" fmla="*/ 150 w 194"/>
                  <a:gd name="T47" fmla="*/ 63 h 103"/>
                  <a:gd name="T48" fmla="*/ 143 w 194"/>
                  <a:gd name="T49" fmla="*/ 58 h 103"/>
                  <a:gd name="T50" fmla="*/ 136 w 194"/>
                  <a:gd name="T51" fmla="*/ 55 h 103"/>
                  <a:gd name="T52" fmla="*/ 129 w 194"/>
                  <a:gd name="T53" fmla="*/ 52 h 103"/>
                  <a:gd name="T54" fmla="*/ 122 w 194"/>
                  <a:gd name="T55" fmla="*/ 50 h 103"/>
                  <a:gd name="T56" fmla="*/ 108 w 194"/>
                  <a:gd name="T57" fmla="*/ 48 h 103"/>
                  <a:gd name="T58" fmla="*/ 93 w 194"/>
                  <a:gd name="T59" fmla="*/ 45 h 103"/>
                  <a:gd name="T60" fmla="*/ 43 w 194"/>
                  <a:gd name="T61" fmla="*/ 75 h 103"/>
                  <a:gd name="T62" fmla="*/ 23 w 194"/>
                  <a:gd name="T63" fmla="*/ 102 h 10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94"/>
                  <a:gd name="T97" fmla="*/ 0 h 103"/>
                  <a:gd name="T98" fmla="*/ 194 w 194"/>
                  <a:gd name="T99" fmla="*/ 103 h 10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94" h="103">
                    <a:moveTo>
                      <a:pt x="18" y="102"/>
                    </a:moveTo>
                    <a:lnTo>
                      <a:pt x="7" y="97"/>
                    </a:lnTo>
                    <a:lnTo>
                      <a:pt x="3" y="84"/>
                    </a:lnTo>
                    <a:lnTo>
                      <a:pt x="2" y="83"/>
                    </a:lnTo>
                    <a:lnTo>
                      <a:pt x="1" y="83"/>
                    </a:lnTo>
                    <a:lnTo>
                      <a:pt x="1" y="82"/>
                    </a:lnTo>
                    <a:lnTo>
                      <a:pt x="0" y="82"/>
                    </a:lnTo>
                    <a:lnTo>
                      <a:pt x="0" y="78"/>
                    </a:lnTo>
                    <a:lnTo>
                      <a:pt x="1" y="74"/>
                    </a:lnTo>
                    <a:lnTo>
                      <a:pt x="1" y="70"/>
                    </a:lnTo>
                    <a:lnTo>
                      <a:pt x="2" y="67"/>
                    </a:lnTo>
                    <a:lnTo>
                      <a:pt x="3" y="63"/>
                    </a:lnTo>
                    <a:lnTo>
                      <a:pt x="4" y="60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49"/>
                    </a:lnTo>
                    <a:lnTo>
                      <a:pt x="10" y="46"/>
                    </a:lnTo>
                    <a:lnTo>
                      <a:pt x="12" y="42"/>
                    </a:lnTo>
                    <a:lnTo>
                      <a:pt x="15" y="39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2" y="28"/>
                    </a:lnTo>
                    <a:lnTo>
                      <a:pt x="25" y="25"/>
                    </a:lnTo>
                    <a:lnTo>
                      <a:pt x="57" y="7"/>
                    </a:lnTo>
                    <a:lnTo>
                      <a:pt x="62" y="5"/>
                    </a:lnTo>
                    <a:lnTo>
                      <a:pt x="66" y="4"/>
                    </a:lnTo>
                    <a:lnTo>
                      <a:pt x="71" y="3"/>
                    </a:lnTo>
                    <a:lnTo>
                      <a:pt x="76" y="2"/>
                    </a:lnTo>
                    <a:lnTo>
                      <a:pt x="80" y="1"/>
                    </a:lnTo>
                    <a:lnTo>
                      <a:pt x="85" y="1"/>
                    </a:lnTo>
                    <a:lnTo>
                      <a:pt x="90" y="1"/>
                    </a:lnTo>
                    <a:lnTo>
                      <a:pt x="94" y="0"/>
                    </a:lnTo>
                    <a:lnTo>
                      <a:pt x="99" y="0"/>
                    </a:lnTo>
                    <a:lnTo>
                      <a:pt x="104" y="0"/>
                    </a:lnTo>
                    <a:lnTo>
                      <a:pt x="108" y="1"/>
                    </a:lnTo>
                    <a:lnTo>
                      <a:pt x="113" y="1"/>
                    </a:lnTo>
                    <a:lnTo>
                      <a:pt x="122" y="1"/>
                    </a:lnTo>
                    <a:lnTo>
                      <a:pt x="132" y="2"/>
                    </a:lnTo>
                    <a:lnTo>
                      <a:pt x="170" y="21"/>
                    </a:lnTo>
                    <a:lnTo>
                      <a:pt x="186" y="50"/>
                    </a:lnTo>
                    <a:lnTo>
                      <a:pt x="193" y="86"/>
                    </a:lnTo>
                    <a:lnTo>
                      <a:pt x="173" y="96"/>
                    </a:lnTo>
                    <a:lnTo>
                      <a:pt x="159" y="75"/>
                    </a:lnTo>
                    <a:lnTo>
                      <a:pt x="150" y="63"/>
                    </a:lnTo>
                    <a:lnTo>
                      <a:pt x="146" y="61"/>
                    </a:lnTo>
                    <a:lnTo>
                      <a:pt x="143" y="58"/>
                    </a:lnTo>
                    <a:lnTo>
                      <a:pt x="140" y="56"/>
                    </a:lnTo>
                    <a:lnTo>
                      <a:pt x="136" y="55"/>
                    </a:lnTo>
                    <a:lnTo>
                      <a:pt x="133" y="53"/>
                    </a:lnTo>
                    <a:lnTo>
                      <a:pt x="129" y="52"/>
                    </a:lnTo>
                    <a:lnTo>
                      <a:pt x="126" y="51"/>
                    </a:lnTo>
                    <a:lnTo>
                      <a:pt x="122" y="50"/>
                    </a:lnTo>
                    <a:lnTo>
                      <a:pt x="115" y="49"/>
                    </a:lnTo>
                    <a:lnTo>
                      <a:pt x="108" y="48"/>
                    </a:lnTo>
                    <a:lnTo>
                      <a:pt x="100" y="47"/>
                    </a:lnTo>
                    <a:lnTo>
                      <a:pt x="93" y="45"/>
                    </a:lnTo>
                    <a:lnTo>
                      <a:pt x="71" y="50"/>
                    </a:lnTo>
                    <a:lnTo>
                      <a:pt x="43" y="75"/>
                    </a:lnTo>
                    <a:lnTo>
                      <a:pt x="34" y="102"/>
                    </a:lnTo>
                    <a:lnTo>
                      <a:pt x="23" y="102"/>
                    </a:lnTo>
                    <a:lnTo>
                      <a:pt x="18" y="10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4"/>
              <p:cNvSpPr>
                <a:spLocks/>
              </p:cNvSpPr>
              <p:nvPr/>
            </p:nvSpPr>
            <p:spPr bwMode="auto">
              <a:xfrm>
                <a:off x="5505" y="3172"/>
                <a:ext cx="168" cy="73"/>
              </a:xfrm>
              <a:custGeom>
                <a:avLst/>
                <a:gdLst>
                  <a:gd name="T0" fmla="*/ 0 w 168"/>
                  <a:gd name="T1" fmla="*/ 61 h 73"/>
                  <a:gd name="T2" fmla="*/ 16 w 168"/>
                  <a:gd name="T3" fmla="*/ 24 h 73"/>
                  <a:gd name="T4" fmla="*/ 54 w 168"/>
                  <a:gd name="T5" fmla="*/ 7 h 73"/>
                  <a:gd name="T6" fmla="*/ 67 w 168"/>
                  <a:gd name="T7" fmla="*/ 3 h 73"/>
                  <a:gd name="T8" fmla="*/ 77 w 168"/>
                  <a:gd name="T9" fmla="*/ 1 h 73"/>
                  <a:gd name="T10" fmla="*/ 83 w 168"/>
                  <a:gd name="T11" fmla="*/ 1 h 73"/>
                  <a:gd name="T12" fmla="*/ 90 w 168"/>
                  <a:gd name="T13" fmla="*/ 0 h 73"/>
                  <a:gd name="T14" fmla="*/ 96 w 168"/>
                  <a:gd name="T15" fmla="*/ 0 h 73"/>
                  <a:gd name="T16" fmla="*/ 103 w 168"/>
                  <a:gd name="T17" fmla="*/ 1 h 73"/>
                  <a:gd name="T18" fmla="*/ 110 w 168"/>
                  <a:gd name="T19" fmla="*/ 1 h 73"/>
                  <a:gd name="T20" fmla="*/ 116 w 168"/>
                  <a:gd name="T21" fmla="*/ 3 h 73"/>
                  <a:gd name="T22" fmla="*/ 123 w 168"/>
                  <a:gd name="T23" fmla="*/ 5 h 73"/>
                  <a:gd name="T24" fmla="*/ 129 w 168"/>
                  <a:gd name="T25" fmla="*/ 8 h 73"/>
                  <a:gd name="T26" fmla="*/ 136 w 168"/>
                  <a:gd name="T27" fmla="*/ 11 h 73"/>
                  <a:gd name="T28" fmla="*/ 142 w 168"/>
                  <a:gd name="T29" fmla="*/ 15 h 73"/>
                  <a:gd name="T30" fmla="*/ 149 w 168"/>
                  <a:gd name="T31" fmla="*/ 20 h 73"/>
                  <a:gd name="T32" fmla="*/ 154 w 168"/>
                  <a:gd name="T33" fmla="*/ 25 h 73"/>
                  <a:gd name="T34" fmla="*/ 157 w 168"/>
                  <a:gd name="T35" fmla="*/ 30 h 73"/>
                  <a:gd name="T36" fmla="*/ 160 w 168"/>
                  <a:gd name="T37" fmla="*/ 35 h 73"/>
                  <a:gd name="T38" fmla="*/ 162 w 168"/>
                  <a:gd name="T39" fmla="*/ 40 h 73"/>
                  <a:gd name="T40" fmla="*/ 164 w 168"/>
                  <a:gd name="T41" fmla="*/ 47 h 73"/>
                  <a:gd name="T42" fmla="*/ 166 w 168"/>
                  <a:gd name="T43" fmla="*/ 57 h 73"/>
                  <a:gd name="T44" fmla="*/ 166 w 168"/>
                  <a:gd name="T45" fmla="*/ 62 h 73"/>
                  <a:gd name="T46" fmla="*/ 164 w 168"/>
                  <a:gd name="T47" fmla="*/ 64 h 73"/>
                  <a:gd name="T48" fmla="*/ 163 w 168"/>
                  <a:gd name="T49" fmla="*/ 65 h 73"/>
                  <a:gd name="T50" fmla="*/ 163 w 168"/>
                  <a:gd name="T51" fmla="*/ 65 h 73"/>
                  <a:gd name="T52" fmla="*/ 152 w 168"/>
                  <a:gd name="T53" fmla="*/ 52 h 73"/>
                  <a:gd name="T54" fmla="*/ 140 w 168"/>
                  <a:gd name="T55" fmla="*/ 36 h 73"/>
                  <a:gd name="T56" fmla="*/ 134 w 168"/>
                  <a:gd name="T57" fmla="*/ 32 h 73"/>
                  <a:gd name="T58" fmla="*/ 128 w 168"/>
                  <a:gd name="T59" fmla="*/ 29 h 73"/>
                  <a:gd name="T60" fmla="*/ 122 w 168"/>
                  <a:gd name="T61" fmla="*/ 26 h 73"/>
                  <a:gd name="T62" fmla="*/ 117 w 168"/>
                  <a:gd name="T63" fmla="*/ 24 h 73"/>
                  <a:gd name="T64" fmla="*/ 111 w 168"/>
                  <a:gd name="T65" fmla="*/ 22 h 73"/>
                  <a:gd name="T66" fmla="*/ 106 w 168"/>
                  <a:gd name="T67" fmla="*/ 20 h 73"/>
                  <a:gd name="T68" fmla="*/ 100 w 168"/>
                  <a:gd name="T69" fmla="*/ 20 h 73"/>
                  <a:gd name="T70" fmla="*/ 92 w 168"/>
                  <a:gd name="T71" fmla="*/ 19 h 73"/>
                  <a:gd name="T72" fmla="*/ 81 w 168"/>
                  <a:gd name="T73" fmla="*/ 18 h 73"/>
                  <a:gd name="T74" fmla="*/ 64 w 168"/>
                  <a:gd name="T75" fmla="*/ 19 h 73"/>
                  <a:gd name="T76" fmla="*/ 43 w 168"/>
                  <a:gd name="T77" fmla="*/ 24 h 73"/>
                  <a:gd name="T78" fmla="*/ 9 w 168"/>
                  <a:gd name="T79" fmla="*/ 72 h 73"/>
                  <a:gd name="T80" fmla="*/ 8 w 168"/>
                  <a:gd name="T81" fmla="*/ 72 h 73"/>
                  <a:gd name="T82" fmla="*/ 7 w 168"/>
                  <a:gd name="T83" fmla="*/ 72 h 73"/>
                  <a:gd name="T84" fmla="*/ 7 w 168"/>
                  <a:gd name="T85" fmla="*/ 72 h 73"/>
                  <a:gd name="T86" fmla="*/ 7 w 168"/>
                  <a:gd name="T87" fmla="*/ 72 h 7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68"/>
                  <a:gd name="T133" fmla="*/ 0 h 73"/>
                  <a:gd name="T134" fmla="*/ 168 w 168"/>
                  <a:gd name="T135" fmla="*/ 73 h 7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68" h="73">
                    <a:moveTo>
                      <a:pt x="0" y="72"/>
                    </a:moveTo>
                    <a:lnTo>
                      <a:pt x="0" y="61"/>
                    </a:lnTo>
                    <a:lnTo>
                      <a:pt x="9" y="43"/>
                    </a:lnTo>
                    <a:lnTo>
                      <a:pt x="16" y="24"/>
                    </a:lnTo>
                    <a:lnTo>
                      <a:pt x="48" y="9"/>
                    </a:lnTo>
                    <a:lnTo>
                      <a:pt x="54" y="7"/>
                    </a:lnTo>
                    <a:lnTo>
                      <a:pt x="60" y="5"/>
                    </a:lnTo>
                    <a:lnTo>
                      <a:pt x="67" y="3"/>
                    </a:lnTo>
                    <a:lnTo>
                      <a:pt x="73" y="2"/>
                    </a:lnTo>
                    <a:lnTo>
                      <a:pt x="77" y="1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100" y="0"/>
                    </a:lnTo>
                    <a:lnTo>
                      <a:pt x="103" y="1"/>
                    </a:lnTo>
                    <a:lnTo>
                      <a:pt x="106" y="1"/>
                    </a:lnTo>
                    <a:lnTo>
                      <a:pt x="110" y="1"/>
                    </a:lnTo>
                    <a:lnTo>
                      <a:pt x="113" y="2"/>
                    </a:lnTo>
                    <a:lnTo>
                      <a:pt x="116" y="3"/>
                    </a:lnTo>
                    <a:lnTo>
                      <a:pt x="119" y="4"/>
                    </a:lnTo>
                    <a:lnTo>
                      <a:pt x="123" y="5"/>
                    </a:lnTo>
                    <a:lnTo>
                      <a:pt x="126" y="6"/>
                    </a:lnTo>
                    <a:lnTo>
                      <a:pt x="129" y="8"/>
                    </a:lnTo>
                    <a:lnTo>
                      <a:pt x="132" y="9"/>
                    </a:lnTo>
                    <a:lnTo>
                      <a:pt x="136" y="11"/>
                    </a:lnTo>
                    <a:lnTo>
                      <a:pt x="139" y="13"/>
                    </a:lnTo>
                    <a:lnTo>
                      <a:pt x="142" y="15"/>
                    </a:lnTo>
                    <a:lnTo>
                      <a:pt x="145" y="17"/>
                    </a:lnTo>
                    <a:lnTo>
                      <a:pt x="149" y="20"/>
                    </a:lnTo>
                    <a:lnTo>
                      <a:pt x="152" y="22"/>
                    </a:lnTo>
                    <a:lnTo>
                      <a:pt x="154" y="25"/>
                    </a:lnTo>
                    <a:lnTo>
                      <a:pt x="156" y="27"/>
                    </a:lnTo>
                    <a:lnTo>
                      <a:pt x="157" y="30"/>
                    </a:lnTo>
                    <a:lnTo>
                      <a:pt x="159" y="32"/>
                    </a:lnTo>
                    <a:lnTo>
                      <a:pt x="160" y="35"/>
                    </a:lnTo>
                    <a:lnTo>
                      <a:pt x="161" y="37"/>
                    </a:lnTo>
                    <a:lnTo>
                      <a:pt x="162" y="40"/>
                    </a:lnTo>
                    <a:lnTo>
                      <a:pt x="163" y="42"/>
                    </a:lnTo>
                    <a:lnTo>
                      <a:pt x="164" y="47"/>
                    </a:lnTo>
                    <a:lnTo>
                      <a:pt x="166" y="52"/>
                    </a:lnTo>
                    <a:lnTo>
                      <a:pt x="166" y="57"/>
                    </a:lnTo>
                    <a:lnTo>
                      <a:pt x="167" y="61"/>
                    </a:lnTo>
                    <a:lnTo>
                      <a:pt x="166" y="62"/>
                    </a:lnTo>
                    <a:lnTo>
                      <a:pt x="165" y="64"/>
                    </a:lnTo>
                    <a:lnTo>
                      <a:pt x="164" y="64"/>
                    </a:lnTo>
                    <a:lnTo>
                      <a:pt x="163" y="65"/>
                    </a:lnTo>
                    <a:lnTo>
                      <a:pt x="152" y="52"/>
                    </a:lnTo>
                    <a:lnTo>
                      <a:pt x="142" y="38"/>
                    </a:lnTo>
                    <a:lnTo>
                      <a:pt x="140" y="36"/>
                    </a:lnTo>
                    <a:lnTo>
                      <a:pt x="137" y="34"/>
                    </a:lnTo>
                    <a:lnTo>
                      <a:pt x="134" y="32"/>
                    </a:lnTo>
                    <a:lnTo>
                      <a:pt x="131" y="30"/>
                    </a:lnTo>
                    <a:lnTo>
                      <a:pt x="128" y="29"/>
                    </a:lnTo>
                    <a:lnTo>
                      <a:pt x="125" y="27"/>
                    </a:lnTo>
                    <a:lnTo>
                      <a:pt x="122" y="26"/>
                    </a:lnTo>
                    <a:lnTo>
                      <a:pt x="120" y="25"/>
                    </a:lnTo>
                    <a:lnTo>
                      <a:pt x="117" y="24"/>
                    </a:lnTo>
                    <a:lnTo>
                      <a:pt x="114" y="23"/>
                    </a:lnTo>
                    <a:lnTo>
                      <a:pt x="111" y="22"/>
                    </a:lnTo>
                    <a:lnTo>
                      <a:pt x="108" y="21"/>
                    </a:lnTo>
                    <a:lnTo>
                      <a:pt x="106" y="20"/>
                    </a:lnTo>
                    <a:lnTo>
                      <a:pt x="103" y="20"/>
                    </a:lnTo>
                    <a:lnTo>
                      <a:pt x="100" y="20"/>
                    </a:lnTo>
                    <a:lnTo>
                      <a:pt x="97" y="19"/>
                    </a:lnTo>
                    <a:lnTo>
                      <a:pt x="92" y="19"/>
                    </a:lnTo>
                    <a:lnTo>
                      <a:pt x="86" y="18"/>
                    </a:lnTo>
                    <a:lnTo>
                      <a:pt x="81" y="18"/>
                    </a:lnTo>
                    <a:lnTo>
                      <a:pt x="75" y="18"/>
                    </a:lnTo>
                    <a:lnTo>
                      <a:pt x="64" y="19"/>
                    </a:lnTo>
                    <a:lnTo>
                      <a:pt x="52" y="20"/>
                    </a:lnTo>
                    <a:lnTo>
                      <a:pt x="43" y="24"/>
                    </a:lnTo>
                    <a:lnTo>
                      <a:pt x="16" y="52"/>
                    </a:lnTo>
                    <a:lnTo>
                      <a:pt x="9" y="72"/>
                    </a:lnTo>
                    <a:lnTo>
                      <a:pt x="8" y="72"/>
                    </a:lnTo>
                    <a:lnTo>
                      <a:pt x="7" y="72"/>
                    </a:lnTo>
                    <a:lnTo>
                      <a:pt x="0" y="7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25"/>
              <p:cNvSpPr>
                <a:spLocks/>
              </p:cNvSpPr>
              <p:nvPr/>
            </p:nvSpPr>
            <p:spPr bwMode="auto">
              <a:xfrm>
                <a:off x="5505" y="3091"/>
                <a:ext cx="69" cy="68"/>
              </a:xfrm>
              <a:custGeom>
                <a:avLst/>
                <a:gdLst>
                  <a:gd name="T0" fmla="*/ 24 w 69"/>
                  <a:gd name="T1" fmla="*/ 65 h 68"/>
                  <a:gd name="T2" fmla="*/ 7 w 69"/>
                  <a:gd name="T3" fmla="*/ 53 h 68"/>
                  <a:gd name="T4" fmla="*/ 2 w 69"/>
                  <a:gd name="T5" fmla="*/ 44 h 68"/>
                  <a:gd name="T6" fmla="*/ 2 w 69"/>
                  <a:gd name="T7" fmla="*/ 44 h 68"/>
                  <a:gd name="T8" fmla="*/ 1 w 69"/>
                  <a:gd name="T9" fmla="*/ 43 h 68"/>
                  <a:gd name="T10" fmla="*/ 0 w 69"/>
                  <a:gd name="T11" fmla="*/ 43 h 68"/>
                  <a:gd name="T12" fmla="*/ 0 w 69"/>
                  <a:gd name="T13" fmla="*/ 43 h 68"/>
                  <a:gd name="T14" fmla="*/ 0 w 69"/>
                  <a:gd name="T15" fmla="*/ 42 h 68"/>
                  <a:gd name="T16" fmla="*/ 0 w 69"/>
                  <a:gd name="T17" fmla="*/ 42 h 68"/>
                  <a:gd name="T18" fmla="*/ 0 w 69"/>
                  <a:gd name="T19" fmla="*/ 42 h 68"/>
                  <a:gd name="T20" fmla="*/ 0 w 69"/>
                  <a:gd name="T21" fmla="*/ 42 h 68"/>
                  <a:gd name="T22" fmla="*/ 11 w 69"/>
                  <a:gd name="T23" fmla="*/ 6 h 68"/>
                  <a:gd name="T24" fmla="*/ 18 w 69"/>
                  <a:gd name="T25" fmla="*/ 1 h 68"/>
                  <a:gd name="T26" fmla="*/ 20 w 69"/>
                  <a:gd name="T27" fmla="*/ 0 h 68"/>
                  <a:gd name="T28" fmla="*/ 23 w 69"/>
                  <a:gd name="T29" fmla="*/ 0 h 68"/>
                  <a:gd name="T30" fmla="*/ 26 w 69"/>
                  <a:gd name="T31" fmla="*/ 0 h 68"/>
                  <a:gd name="T32" fmla="*/ 28 w 69"/>
                  <a:gd name="T33" fmla="*/ 0 h 68"/>
                  <a:gd name="T34" fmla="*/ 31 w 69"/>
                  <a:gd name="T35" fmla="*/ 0 h 68"/>
                  <a:gd name="T36" fmla="*/ 34 w 69"/>
                  <a:gd name="T37" fmla="*/ 0 h 68"/>
                  <a:gd name="T38" fmla="*/ 37 w 69"/>
                  <a:gd name="T39" fmla="*/ 0 h 68"/>
                  <a:gd name="T40" fmla="*/ 40 w 69"/>
                  <a:gd name="T41" fmla="*/ 1 h 68"/>
                  <a:gd name="T42" fmla="*/ 42 w 69"/>
                  <a:gd name="T43" fmla="*/ 2 h 68"/>
                  <a:gd name="T44" fmla="*/ 45 w 69"/>
                  <a:gd name="T45" fmla="*/ 2 h 68"/>
                  <a:gd name="T46" fmla="*/ 48 w 69"/>
                  <a:gd name="T47" fmla="*/ 3 h 68"/>
                  <a:gd name="T48" fmla="*/ 51 w 69"/>
                  <a:gd name="T49" fmla="*/ 5 h 68"/>
                  <a:gd name="T50" fmla="*/ 53 w 69"/>
                  <a:gd name="T51" fmla="*/ 6 h 68"/>
                  <a:gd name="T52" fmla="*/ 56 w 69"/>
                  <a:gd name="T53" fmla="*/ 7 h 68"/>
                  <a:gd name="T54" fmla="*/ 58 w 69"/>
                  <a:gd name="T55" fmla="*/ 9 h 68"/>
                  <a:gd name="T56" fmla="*/ 61 w 69"/>
                  <a:gd name="T57" fmla="*/ 10 h 68"/>
                  <a:gd name="T58" fmla="*/ 68 w 69"/>
                  <a:gd name="T59" fmla="*/ 19 h 68"/>
                  <a:gd name="T60" fmla="*/ 68 w 69"/>
                  <a:gd name="T61" fmla="*/ 20 h 68"/>
                  <a:gd name="T62" fmla="*/ 68 w 69"/>
                  <a:gd name="T63" fmla="*/ 21 h 68"/>
                  <a:gd name="T64" fmla="*/ 68 w 69"/>
                  <a:gd name="T65" fmla="*/ 21 h 68"/>
                  <a:gd name="T66" fmla="*/ 68 w 69"/>
                  <a:gd name="T67" fmla="*/ 21 h 68"/>
                  <a:gd name="T68" fmla="*/ 68 w 69"/>
                  <a:gd name="T69" fmla="*/ 22 h 68"/>
                  <a:gd name="T70" fmla="*/ 68 w 69"/>
                  <a:gd name="T71" fmla="*/ 22 h 68"/>
                  <a:gd name="T72" fmla="*/ 68 w 69"/>
                  <a:gd name="T73" fmla="*/ 22 h 68"/>
                  <a:gd name="T74" fmla="*/ 68 w 69"/>
                  <a:gd name="T75" fmla="*/ 22 h 68"/>
                  <a:gd name="T76" fmla="*/ 61 w 69"/>
                  <a:gd name="T77" fmla="*/ 58 h 68"/>
                  <a:gd name="T78" fmla="*/ 50 w 69"/>
                  <a:gd name="T79" fmla="*/ 65 h 68"/>
                  <a:gd name="T80" fmla="*/ 29 w 69"/>
                  <a:gd name="T81" fmla="*/ 67 h 68"/>
                  <a:gd name="T82" fmla="*/ 24 w 69"/>
                  <a:gd name="T83" fmla="*/ 65 h 6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9"/>
                  <a:gd name="T127" fmla="*/ 0 h 68"/>
                  <a:gd name="T128" fmla="*/ 69 w 69"/>
                  <a:gd name="T129" fmla="*/ 68 h 6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9" h="68">
                    <a:moveTo>
                      <a:pt x="24" y="65"/>
                    </a:moveTo>
                    <a:lnTo>
                      <a:pt x="7" y="53"/>
                    </a:lnTo>
                    <a:lnTo>
                      <a:pt x="2" y="44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1" y="6"/>
                    </a:lnTo>
                    <a:lnTo>
                      <a:pt x="18" y="1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1"/>
                    </a:lnTo>
                    <a:lnTo>
                      <a:pt x="42" y="2"/>
                    </a:lnTo>
                    <a:lnTo>
                      <a:pt x="45" y="2"/>
                    </a:lnTo>
                    <a:lnTo>
                      <a:pt x="48" y="3"/>
                    </a:lnTo>
                    <a:lnTo>
                      <a:pt x="51" y="5"/>
                    </a:lnTo>
                    <a:lnTo>
                      <a:pt x="53" y="6"/>
                    </a:lnTo>
                    <a:lnTo>
                      <a:pt x="56" y="7"/>
                    </a:lnTo>
                    <a:lnTo>
                      <a:pt x="58" y="9"/>
                    </a:lnTo>
                    <a:lnTo>
                      <a:pt x="61" y="10"/>
                    </a:lnTo>
                    <a:lnTo>
                      <a:pt x="68" y="19"/>
                    </a:lnTo>
                    <a:lnTo>
                      <a:pt x="68" y="20"/>
                    </a:lnTo>
                    <a:lnTo>
                      <a:pt x="68" y="21"/>
                    </a:lnTo>
                    <a:lnTo>
                      <a:pt x="68" y="22"/>
                    </a:lnTo>
                    <a:lnTo>
                      <a:pt x="61" y="58"/>
                    </a:lnTo>
                    <a:lnTo>
                      <a:pt x="50" y="65"/>
                    </a:lnTo>
                    <a:lnTo>
                      <a:pt x="29" y="67"/>
                    </a:lnTo>
                    <a:lnTo>
                      <a:pt x="24" y="6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26"/>
              <p:cNvSpPr>
                <a:spLocks/>
              </p:cNvSpPr>
              <p:nvPr/>
            </p:nvSpPr>
            <p:spPr bwMode="auto">
              <a:xfrm>
                <a:off x="5604" y="3090"/>
                <a:ext cx="69" cy="67"/>
              </a:xfrm>
              <a:custGeom>
                <a:avLst/>
                <a:gdLst>
                  <a:gd name="T0" fmla="*/ 37 w 69"/>
                  <a:gd name="T1" fmla="*/ 66 h 67"/>
                  <a:gd name="T2" fmla="*/ 26 w 69"/>
                  <a:gd name="T3" fmla="*/ 66 h 67"/>
                  <a:gd name="T4" fmla="*/ 7 w 69"/>
                  <a:gd name="T5" fmla="*/ 54 h 67"/>
                  <a:gd name="T6" fmla="*/ 5 w 69"/>
                  <a:gd name="T7" fmla="*/ 48 h 67"/>
                  <a:gd name="T8" fmla="*/ 0 w 69"/>
                  <a:gd name="T9" fmla="*/ 36 h 67"/>
                  <a:gd name="T10" fmla="*/ 19 w 69"/>
                  <a:gd name="T11" fmla="*/ 2 h 67"/>
                  <a:gd name="T12" fmla="*/ 19 w 69"/>
                  <a:gd name="T13" fmla="*/ 2 h 67"/>
                  <a:gd name="T14" fmla="*/ 20 w 69"/>
                  <a:gd name="T15" fmla="*/ 2 h 67"/>
                  <a:gd name="T16" fmla="*/ 20 w 69"/>
                  <a:gd name="T17" fmla="*/ 2 h 67"/>
                  <a:gd name="T18" fmla="*/ 21 w 69"/>
                  <a:gd name="T19" fmla="*/ 2 h 67"/>
                  <a:gd name="T20" fmla="*/ 21 w 69"/>
                  <a:gd name="T21" fmla="*/ 2 h 67"/>
                  <a:gd name="T22" fmla="*/ 21 w 69"/>
                  <a:gd name="T23" fmla="*/ 2 h 67"/>
                  <a:gd name="T24" fmla="*/ 21 w 69"/>
                  <a:gd name="T25" fmla="*/ 2 h 67"/>
                  <a:gd name="T26" fmla="*/ 21 w 69"/>
                  <a:gd name="T27" fmla="*/ 2 h 67"/>
                  <a:gd name="T28" fmla="*/ 22 w 69"/>
                  <a:gd name="T29" fmla="*/ 1 h 67"/>
                  <a:gd name="T30" fmla="*/ 24 w 69"/>
                  <a:gd name="T31" fmla="*/ 1 h 67"/>
                  <a:gd name="T32" fmla="*/ 25 w 69"/>
                  <a:gd name="T33" fmla="*/ 0 h 67"/>
                  <a:gd name="T34" fmla="*/ 25 w 69"/>
                  <a:gd name="T35" fmla="*/ 0 h 67"/>
                  <a:gd name="T36" fmla="*/ 25 w 69"/>
                  <a:gd name="T37" fmla="*/ 0 h 67"/>
                  <a:gd name="T38" fmla="*/ 26 w 69"/>
                  <a:gd name="T39" fmla="*/ 0 h 67"/>
                  <a:gd name="T40" fmla="*/ 26 w 69"/>
                  <a:gd name="T41" fmla="*/ 0 h 67"/>
                  <a:gd name="T42" fmla="*/ 26 w 69"/>
                  <a:gd name="T43" fmla="*/ 0 h 67"/>
                  <a:gd name="T44" fmla="*/ 43 w 69"/>
                  <a:gd name="T45" fmla="*/ 0 h 67"/>
                  <a:gd name="T46" fmla="*/ 62 w 69"/>
                  <a:gd name="T47" fmla="*/ 13 h 67"/>
                  <a:gd name="T48" fmla="*/ 68 w 69"/>
                  <a:gd name="T49" fmla="*/ 29 h 67"/>
                  <a:gd name="T50" fmla="*/ 68 w 69"/>
                  <a:gd name="T51" fmla="*/ 39 h 67"/>
                  <a:gd name="T52" fmla="*/ 53 w 69"/>
                  <a:gd name="T53" fmla="*/ 63 h 67"/>
                  <a:gd name="T54" fmla="*/ 41 w 69"/>
                  <a:gd name="T55" fmla="*/ 66 h 67"/>
                  <a:gd name="T56" fmla="*/ 37 w 69"/>
                  <a:gd name="T57" fmla="*/ 66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9"/>
                  <a:gd name="T88" fmla="*/ 0 h 67"/>
                  <a:gd name="T89" fmla="*/ 69 w 6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9" h="67">
                    <a:moveTo>
                      <a:pt x="37" y="66"/>
                    </a:moveTo>
                    <a:lnTo>
                      <a:pt x="26" y="66"/>
                    </a:lnTo>
                    <a:lnTo>
                      <a:pt x="7" y="54"/>
                    </a:lnTo>
                    <a:lnTo>
                      <a:pt x="5" y="48"/>
                    </a:lnTo>
                    <a:lnTo>
                      <a:pt x="0" y="36"/>
                    </a:lnTo>
                    <a:lnTo>
                      <a:pt x="19" y="2"/>
                    </a:lnTo>
                    <a:lnTo>
                      <a:pt x="20" y="2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43" y="0"/>
                    </a:lnTo>
                    <a:lnTo>
                      <a:pt x="62" y="13"/>
                    </a:lnTo>
                    <a:lnTo>
                      <a:pt x="68" y="29"/>
                    </a:lnTo>
                    <a:lnTo>
                      <a:pt x="68" y="39"/>
                    </a:lnTo>
                    <a:lnTo>
                      <a:pt x="53" y="63"/>
                    </a:lnTo>
                    <a:lnTo>
                      <a:pt x="41" y="66"/>
                    </a:lnTo>
                    <a:lnTo>
                      <a:pt x="37" y="6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" name="Freeform 27"/>
              <p:cNvSpPr>
                <a:spLocks/>
              </p:cNvSpPr>
              <p:nvPr/>
            </p:nvSpPr>
            <p:spPr bwMode="auto">
              <a:xfrm>
                <a:off x="5519" y="3108"/>
                <a:ext cx="41" cy="35"/>
              </a:xfrm>
              <a:custGeom>
                <a:avLst/>
                <a:gdLst>
                  <a:gd name="T0" fmla="*/ 10 w 41"/>
                  <a:gd name="T1" fmla="*/ 32 h 35"/>
                  <a:gd name="T2" fmla="*/ 0 w 41"/>
                  <a:gd name="T3" fmla="*/ 25 h 35"/>
                  <a:gd name="T4" fmla="*/ 0 w 41"/>
                  <a:gd name="T5" fmla="*/ 11 h 35"/>
                  <a:gd name="T6" fmla="*/ 6 w 41"/>
                  <a:gd name="T7" fmla="*/ 0 h 35"/>
                  <a:gd name="T8" fmla="*/ 27 w 41"/>
                  <a:gd name="T9" fmla="*/ 0 h 35"/>
                  <a:gd name="T10" fmla="*/ 40 w 41"/>
                  <a:gd name="T11" fmla="*/ 7 h 35"/>
                  <a:gd name="T12" fmla="*/ 40 w 41"/>
                  <a:gd name="T13" fmla="*/ 18 h 35"/>
                  <a:gd name="T14" fmla="*/ 27 w 41"/>
                  <a:gd name="T15" fmla="*/ 34 h 35"/>
                  <a:gd name="T16" fmla="*/ 15 w 41"/>
                  <a:gd name="T17" fmla="*/ 34 h 35"/>
                  <a:gd name="T18" fmla="*/ 10 w 41"/>
                  <a:gd name="T19" fmla="*/ 32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1"/>
                  <a:gd name="T31" fmla="*/ 0 h 35"/>
                  <a:gd name="T32" fmla="*/ 41 w 41"/>
                  <a:gd name="T33" fmla="*/ 35 h 3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1" h="35">
                    <a:moveTo>
                      <a:pt x="10" y="32"/>
                    </a:moveTo>
                    <a:lnTo>
                      <a:pt x="0" y="25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27" y="0"/>
                    </a:lnTo>
                    <a:lnTo>
                      <a:pt x="40" y="7"/>
                    </a:lnTo>
                    <a:lnTo>
                      <a:pt x="40" y="18"/>
                    </a:lnTo>
                    <a:lnTo>
                      <a:pt x="27" y="34"/>
                    </a:lnTo>
                    <a:lnTo>
                      <a:pt x="15" y="34"/>
                    </a:lnTo>
                    <a:lnTo>
                      <a:pt x="10" y="32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Freeform 28"/>
              <p:cNvSpPr>
                <a:spLocks/>
              </p:cNvSpPr>
              <p:nvPr/>
            </p:nvSpPr>
            <p:spPr bwMode="auto">
              <a:xfrm>
                <a:off x="5616" y="3103"/>
                <a:ext cx="42" cy="38"/>
              </a:xfrm>
              <a:custGeom>
                <a:avLst/>
                <a:gdLst>
                  <a:gd name="T0" fmla="*/ 11 w 42"/>
                  <a:gd name="T1" fmla="*/ 35 h 38"/>
                  <a:gd name="T2" fmla="*/ 0 w 42"/>
                  <a:gd name="T3" fmla="*/ 26 h 38"/>
                  <a:gd name="T4" fmla="*/ 9 w 42"/>
                  <a:gd name="T5" fmla="*/ 7 h 38"/>
                  <a:gd name="T6" fmla="*/ 16 w 42"/>
                  <a:gd name="T7" fmla="*/ 3 h 38"/>
                  <a:gd name="T8" fmla="*/ 16 w 42"/>
                  <a:gd name="T9" fmla="*/ 3 h 38"/>
                  <a:gd name="T10" fmla="*/ 17 w 42"/>
                  <a:gd name="T11" fmla="*/ 3 h 38"/>
                  <a:gd name="T12" fmla="*/ 17 w 42"/>
                  <a:gd name="T13" fmla="*/ 3 h 38"/>
                  <a:gd name="T14" fmla="*/ 18 w 42"/>
                  <a:gd name="T15" fmla="*/ 3 h 38"/>
                  <a:gd name="T16" fmla="*/ 18 w 42"/>
                  <a:gd name="T17" fmla="*/ 3 h 38"/>
                  <a:gd name="T18" fmla="*/ 18 w 42"/>
                  <a:gd name="T19" fmla="*/ 3 h 38"/>
                  <a:gd name="T20" fmla="*/ 18 w 42"/>
                  <a:gd name="T21" fmla="*/ 3 h 38"/>
                  <a:gd name="T22" fmla="*/ 18 w 42"/>
                  <a:gd name="T23" fmla="*/ 3 h 38"/>
                  <a:gd name="T24" fmla="*/ 19 w 42"/>
                  <a:gd name="T25" fmla="*/ 2 h 38"/>
                  <a:gd name="T26" fmla="*/ 20 w 42"/>
                  <a:gd name="T27" fmla="*/ 1 h 38"/>
                  <a:gd name="T28" fmla="*/ 21 w 42"/>
                  <a:gd name="T29" fmla="*/ 1 h 38"/>
                  <a:gd name="T30" fmla="*/ 22 w 42"/>
                  <a:gd name="T31" fmla="*/ 1 h 38"/>
                  <a:gd name="T32" fmla="*/ 22 w 42"/>
                  <a:gd name="T33" fmla="*/ 1 h 38"/>
                  <a:gd name="T34" fmla="*/ 22 w 42"/>
                  <a:gd name="T35" fmla="*/ 1 h 38"/>
                  <a:gd name="T36" fmla="*/ 22 w 42"/>
                  <a:gd name="T37" fmla="*/ 0 h 38"/>
                  <a:gd name="T38" fmla="*/ 22 w 42"/>
                  <a:gd name="T39" fmla="*/ 0 h 38"/>
                  <a:gd name="T40" fmla="*/ 41 w 42"/>
                  <a:gd name="T41" fmla="*/ 12 h 38"/>
                  <a:gd name="T42" fmla="*/ 41 w 42"/>
                  <a:gd name="T43" fmla="*/ 23 h 38"/>
                  <a:gd name="T44" fmla="*/ 36 w 42"/>
                  <a:gd name="T45" fmla="*/ 35 h 38"/>
                  <a:gd name="T46" fmla="*/ 16 w 42"/>
                  <a:gd name="T47" fmla="*/ 37 h 38"/>
                  <a:gd name="T48" fmla="*/ 11 w 42"/>
                  <a:gd name="T49" fmla="*/ 35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2"/>
                  <a:gd name="T76" fmla="*/ 0 h 38"/>
                  <a:gd name="T77" fmla="*/ 42 w 42"/>
                  <a:gd name="T78" fmla="*/ 38 h 3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2" h="38">
                    <a:moveTo>
                      <a:pt x="11" y="35"/>
                    </a:moveTo>
                    <a:lnTo>
                      <a:pt x="0" y="26"/>
                    </a:lnTo>
                    <a:lnTo>
                      <a:pt x="9" y="7"/>
                    </a:lnTo>
                    <a:lnTo>
                      <a:pt x="16" y="3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19" y="2"/>
                    </a:lnTo>
                    <a:lnTo>
                      <a:pt x="20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41" y="12"/>
                    </a:lnTo>
                    <a:lnTo>
                      <a:pt x="41" y="23"/>
                    </a:lnTo>
                    <a:lnTo>
                      <a:pt x="36" y="35"/>
                    </a:lnTo>
                    <a:lnTo>
                      <a:pt x="16" y="37"/>
                    </a:lnTo>
                    <a:lnTo>
                      <a:pt x="11" y="35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" name="Freeform 29"/>
              <p:cNvSpPr>
                <a:spLocks/>
              </p:cNvSpPr>
              <p:nvPr/>
            </p:nvSpPr>
            <p:spPr bwMode="auto">
              <a:xfrm>
                <a:off x="5652" y="3029"/>
                <a:ext cx="85" cy="105"/>
              </a:xfrm>
              <a:custGeom>
                <a:avLst/>
                <a:gdLst>
                  <a:gd name="T0" fmla="*/ 79 w 85"/>
                  <a:gd name="T1" fmla="*/ 104 h 105"/>
                  <a:gd name="T2" fmla="*/ 77 w 85"/>
                  <a:gd name="T3" fmla="*/ 90 h 105"/>
                  <a:gd name="T4" fmla="*/ 63 w 85"/>
                  <a:gd name="T5" fmla="*/ 63 h 105"/>
                  <a:gd name="T6" fmla="*/ 60 w 85"/>
                  <a:gd name="T7" fmla="*/ 59 h 105"/>
                  <a:gd name="T8" fmla="*/ 57 w 85"/>
                  <a:gd name="T9" fmla="*/ 54 h 105"/>
                  <a:gd name="T10" fmla="*/ 54 w 85"/>
                  <a:gd name="T11" fmla="*/ 50 h 105"/>
                  <a:gd name="T12" fmla="*/ 50 w 85"/>
                  <a:gd name="T13" fmla="*/ 45 h 105"/>
                  <a:gd name="T14" fmla="*/ 46 w 85"/>
                  <a:gd name="T15" fmla="*/ 41 h 105"/>
                  <a:gd name="T16" fmla="*/ 43 w 85"/>
                  <a:gd name="T17" fmla="*/ 36 h 105"/>
                  <a:gd name="T18" fmla="*/ 38 w 85"/>
                  <a:gd name="T19" fmla="*/ 32 h 105"/>
                  <a:gd name="T20" fmla="*/ 34 w 85"/>
                  <a:gd name="T21" fmla="*/ 28 h 105"/>
                  <a:gd name="T22" fmla="*/ 30 w 85"/>
                  <a:gd name="T23" fmla="*/ 24 h 105"/>
                  <a:gd name="T24" fmla="*/ 26 w 85"/>
                  <a:gd name="T25" fmla="*/ 20 h 105"/>
                  <a:gd name="T26" fmla="*/ 22 w 85"/>
                  <a:gd name="T27" fmla="*/ 16 h 105"/>
                  <a:gd name="T28" fmla="*/ 17 w 85"/>
                  <a:gd name="T29" fmla="*/ 13 h 105"/>
                  <a:gd name="T30" fmla="*/ 13 w 85"/>
                  <a:gd name="T31" fmla="*/ 10 h 105"/>
                  <a:gd name="T32" fmla="*/ 9 w 85"/>
                  <a:gd name="T33" fmla="*/ 8 h 105"/>
                  <a:gd name="T34" fmla="*/ 6 w 85"/>
                  <a:gd name="T35" fmla="*/ 7 h 105"/>
                  <a:gd name="T36" fmla="*/ 4 w 85"/>
                  <a:gd name="T37" fmla="*/ 6 h 105"/>
                  <a:gd name="T38" fmla="*/ 2 w 85"/>
                  <a:gd name="T39" fmla="*/ 5 h 105"/>
                  <a:gd name="T40" fmla="*/ 0 w 85"/>
                  <a:gd name="T41" fmla="*/ 4 h 105"/>
                  <a:gd name="T42" fmla="*/ 48 w 85"/>
                  <a:gd name="T43" fmla="*/ 0 h 105"/>
                  <a:gd name="T44" fmla="*/ 68 w 85"/>
                  <a:gd name="T45" fmla="*/ 13 h 105"/>
                  <a:gd name="T46" fmla="*/ 69 w 85"/>
                  <a:gd name="T47" fmla="*/ 19 h 105"/>
                  <a:gd name="T48" fmla="*/ 70 w 85"/>
                  <a:gd name="T49" fmla="*/ 24 h 105"/>
                  <a:gd name="T50" fmla="*/ 71 w 85"/>
                  <a:gd name="T51" fmla="*/ 30 h 105"/>
                  <a:gd name="T52" fmla="*/ 71 w 85"/>
                  <a:gd name="T53" fmla="*/ 35 h 105"/>
                  <a:gd name="T54" fmla="*/ 72 w 85"/>
                  <a:gd name="T55" fmla="*/ 46 h 105"/>
                  <a:gd name="T56" fmla="*/ 72 w 85"/>
                  <a:gd name="T57" fmla="*/ 56 h 105"/>
                  <a:gd name="T58" fmla="*/ 72 w 85"/>
                  <a:gd name="T59" fmla="*/ 62 h 105"/>
                  <a:gd name="T60" fmla="*/ 73 w 85"/>
                  <a:gd name="T61" fmla="*/ 67 h 105"/>
                  <a:gd name="T62" fmla="*/ 74 w 85"/>
                  <a:gd name="T63" fmla="*/ 72 h 105"/>
                  <a:gd name="T64" fmla="*/ 75 w 85"/>
                  <a:gd name="T65" fmla="*/ 78 h 105"/>
                  <a:gd name="T66" fmla="*/ 76 w 85"/>
                  <a:gd name="T67" fmla="*/ 81 h 105"/>
                  <a:gd name="T68" fmla="*/ 76 w 85"/>
                  <a:gd name="T69" fmla="*/ 83 h 105"/>
                  <a:gd name="T70" fmla="*/ 77 w 85"/>
                  <a:gd name="T71" fmla="*/ 86 h 105"/>
                  <a:gd name="T72" fmla="*/ 78 w 85"/>
                  <a:gd name="T73" fmla="*/ 89 h 105"/>
                  <a:gd name="T74" fmla="*/ 79 w 85"/>
                  <a:gd name="T75" fmla="*/ 91 h 105"/>
                  <a:gd name="T76" fmla="*/ 81 w 85"/>
                  <a:gd name="T77" fmla="*/ 94 h 105"/>
                  <a:gd name="T78" fmla="*/ 82 w 85"/>
                  <a:gd name="T79" fmla="*/ 97 h 105"/>
                  <a:gd name="T80" fmla="*/ 84 w 85"/>
                  <a:gd name="T81" fmla="*/ 100 h 105"/>
                  <a:gd name="T82" fmla="*/ 79 w 85"/>
                  <a:gd name="T83" fmla="*/ 104 h 10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85"/>
                  <a:gd name="T127" fmla="*/ 0 h 105"/>
                  <a:gd name="T128" fmla="*/ 85 w 85"/>
                  <a:gd name="T129" fmla="*/ 105 h 10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85" h="105">
                    <a:moveTo>
                      <a:pt x="79" y="104"/>
                    </a:moveTo>
                    <a:lnTo>
                      <a:pt x="77" y="90"/>
                    </a:lnTo>
                    <a:lnTo>
                      <a:pt x="63" y="63"/>
                    </a:lnTo>
                    <a:lnTo>
                      <a:pt x="60" y="59"/>
                    </a:lnTo>
                    <a:lnTo>
                      <a:pt x="57" y="54"/>
                    </a:lnTo>
                    <a:lnTo>
                      <a:pt x="54" y="50"/>
                    </a:lnTo>
                    <a:lnTo>
                      <a:pt x="50" y="45"/>
                    </a:lnTo>
                    <a:lnTo>
                      <a:pt x="46" y="41"/>
                    </a:lnTo>
                    <a:lnTo>
                      <a:pt x="43" y="36"/>
                    </a:lnTo>
                    <a:lnTo>
                      <a:pt x="38" y="32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6" y="20"/>
                    </a:lnTo>
                    <a:lnTo>
                      <a:pt x="22" y="16"/>
                    </a:lnTo>
                    <a:lnTo>
                      <a:pt x="17" y="13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4" y="6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48" y="0"/>
                    </a:lnTo>
                    <a:lnTo>
                      <a:pt x="68" y="13"/>
                    </a:lnTo>
                    <a:lnTo>
                      <a:pt x="69" y="19"/>
                    </a:lnTo>
                    <a:lnTo>
                      <a:pt x="70" y="24"/>
                    </a:lnTo>
                    <a:lnTo>
                      <a:pt x="71" y="30"/>
                    </a:lnTo>
                    <a:lnTo>
                      <a:pt x="71" y="35"/>
                    </a:lnTo>
                    <a:lnTo>
                      <a:pt x="72" y="46"/>
                    </a:lnTo>
                    <a:lnTo>
                      <a:pt x="72" y="56"/>
                    </a:lnTo>
                    <a:lnTo>
                      <a:pt x="72" y="62"/>
                    </a:lnTo>
                    <a:lnTo>
                      <a:pt x="73" y="67"/>
                    </a:lnTo>
                    <a:lnTo>
                      <a:pt x="74" y="72"/>
                    </a:lnTo>
                    <a:lnTo>
                      <a:pt x="75" y="78"/>
                    </a:lnTo>
                    <a:lnTo>
                      <a:pt x="76" y="81"/>
                    </a:lnTo>
                    <a:lnTo>
                      <a:pt x="76" y="83"/>
                    </a:lnTo>
                    <a:lnTo>
                      <a:pt x="77" y="86"/>
                    </a:lnTo>
                    <a:lnTo>
                      <a:pt x="78" y="89"/>
                    </a:lnTo>
                    <a:lnTo>
                      <a:pt x="79" y="91"/>
                    </a:lnTo>
                    <a:lnTo>
                      <a:pt x="81" y="94"/>
                    </a:lnTo>
                    <a:lnTo>
                      <a:pt x="82" y="97"/>
                    </a:lnTo>
                    <a:lnTo>
                      <a:pt x="84" y="100"/>
                    </a:lnTo>
                    <a:lnTo>
                      <a:pt x="79" y="104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Freeform 30"/>
              <p:cNvSpPr>
                <a:spLocks/>
              </p:cNvSpPr>
              <p:nvPr/>
            </p:nvSpPr>
            <p:spPr bwMode="auto">
              <a:xfrm>
                <a:off x="5421" y="3047"/>
                <a:ext cx="56" cy="69"/>
              </a:xfrm>
              <a:custGeom>
                <a:avLst/>
                <a:gdLst>
                  <a:gd name="T0" fmla="*/ 4 w 56"/>
                  <a:gd name="T1" fmla="*/ 68 h 69"/>
                  <a:gd name="T2" fmla="*/ 0 w 56"/>
                  <a:gd name="T3" fmla="*/ 63 h 69"/>
                  <a:gd name="T4" fmla="*/ 1 w 56"/>
                  <a:gd name="T5" fmla="*/ 59 h 69"/>
                  <a:gd name="T6" fmla="*/ 3 w 56"/>
                  <a:gd name="T7" fmla="*/ 56 h 69"/>
                  <a:gd name="T8" fmla="*/ 4 w 56"/>
                  <a:gd name="T9" fmla="*/ 52 h 69"/>
                  <a:gd name="T10" fmla="*/ 6 w 56"/>
                  <a:gd name="T11" fmla="*/ 48 h 69"/>
                  <a:gd name="T12" fmla="*/ 7 w 56"/>
                  <a:gd name="T13" fmla="*/ 44 h 69"/>
                  <a:gd name="T14" fmla="*/ 9 w 56"/>
                  <a:gd name="T15" fmla="*/ 40 h 69"/>
                  <a:gd name="T16" fmla="*/ 11 w 56"/>
                  <a:gd name="T17" fmla="*/ 36 h 69"/>
                  <a:gd name="T18" fmla="*/ 14 w 56"/>
                  <a:gd name="T19" fmla="*/ 32 h 69"/>
                  <a:gd name="T20" fmla="*/ 16 w 56"/>
                  <a:gd name="T21" fmla="*/ 29 h 69"/>
                  <a:gd name="T22" fmla="*/ 19 w 56"/>
                  <a:gd name="T23" fmla="*/ 25 h 69"/>
                  <a:gd name="T24" fmla="*/ 22 w 56"/>
                  <a:gd name="T25" fmla="*/ 20 h 69"/>
                  <a:gd name="T26" fmla="*/ 25 w 56"/>
                  <a:gd name="T27" fmla="*/ 16 h 69"/>
                  <a:gd name="T28" fmla="*/ 28 w 56"/>
                  <a:gd name="T29" fmla="*/ 12 h 69"/>
                  <a:gd name="T30" fmla="*/ 32 w 56"/>
                  <a:gd name="T31" fmla="*/ 8 h 69"/>
                  <a:gd name="T32" fmla="*/ 36 w 56"/>
                  <a:gd name="T33" fmla="*/ 4 h 69"/>
                  <a:gd name="T34" fmla="*/ 41 w 56"/>
                  <a:gd name="T35" fmla="*/ 0 h 69"/>
                  <a:gd name="T36" fmla="*/ 55 w 56"/>
                  <a:gd name="T37" fmla="*/ 4 h 69"/>
                  <a:gd name="T38" fmla="*/ 48 w 56"/>
                  <a:gd name="T39" fmla="*/ 13 h 69"/>
                  <a:gd name="T40" fmla="*/ 41 w 56"/>
                  <a:gd name="T41" fmla="*/ 21 h 69"/>
                  <a:gd name="T42" fmla="*/ 34 w 56"/>
                  <a:gd name="T43" fmla="*/ 29 h 69"/>
                  <a:gd name="T44" fmla="*/ 28 w 56"/>
                  <a:gd name="T45" fmla="*/ 37 h 69"/>
                  <a:gd name="T46" fmla="*/ 25 w 56"/>
                  <a:gd name="T47" fmla="*/ 41 h 69"/>
                  <a:gd name="T48" fmla="*/ 23 w 56"/>
                  <a:gd name="T49" fmla="*/ 45 h 69"/>
                  <a:gd name="T50" fmla="*/ 20 w 56"/>
                  <a:gd name="T51" fmla="*/ 49 h 69"/>
                  <a:gd name="T52" fmla="*/ 18 w 56"/>
                  <a:gd name="T53" fmla="*/ 53 h 69"/>
                  <a:gd name="T54" fmla="*/ 17 w 56"/>
                  <a:gd name="T55" fmla="*/ 56 h 69"/>
                  <a:gd name="T56" fmla="*/ 15 w 56"/>
                  <a:gd name="T57" fmla="*/ 60 h 69"/>
                  <a:gd name="T58" fmla="*/ 15 w 56"/>
                  <a:gd name="T59" fmla="*/ 62 h 69"/>
                  <a:gd name="T60" fmla="*/ 14 w 56"/>
                  <a:gd name="T61" fmla="*/ 64 h 69"/>
                  <a:gd name="T62" fmla="*/ 14 w 56"/>
                  <a:gd name="T63" fmla="*/ 66 h 69"/>
                  <a:gd name="T64" fmla="*/ 14 w 56"/>
                  <a:gd name="T65" fmla="*/ 68 h 69"/>
                  <a:gd name="T66" fmla="*/ 4 w 56"/>
                  <a:gd name="T67" fmla="*/ 68 h 6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56"/>
                  <a:gd name="T103" fmla="*/ 0 h 69"/>
                  <a:gd name="T104" fmla="*/ 56 w 56"/>
                  <a:gd name="T105" fmla="*/ 69 h 6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56" h="69">
                    <a:moveTo>
                      <a:pt x="4" y="68"/>
                    </a:moveTo>
                    <a:lnTo>
                      <a:pt x="0" y="63"/>
                    </a:lnTo>
                    <a:lnTo>
                      <a:pt x="1" y="59"/>
                    </a:lnTo>
                    <a:lnTo>
                      <a:pt x="3" y="56"/>
                    </a:lnTo>
                    <a:lnTo>
                      <a:pt x="4" y="52"/>
                    </a:lnTo>
                    <a:lnTo>
                      <a:pt x="6" y="48"/>
                    </a:lnTo>
                    <a:lnTo>
                      <a:pt x="7" y="44"/>
                    </a:lnTo>
                    <a:lnTo>
                      <a:pt x="9" y="40"/>
                    </a:lnTo>
                    <a:lnTo>
                      <a:pt x="11" y="36"/>
                    </a:lnTo>
                    <a:lnTo>
                      <a:pt x="14" y="32"/>
                    </a:lnTo>
                    <a:lnTo>
                      <a:pt x="16" y="29"/>
                    </a:lnTo>
                    <a:lnTo>
                      <a:pt x="19" y="25"/>
                    </a:lnTo>
                    <a:lnTo>
                      <a:pt x="22" y="20"/>
                    </a:lnTo>
                    <a:lnTo>
                      <a:pt x="25" y="16"/>
                    </a:lnTo>
                    <a:lnTo>
                      <a:pt x="28" y="12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41" y="0"/>
                    </a:lnTo>
                    <a:lnTo>
                      <a:pt x="55" y="4"/>
                    </a:lnTo>
                    <a:lnTo>
                      <a:pt x="48" y="13"/>
                    </a:lnTo>
                    <a:lnTo>
                      <a:pt x="41" y="21"/>
                    </a:lnTo>
                    <a:lnTo>
                      <a:pt x="34" y="29"/>
                    </a:lnTo>
                    <a:lnTo>
                      <a:pt x="28" y="37"/>
                    </a:lnTo>
                    <a:lnTo>
                      <a:pt x="25" y="41"/>
                    </a:lnTo>
                    <a:lnTo>
                      <a:pt x="23" y="45"/>
                    </a:lnTo>
                    <a:lnTo>
                      <a:pt x="20" y="49"/>
                    </a:lnTo>
                    <a:lnTo>
                      <a:pt x="18" y="53"/>
                    </a:lnTo>
                    <a:lnTo>
                      <a:pt x="17" y="56"/>
                    </a:lnTo>
                    <a:lnTo>
                      <a:pt x="15" y="60"/>
                    </a:lnTo>
                    <a:lnTo>
                      <a:pt x="15" y="62"/>
                    </a:lnTo>
                    <a:lnTo>
                      <a:pt x="14" y="64"/>
                    </a:lnTo>
                    <a:lnTo>
                      <a:pt x="14" y="66"/>
                    </a:lnTo>
                    <a:lnTo>
                      <a:pt x="14" y="68"/>
                    </a:lnTo>
                    <a:lnTo>
                      <a:pt x="4" y="6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" name="Freeform 31"/>
              <p:cNvSpPr>
                <a:spLocks/>
              </p:cNvSpPr>
              <p:nvPr/>
            </p:nvSpPr>
            <p:spPr bwMode="auto">
              <a:xfrm>
                <a:off x="5414" y="3045"/>
                <a:ext cx="35" cy="44"/>
              </a:xfrm>
              <a:custGeom>
                <a:avLst/>
                <a:gdLst>
                  <a:gd name="T0" fmla="*/ 0 w 35"/>
                  <a:gd name="T1" fmla="*/ 40 h 44"/>
                  <a:gd name="T2" fmla="*/ 23 w 35"/>
                  <a:gd name="T3" fmla="*/ 0 h 44"/>
                  <a:gd name="T4" fmla="*/ 34 w 35"/>
                  <a:gd name="T5" fmla="*/ 9 h 44"/>
                  <a:gd name="T6" fmla="*/ 25 w 35"/>
                  <a:gd name="T7" fmla="*/ 18 h 44"/>
                  <a:gd name="T8" fmla="*/ 5 w 35"/>
                  <a:gd name="T9" fmla="*/ 43 h 44"/>
                  <a:gd name="T10" fmla="*/ 0 w 35"/>
                  <a:gd name="T11" fmla="*/ 40 h 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"/>
                  <a:gd name="T19" fmla="*/ 0 h 44"/>
                  <a:gd name="T20" fmla="*/ 35 w 35"/>
                  <a:gd name="T21" fmla="*/ 44 h 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" h="44">
                    <a:moveTo>
                      <a:pt x="0" y="40"/>
                    </a:moveTo>
                    <a:lnTo>
                      <a:pt x="23" y="0"/>
                    </a:lnTo>
                    <a:lnTo>
                      <a:pt x="34" y="9"/>
                    </a:lnTo>
                    <a:lnTo>
                      <a:pt x="25" y="18"/>
                    </a:lnTo>
                    <a:lnTo>
                      <a:pt x="5" y="43"/>
                    </a:lnTo>
                    <a:lnTo>
                      <a:pt x="0" y="4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32"/>
              <p:cNvSpPr>
                <a:spLocks/>
              </p:cNvSpPr>
              <p:nvPr/>
            </p:nvSpPr>
            <p:spPr bwMode="auto">
              <a:xfrm>
                <a:off x="5521" y="3063"/>
                <a:ext cx="43" cy="21"/>
              </a:xfrm>
              <a:custGeom>
                <a:avLst/>
                <a:gdLst>
                  <a:gd name="T0" fmla="*/ 4 w 43"/>
                  <a:gd name="T1" fmla="*/ 18 h 21"/>
                  <a:gd name="T2" fmla="*/ 0 w 43"/>
                  <a:gd name="T3" fmla="*/ 13 h 21"/>
                  <a:gd name="T4" fmla="*/ 4 w 43"/>
                  <a:gd name="T5" fmla="*/ 4 h 21"/>
                  <a:gd name="T6" fmla="*/ 18 w 43"/>
                  <a:gd name="T7" fmla="*/ 2 h 21"/>
                  <a:gd name="T8" fmla="*/ 27 w 43"/>
                  <a:gd name="T9" fmla="*/ 0 h 21"/>
                  <a:gd name="T10" fmla="*/ 42 w 43"/>
                  <a:gd name="T11" fmla="*/ 9 h 21"/>
                  <a:gd name="T12" fmla="*/ 42 w 43"/>
                  <a:gd name="T13" fmla="*/ 18 h 21"/>
                  <a:gd name="T14" fmla="*/ 8 w 43"/>
                  <a:gd name="T15" fmla="*/ 20 h 21"/>
                  <a:gd name="T16" fmla="*/ 4 w 43"/>
                  <a:gd name="T17" fmla="*/ 18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"/>
                  <a:gd name="T28" fmla="*/ 0 h 21"/>
                  <a:gd name="T29" fmla="*/ 43 w 43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" h="21">
                    <a:moveTo>
                      <a:pt x="4" y="18"/>
                    </a:moveTo>
                    <a:lnTo>
                      <a:pt x="0" y="13"/>
                    </a:lnTo>
                    <a:lnTo>
                      <a:pt x="4" y="4"/>
                    </a:lnTo>
                    <a:lnTo>
                      <a:pt x="18" y="2"/>
                    </a:lnTo>
                    <a:lnTo>
                      <a:pt x="27" y="0"/>
                    </a:lnTo>
                    <a:lnTo>
                      <a:pt x="42" y="9"/>
                    </a:lnTo>
                    <a:lnTo>
                      <a:pt x="42" y="18"/>
                    </a:lnTo>
                    <a:lnTo>
                      <a:pt x="8" y="20"/>
                    </a:lnTo>
                    <a:lnTo>
                      <a:pt x="4" y="18"/>
                    </a:lnTo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33"/>
              <p:cNvSpPr>
                <a:spLocks/>
              </p:cNvSpPr>
              <p:nvPr/>
            </p:nvSpPr>
            <p:spPr bwMode="auto">
              <a:xfrm>
                <a:off x="5611" y="3060"/>
                <a:ext cx="40" cy="24"/>
              </a:xfrm>
              <a:custGeom>
                <a:avLst/>
                <a:gdLst>
                  <a:gd name="T0" fmla="*/ 0 w 40"/>
                  <a:gd name="T1" fmla="*/ 23 h 24"/>
                  <a:gd name="T2" fmla="*/ 2 w 40"/>
                  <a:gd name="T3" fmla="*/ 5 h 24"/>
                  <a:gd name="T4" fmla="*/ 19 w 40"/>
                  <a:gd name="T5" fmla="*/ 3 h 24"/>
                  <a:gd name="T6" fmla="*/ 19 w 40"/>
                  <a:gd name="T7" fmla="*/ 2 h 24"/>
                  <a:gd name="T8" fmla="*/ 20 w 40"/>
                  <a:gd name="T9" fmla="*/ 1 h 24"/>
                  <a:gd name="T10" fmla="*/ 20 w 40"/>
                  <a:gd name="T11" fmla="*/ 1 h 24"/>
                  <a:gd name="T12" fmla="*/ 21 w 40"/>
                  <a:gd name="T13" fmla="*/ 1 h 24"/>
                  <a:gd name="T14" fmla="*/ 21 w 40"/>
                  <a:gd name="T15" fmla="*/ 1 h 24"/>
                  <a:gd name="T16" fmla="*/ 21 w 40"/>
                  <a:gd name="T17" fmla="*/ 1 h 24"/>
                  <a:gd name="T18" fmla="*/ 21 w 40"/>
                  <a:gd name="T19" fmla="*/ 0 h 24"/>
                  <a:gd name="T20" fmla="*/ 21 w 40"/>
                  <a:gd name="T21" fmla="*/ 0 h 24"/>
                  <a:gd name="T22" fmla="*/ 39 w 40"/>
                  <a:gd name="T23" fmla="*/ 12 h 24"/>
                  <a:gd name="T24" fmla="*/ 34 w 40"/>
                  <a:gd name="T25" fmla="*/ 21 h 24"/>
                  <a:gd name="T26" fmla="*/ 19 w 40"/>
                  <a:gd name="T27" fmla="*/ 19 h 24"/>
                  <a:gd name="T28" fmla="*/ 5 w 40"/>
                  <a:gd name="T29" fmla="*/ 23 h 24"/>
                  <a:gd name="T30" fmla="*/ 0 w 40"/>
                  <a:gd name="T31" fmla="*/ 23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0"/>
                  <a:gd name="T49" fmla="*/ 0 h 24"/>
                  <a:gd name="T50" fmla="*/ 40 w 40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0" h="24">
                    <a:moveTo>
                      <a:pt x="0" y="23"/>
                    </a:moveTo>
                    <a:lnTo>
                      <a:pt x="2" y="5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20" y="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39" y="12"/>
                    </a:lnTo>
                    <a:lnTo>
                      <a:pt x="34" y="21"/>
                    </a:lnTo>
                    <a:lnTo>
                      <a:pt x="19" y="19"/>
                    </a:lnTo>
                    <a:lnTo>
                      <a:pt x="5" y="2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87" name="Picture 34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1744" y="248356"/>
              <a:ext cx="565679" cy="523523"/>
            </a:xfrm>
            <a:prstGeom prst="rect">
              <a:avLst/>
            </a:prstGeom>
            <a:solidFill>
              <a:srgbClr val="FD8F0E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xtLst/>
          </p:spPr>
        </p:pic>
        <p:grpSp>
          <p:nvGrpSpPr>
            <p:cNvPr id="88" name="Group 15"/>
            <p:cNvGrpSpPr>
              <a:grpSpLocks/>
            </p:cNvGrpSpPr>
            <p:nvPr/>
          </p:nvGrpSpPr>
          <p:grpSpPr bwMode="auto">
            <a:xfrm>
              <a:off x="5816957" y="2477912"/>
              <a:ext cx="555622" cy="540455"/>
              <a:chOff x="5360" y="3004"/>
              <a:chExt cx="404" cy="375"/>
            </a:xfrm>
          </p:grpSpPr>
          <p:sp>
            <p:nvSpPr>
              <p:cNvPr id="89" name="Freeform 16"/>
              <p:cNvSpPr>
                <a:spLocks/>
              </p:cNvSpPr>
              <p:nvPr/>
            </p:nvSpPr>
            <p:spPr bwMode="auto">
              <a:xfrm>
                <a:off x="5360" y="3004"/>
                <a:ext cx="404" cy="375"/>
              </a:xfrm>
              <a:custGeom>
                <a:avLst/>
                <a:gdLst>
                  <a:gd name="T0" fmla="*/ 317 w 404"/>
                  <a:gd name="T1" fmla="*/ 370 h 375"/>
                  <a:gd name="T2" fmla="*/ 297 w 404"/>
                  <a:gd name="T3" fmla="*/ 368 h 375"/>
                  <a:gd name="T4" fmla="*/ 277 w 404"/>
                  <a:gd name="T5" fmla="*/ 367 h 375"/>
                  <a:gd name="T6" fmla="*/ 237 w 404"/>
                  <a:gd name="T7" fmla="*/ 367 h 375"/>
                  <a:gd name="T8" fmla="*/ 168 w 404"/>
                  <a:gd name="T9" fmla="*/ 369 h 375"/>
                  <a:gd name="T10" fmla="*/ 127 w 404"/>
                  <a:gd name="T11" fmla="*/ 370 h 375"/>
                  <a:gd name="T12" fmla="*/ 92 w 404"/>
                  <a:gd name="T13" fmla="*/ 370 h 375"/>
                  <a:gd name="T14" fmla="*/ 77 w 404"/>
                  <a:gd name="T15" fmla="*/ 370 h 375"/>
                  <a:gd name="T16" fmla="*/ 62 w 404"/>
                  <a:gd name="T17" fmla="*/ 368 h 375"/>
                  <a:gd name="T18" fmla="*/ 50 w 404"/>
                  <a:gd name="T19" fmla="*/ 365 h 375"/>
                  <a:gd name="T20" fmla="*/ 43 w 404"/>
                  <a:gd name="T21" fmla="*/ 362 h 375"/>
                  <a:gd name="T22" fmla="*/ 36 w 404"/>
                  <a:gd name="T23" fmla="*/ 357 h 375"/>
                  <a:gd name="T24" fmla="*/ 18 w 404"/>
                  <a:gd name="T25" fmla="*/ 337 h 375"/>
                  <a:gd name="T26" fmla="*/ 18 w 404"/>
                  <a:gd name="T27" fmla="*/ 336 h 375"/>
                  <a:gd name="T28" fmla="*/ 18 w 404"/>
                  <a:gd name="T29" fmla="*/ 335 h 375"/>
                  <a:gd name="T30" fmla="*/ 18 w 404"/>
                  <a:gd name="T31" fmla="*/ 292 h 375"/>
                  <a:gd name="T32" fmla="*/ 16 w 404"/>
                  <a:gd name="T33" fmla="*/ 186 h 375"/>
                  <a:gd name="T34" fmla="*/ 0 w 404"/>
                  <a:gd name="T35" fmla="*/ 93 h 375"/>
                  <a:gd name="T36" fmla="*/ 3 w 404"/>
                  <a:gd name="T37" fmla="*/ 83 h 375"/>
                  <a:gd name="T38" fmla="*/ 5 w 404"/>
                  <a:gd name="T39" fmla="*/ 74 h 375"/>
                  <a:gd name="T40" fmla="*/ 6 w 404"/>
                  <a:gd name="T41" fmla="*/ 62 h 375"/>
                  <a:gd name="T42" fmla="*/ 7 w 404"/>
                  <a:gd name="T43" fmla="*/ 45 h 375"/>
                  <a:gd name="T44" fmla="*/ 71 w 404"/>
                  <a:gd name="T45" fmla="*/ 0 h 375"/>
                  <a:gd name="T46" fmla="*/ 72 w 404"/>
                  <a:gd name="T47" fmla="*/ 0 h 375"/>
                  <a:gd name="T48" fmla="*/ 72 w 404"/>
                  <a:gd name="T49" fmla="*/ 0 h 375"/>
                  <a:gd name="T50" fmla="*/ 152 w 404"/>
                  <a:gd name="T51" fmla="*/ 4 h 375"/>
                  <a:gd name="T52" fmla="*/ 185 w 404"/>
                  <a:gd name="T53" fmla="*/ 16 h 375"/>
                  <a:gd name="T54" fmla="*/ 195 w 404"/>
                  <a:gd name="T55" fmla="*/ 14 h 375"/>
                  <a:gd name="T56" fmla="*/ 212 w 404"/>
                  <a:gd name="T57" fmla="*/ 10 h 375"/>
                  <a:gd name="T58" fmla="*/ 222 w 404"/>
                  <a:gd name="T59" fmla="*/ 9 h 375"/>
                  <a:gd name="T60" fmla="*/ 231 w 404"/>
                  <a:gd name="T61" fmla="*/ 10 h 375"/>
                  <a:gd name="T62" fmla="*/ 236 w 404"/>
                  <a:gd name="T63" fmla="*/ 11 h 375"/>
                  <a:gd name="T64" fmla="*/ 243 w 404"/>
                  <a:gd name="T65" fmla="*/ 8 h 375"/>
                  <a:gd name="T66" fmla="*/ 255 w 404"/>
                  <a:gd name="T67" fmla="*/ 6 h 375"/>
                  <a:gd name="T68" fmla="*/ 268 w 404"/>
                  <a:gd name="T69" fmla="*/ 6 h 375"/>
                  <a:gd name="T70" fmla="*/ 290 w 404"/>
                  <a:gd name="T71" fmla="*/ 9 h 375"/>
                  <a:gd name="T72" fmla="*/ 303 w 404"/>
                  <a:gd name="T73" fmla="*/ 11 h 375"/>
                  <a:gd name="T74" fmla="*/ 362 w 404"/>
                  <a:gd name="T75" fmla="*/ 9 h 375"/>
                  <a:gd name="T76" fmla="*/ 389 w 404"/>
                  <a:gd name="T77" fmla="*/ 68 h 375"/>
                  <a:gd name="T78" fmla="*/ 401 w 404"/>
                  <a:gd name="T79" fmla="*/ 175 h 375"/>
                  <a:gd name="T80" fmla="*/ 399 w 404"/>
                  <a:gd name="T81" fmla="*/ 272 h 375"/>
                  <a:gd name="T82" fmla="*/ 374 w 404"/>
                  <a:gd name="T83" fmla="*/ 367 h 375"/>
                  <a:gd name="T84" fmla="*/ 360 w 404"/>
                  <a:gd name="T85" fmla="*/ 371 h 375"/>
                  <a:gd name="T86" fmla="*/ 346 w 404"/>
                  <a:gd name="T87" fmla="*/ 374 h 375"/>
                  <a:gd name="T88" fmla="*/ 331 w 404"/>
                  <a:gd name="T89" fmla="*/ 372 h 37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04"/>
                  <a:gd name="T136" fmla="*/ 0 h 375"/>
                  <a:gd name="T137" fmla="*/ 404 w 404"/>
                  <a:gd name="T138" fmla="*/ 375 h 37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04" h="375">
                    <a:moveTo>
                      <a:pt x="331" y="372"/>
                    </a:moveTo>
                    <a:lnTo>
                      <a:pt x="324" y="371"/>
                    </a:lnTo>
                    <a:lnTo>
                      <a:pt x="317" y="370"/>
                    </a:lnTo>
                    <a:lnTo>
                      <a:pt x="311" y="369"/>
                    </a:lnTo>
                    <a:lnTo>
                      <a:pt x="304" y="369"/>
                    </a:lnTo>
                    <a:lnTo>
                      <a:pt x="297" y="368"/>
                    </a:lnTo>
                    <a:lnTo>
                      <a:pt x="291" y="367"/>
                    </a:lnTo>
                    <a:lnTo>
                      <a:pt x="284" y="367"/>
                    </a:lnTo>
                    <a:lnTo>
                      <a:pt x="277" y="367"/>
                    </a:lnTo>
                    <a:lnTo>
                      <a:pt x="264" y="367"/>
                    </a:lnTo>
                    <a:lnTo>
                      <a:pt x="250" y="367"/>
                    </a:lnTo>
                    <a:lnTo>
                      <a:pt x="237" y="367"/>
                    </a:lnTo>
                    <a:lnTo>
                      <a:pt x="223" y="367"/>
                    </a:lnTo>
                    <a:lnTo>
                      <a:pt x="195" y="368"/>
                    </a:lnTo>
                    <a:lnTo>
                      <a:pt x="168" y="369"/>
                    </a:lnTo>
                    <a:lnTo>
                      <a:pt x="154" y="370"/>
                    </a:lnTo>
                    <a:lnTo>
                      <a:pt x="141" y="370"/>
                    </a:lnTo>
                    <a:lnTo>
                      <a:pt x="127" y="370"/>
                    </a:lnTo>
                    <a:lnTo>
                      <a:pt x="113" y="369"/>
                    </a:lnTo>
                    <a:lnTo>
                      <a:pt x="102" y="370"/>
                    </a:lnTo>
                    <a:lnTo>
                      <a:pt x="92" y="370"/>
                    </a:lnTo>
                    <a:lnTo>
                      <a:pt x="87" y="370"/>
                    </a:lnTo>
                    <a:lnTo>
                      <a:pt x="82" y="370"/>
                    </a:lnTo>
                    <a:lnTo>
                      <a:pt x="77" y="370"/>
                    </a:lnTo>
                    <a:lnTo>
                      <a:pt x="72" y="369"/>
                    </a:lnTo>
                    <a:lnTo>
                      <a:pt x="67" y="369"/>
                    </a:lnTo>
                    <a:lnTo>
                      <a:pt x="62" y="368"/>
                    </a:lnTo>
                    <a:lnTo>
                      <a:pt x="57" y="367"/>
                    </a:lnTo>
                    <a:lnTo>
                      <a:pt x="52" y="366"/>
                    </a:lnTo>
                    <a:lnTo>
                      <a:pt x="50" y="365"/>
                    </a:lnTo>
                    <a:lnTo>
                      <a:pt x="48" y="364"/>
                    </a:lnTo>
                    <a:lnTo>
                      <a:pt x="45" y="363"/>
                    </a:lnTo>
                    <a:lnTo>
                      <a:pt x="43" y="362"/>
                    </a:lnTo>
                    <a:lnTo>
                      <a:pt x="41" y="360"/>
                    </a:lnTo>
                    <a:lnTo>
                      <a:pt x="38" y="359"/>
                    </a:lnTo>
                    <a:lnTo>
                      <a:pt x="36" y="357"/>
                    </a:lnTo>
                    <a:lnTo>
                      <a:pt x="34" y="356"/>
                    </a:lnTo>
                    <a:lnTo>
                      <a:pt x="18" y="338"/>
                    </a:lnTo>
                    <a:lnTo>
                      <a:pt x="18" y="337"/>
                    </a:lnTo>
                    <a:lnTo>
                      <a:pt x="18" y="336"/>
                    </a:lnTo>
                    <a:lnTo>
                      <a:pt x="18" y="335"/>
                    </a:lnTo>
                    <a:lnTo>
                      <a:pt x="20" y="299"/>
                    </a:lnTo>
                    <a:lnTo>
                      <a:pt x="18" y="292"/>
                    </a:lnTo>
                    <a:lnTo>
                      <a:pt x="18" y="281"/>
                    </a:lnTo>
                    <a:lnTo>
                      <a:pt x="16" y="243"/>
                    </a:lnTo>
                    <a:lnTo>
                      <a:pt x="16" y="186"/>
                    </a:lnTo>
                    <a:lnTo>
                      <a:pt x="4" y="140"/>
                    </a:lnTo>
                    <a:lnTo>
                      <a:pt x="7" y="113"/>
                    </a:lnTo>
                    <a:lnTo>
                      <a:pt x="0" y="93"/>
                    </a:lnTo>
                    <a:lnTo>
                      <a:pt x="1" y="89"/>
                    </a:lnTo>
                    <a:lnTo>
                      <a:pt x="2" y="86"/>
                    </a:lnTo>
                    <a:lnTo>
                      <a:pt x="3" y="83"/>
                    </a:lnTo>
                    <a:lnTo>
                      <a:pt x="4" y="80"/>
                    </a:lnTo>
                    <a:lnTo>
                      <a:pt x="4" y="77"/>
                    </a:lnTo>
                    <a:lnTo>
                      <a:pt x="5" y="74"/>
                    </a:lnTo>
                    <a:lnTo>
                      <a:pt x="5" y="71"/>
                    </a:lnTo>
                    <a:lnTo>
                      <a:pt x="6" y="68"/>
                    </a:lnTo>
                    <a:lnTo>
                      <a:pt x="6" y="62"/>
                    </a:lnTo>
                    <a:lnTo>
                      <a:pt x="7" y="57"/>
                    </a:lnTo>
                    <a:lnTo>
                      <a:pt x="7" y="51"/>
                    </a:lnTo>
                    <a:lnTo>
                      <a:pt x="7" y="45"/>
                    </a:lnTo>
                    <a:lnTo>
                      <a:pt x="20" y="25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136" y="7"/>
                    </a:lnTo>
                    <a:lnTo>
                      <a:pt x="152" y="4"/>
                    </a:lnTo>
                    <a:lnTo>
                      <a:pt x="168" y="13"/>
                    </a:lnTo>
                    <a:lnTo>
                      <a:pt x="181" y="16"/>
                    </a:lnTo>
                    <a:lnTo>
                      <a:pt x="185" y="16"/>
                    </a:lnTo>
                    <a:lnTo>
                      <a:pt x="188" y="15"/>
                    </a:lnTo>
                    <a:lnTo>
                      <a:pt x="191" y="15"/>
                    </a:lnTo>
                    <a:lnTo>
                      <a:pt x="195" y="14"/>
                    </a:lnTo>
                    <a:lnTo>
                      <a:pt x="202" y="12"/>
                    </a:lnTo>
                    <a:lnTo>
                      <a:pt x="208" y="11"/>
                    </a:lnTo>
                    <a:lnTo>
                      <a:pt x="212" y="10"/>
                    </a:lnTo>
                    <a:lnTo>
                      <a:pt x="215" y="10"/>
                    </a:lnTo>
                    <a:lnTo>
                      <a:pt x="218" y="9"/>
                    </a:lnTo>
                    <a:lnTo>
                      <a:pt x="222" y="9"/>
                    </a:lnTo>
                    <a:lnTo>
                      <a:pt x="225" y="9"/>
                    </a:lnTo>
                    <a:lnTo>
                      <a:pt x="229" y="9"/>
                    </a:lnTo>
                    <a:lnTo>
                      <a:pt x="231" y="10"/>
                    </a:lnTo>
                    <a:lnTo>
                      <a:pt x="232" y="10"/>
                    </a:lnTo>
                    <a:lnTo>
                      <a:pt x="234" y="10"/>
                    </a:lnTo>
                    <a:lnTo>
                      <a:pt x="236" y="11"/>
                    </a:lnTo>
                    <a:lnTo>
                      <a:pt x="238" y="10"/>
                    </a:lnTo>
                    <a:lnTo>
                      <a:pt x="241" y="9"/>
                    </a:lnTo>
                    <a:lnTo>
                      <a:pt x="243" y="8"/>
                    </a:lnTo>
                    <a:lnTo>
                      <a:pt x="246" y="8"/>
                    </a:lnTo>
                    <a:lnTo>
                      <a:pt x="250" y="7"/>
                    </a:lnTo>
                    <a:lnTo>
                      <a:pt x="255" y="6"/>
                    </a:lnTo>
                    <a:lnTo>
                      <a:pt x="259" y="6"/>
                    </a:lnTo>
                    <a:lnTo>
                      <a:pt x="264" y="6"/>
                    </a:lnTo>
                    <a:lnTo>
                      <a:pt x="268" y="6"/>
                    </a:lnTo>
                    <a:lnTo>
                      <a:pt x="273" y="6"/>
                    </a:lnTo>
                    <a:lnTo>
                      <a:pt x="281" y="7"/>
                    </a:lnTo>
                    <a:lnTo>
                      <a:pt x="290" y="9"/>
                    </a:lnTo>
                    <a:lnTo>
                      <a:pt x="294" y="9"/>
                    </a:lnTo>
                    <a:lnTo>
                      <a:pt x="299" y="10"/>
                    </a:lnTo>
                    <a:lnTo>
                      <a:pt x="303" y="11"/>
                    </a:lnTo>
                    <a:lnTo>
                      <a:pt x="308" y="11"/>
                    </a:lnTo>
                    <a:lnTo>
                      <a:pt x="347" y="9"/>
                    </a:lnTo>
                    <a:lnTo>
                      <a:pt x="362" y="9"/>
                    </a:lnTo>
                    <a:lnTo>
                      <a:pt x="389" y="25"/>
                    </a:lnTo>
                    <a:lnTo>
                      <a:pt x="394" y="50"/>
                    </a:lnTo>
                    <a:lnTo>
                      <a:pt x="389" y="68"/>
                    </a:lnTo>
                    <a:lnTo>
                      <a:pt x="394" y="109"/>
                    </a:lnTo>
                    <a:lnTo>
                      <a:pt x="403" y="122"/>
                    </a:lnTo>
                    <a:lnTo>
                      <a:pt x="401" y="175"/>
                    </a:lnTo>
                    <a:lnTo>
                      <a:pt x="399" y="213"/>
                    </a:lnTo>
                    <a:lnTo>
                      <a:pt x="396" y="250"/>
                    </a:lnTo>
                    <a:lnTo>
                      <a:pt x="399" y="272"/>
                    </a:lnTo>
                    <a:lnTo>
                      <a:pt x="401" y="281"/>
                    </a:lnTo>
                    <a:lnTo>
                      <a:pt x="396" y="319"/>
                    </a:lnTo>
                    <a:lnTo>
                      <a:pt x="374" y="367"/>
                    </a:lnTo>
                    <a:lnTo>
                      <a:pt x="370" y="369"/>
                    </a:lnTo>
                    <a:lnTo>
                      <a:pt x="365" y="370"/>
                    </a:lnTo>
                    <a:lnTo>
                      <a:pt x="360" y="371"/>
                    </a:lnTo>
                    <a:lnTo>
                      <a:pt x="356" y="373"/>
                    </a:lnTo>
                    <a:lnTo>
                      <a:pt x="351" y="373"/>
                    </a:lnTo>
                    <a:lnTo>
                      <a:pt x="346" y="374"/>
                    </a:lnTo>
                    <a:lnTo>
                      <a:pt x="342" y="374"/>
                    </a:lnTo>
                    <a:lnTo>
                      <a:pt x="338" y="374"/>
                    </a:lnTo>
                    <a:lnTo>
                      <a:pt x="331" y="37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17"/>
              <p:cNvSpPr>
                <a:spLocks/>
              </p:cNvSpPr>
              <p:nvPr/>
            </p:nvSpPr>
            <p:spPr bwMode="auto">
              <a:xfrm>
                <a:off x="5391" y="3026"/>
                <a:ext cx="346" cy="332"/>
              </a:xfrm>
              <a:custGeom>
                <a:avLst/>
                <a:gdLst>
                  <a:gd name="T0" fmla="*/ 205 w 346"/>
                  <a:gd name="T1" fmla="*/ 325 h 332"/>
                  <a:gd name="T2" fmla="*/ 173 w 346"/>
                  <a:gd name="T3" fmla="*/ 325 h 332"/>
                  <a:gd name="T4" fmla="*/ 159 w 346"/>
                  <a:gd name="T5" fmla="*/ 326 h 332"/>
                  <a:gd name="T6" fmla="*/ 131 w 346"/>
                  <a:gd name="T7" fmla="*/ 329 h 332"/>
                  <a:gd name="T8" fmla="*/ 112 w 346"/>
                  <a:gd name="T9" fmla="*/ 330 h 332"/>
                  <a:gd name="T10" fmla="*/ 85 w 346"/>
                  <a:gd name="T11" fmla="*/ 330 h 332"/>
                  <a:gd name="T12" fmla="*/ 19 w 346"/>
                  <a:gd name="T13" fmla="*/ 317 h 332"/>
                  <a:gd name="T14" fmla="*/ 19 w 346"/>
                  <a:gd name="T15" fmla="*/ 316 h 332"/>
                  <a:gd name="T16" fmla="*/ 19 w 346"/>
                  <a:gd name="T17" fmla="*/ 316 h 332"/>
                  <a:gd name="T18" fmla="*/ 14 w 346"/>
                  <a:gd name="T19" fmla="*/ 284 h 332"/>
                  <a:gd name="T20" fmla="*/ 10 w 346"/>
                  <a:gd name="T21" fmla="*/ 246 h 332"/>
                  <a:gd name="T22" fmla="*/ 8 w 346"/>
                  <a:gd name="T23" fmla="*/ 224 h 332"/>
                  <a:gd name="T24" fmla="*/ 7 w 346"/>
                  <a:gd name="T25" fmla="*/ 201 h 332"/>
                  <a:gd name="T26" fmla="*/ 16 w 346"/>
                  <a:gd name="T27" fmla="*/ 160 h 332"/>
                  <a:gd name="T28" fmla="*/ 5 w 346"/>
                  <a:gd name="T29" fmla="*/ 103 h 332"/>
                  <a:gd name="T30" fmla="*/ 23 w 346"/>
                  <a:gd name="T31" fmla="*/ 5 h 332"/>
                  <a:gd name="T32" fmla="*/ 107 w 346"/>
                  <a:gd name="T33" fmla="*/ 3 h 332"/>
                  <a:gd name="T34" fmla="*/ 118 w 346"/>
                  <a:gd name="T35" fmla="*/ 19 h 332"/>
                  <a:gd name="T36" fmla="*/ 99 w 346"/>
                  <a:gd name="T37" fmla="*/ 34 h 332"/>
                  <a:gd name="T38" fmla="*/ 84 w 346"/>
                  <a:gd name="T39" fmla="*/ 51 h 332"/>
                  <a:gd name="T40" fmla="*/ 72 w 346"/>
                  <a:gd name="T41" fmla="*/ 68 h 332"/>
                  <a:gd name="T42" fmla="*/ 63 w 346"/>
                  <a:gd name="T43" fmla="*/ 86 h 332"/>
                  <a:gd name="T44" fmla="*/ 56 w 346"/>
                  <a:gd name="T45" fmla="*/ 105 h 332"/>
                  <a:gd name="T46" fmla="*/ 52 w 346"/>
                  <a:gd name="T47" fmla="*/ 124 h 332"/>
                  <a:gd name="T48" fmla="*/ 51 w 346"/>
                  <a:gd name="T49" fmla="*/ 143 h 332"/>
                  <a:gd name="T50" fmla="*/ 52 w 346"/>
                  <a:gd name="T51" fmla="*/ 162 h 332"/>
                  <a:gd name="T52" fmla="*/ 55 w 346"/>
                  <a:gd name="T53" fmla="*/ 181 h 332"/>
                  <a:gd name="T54" fmla="*/ 59 w 346"/>
                  <a:gd name="T55" fmla="*/ 199 h 332"/>
                  <a:gd name="T56" fmla="*/ 70 w 346"/>
                  <a:gd name="T57" fmla="*/ 219 h 332"/>
                  <a:gd name="T58" fmla="*/ 86 w 346"/>
                  <a:gd name="T59" fmla="*/ 240 h 332"/>
                  <a:gd name="T60" fmla="*/ 102 w 346"/>
                  <a:gd name="T61" fmla="*/ 256 h 332"/>
                  <a:gd name="T62" fmla="*/ 120 w 346"/>
                  <a:gd name="T63" fmla="*/ 270 h 332"/>
                  <a:gd name="T64" fmla="*/ 139 w 346"/>
                  <a:gd name="T65" fmla="*/ 281 h 332"/>
                  <a:gd name="T66" fmla="*/ 159 w 346"/>
                  <a:gd name="T67" fmla="*/ 289 h 332"/>
                  <a:gd name="T68" fmla="*/ 179 w 346"/>
                  <a:gd name="T69" fmla="*/ 294 h 332"/>
                  <a:gd name="T70" fmla="*/ 199 w 346"/>
                  <a:gd name="T71" fmla="*/ 296 h 332"/>
                  <a:gd name="T72" fmla="*/ 219 w 346"/>
                  <a:gd name="T73" fmla="*/ 295 h 332"/>
                  <a:gd name="T74" fmla="*/ 238 w 346"/>
                  <a:gd name="T75" fmla="*/ 291 h 332"/>
                  <a:gd name="T76" fmla="*/ 256 w 346"/>
                  <a:gd name="T77" fmla="*/ 284 h 332"/>
                  <a:gd name="T78" fmla="*/ 273 w 346"/>
                  <a:gd name="T79" fmla="*/ 276 h 332"/>
                  <a:gd name="T80" fmla="*/ 289 w 346"/>
                  <a:gd name="T81" fmla="*/ 265 h 332"/>
                  <a:gd name="T82" fmla="*/ 305 w 346"/>
                  <a:gd name="T83" fmla="*/ 253 h 332"/>
                  <a:gd name="T84" fmla="*/ 319 w 346"/>
                  <a:gd name="T85" fmla="*/ 238 h 332"/>
                  <a:gd name="T86" fmla="*/ 332 w 346"/>
                  <a:gd name="T87" fmla="*/ 223 h 332"/>
                  <a:gd name="T88" fmla="*/ 345 w 346"/>
                  <a:gd name="T89" fmla="*/ 277 h 332"/>
                  <a:gd name="T90" fmla="*/ 322 w 346"/>
                  <a:gd name="T91" fmla="*/ 331 h 332"/>
                  <a:gd name="T92" fmla="*/ 320 w 346"/>
                  <a:gd name="T93" fmla="*/ 331 h 332"/>
                  <a:gd name="T94" fmla="*/ 320 w 346"/>
                  <a:gd name="T95" fmla="*/ 331 h 33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46"/>
                  <a:gd name="T145" fmla="*/ 0 h 332"/>
                  <a:gd name="T146" fmla="*/ 346 w 346"/>
                  <a:gd name="T147" fmla="*/ 332 h 33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46" h="332">
                    <a:moveTo>
                      <a:pt x="313" y="331"/>
                    </a:moveTo>
                    <a:lnTo>
                      <a:pt x="273" y="327"/>
                    </a:lnTo>
                    <a:lnTo>
                      <a:pt x="205" y="325"/>
                    </a:lnTo>
                    <a:lnTo>
                      <a:pt x="191" y="316"/>
                    </a:lnTo>
                    <a:lnTo>
                      <a:pt x="177" y="325"/>
                    </a:lnTo>
                    <a:lnTo>
                      <a:pt x="173" y="325"/>
                    </a:lnTo>
                    <a:lnTo>
                      <a:pt x="168" y="325"/>
                    </a:lnTo>
                    <a:lnTo>
                      <a:pt x="163" y="325"/>
                    </a:lnTo>
                    <a:lnTo>
                      <a:pt x="159" y="326"/>
                    </a:lnTo>
                    <a:lnTo>
                      <a:pt x="149" y="327"/>
                    </a:lnTo>
                    <a:lnTo>
                      <a:pt x="140" y="328"/>
                    </a:lnTo>
                    <a:lnTo>
                      <a:pt x="131" y="329"/>
                    </a:lnTo>
                    <a:lnTo>
                      <a:pt x="121" y="330"/>
                    </a:lnTo>
                    <a:lnTo>
                      <a:pt x="117" y="330"/>
                    </a:lnTo>
                    <a:lnTo>
                      <a:pt x="112" y="330"/>
                    </a:lnTo>
                    <a:lnTo>
                      <a:pt x="107" y="330"/>
                    </a:lnTo>
                    <a:lnTo>
                      <a:pt x="103" y="330"/>
                    </a:lnTo>
                    <a:lnTo>
                      <a:pt x="85" y="330"/>
                    </a:lnTo>
                    <a:lnTo>
                      <a:pt x="34" y="327"/>
                    </a:lnTo>
                    <a:lnTo>
                      <a:pt x="19" y="318"/>
                    </a:lnTo>
                    <a:lnTo>
                      <a:pt x="19" y="317"/>
                    </a:lnTo>
                    <a:lnTo>
                      <a:pt x="19" y="316"/>
                    </a:lnTo>
                    <a:lnTo>
                      <a:pt x="16" y="300"/>
                    </a:lnTo>
                    <a:lnTo>
                      <a:pt x="14" y="284"/>
                    </a:lnTo>
                    <a:lnTo>
                      <a:pt x="12" y="269"/>
                    </a:lnTo>
                    <a:lnTo>
                      <a:pt x="10" y="254"/>
                    </a:lnTo>
                    <a:lnTo>
                      <a:pt x="10" y="246"/>
                    </a:lnTo>
                    <a:lnTo>
                      <a:pt x="9" y="239"/>
                    </a:lnTo>
                    <a:lnTo>
                      <a:pt x="8" y="231"/>
                    </a:lnTo>
                    <a:lnTo>
                      <a:pt x="8" y="224"/>
                    </a:lnTo>
                    <a:lnTo>
                      <a:pt x="8" y="216"/>
                    </a:lnTo>
                    <a:lnTo>
                      <a:pt x="7" y="209"/>
                    </a:lnTo>
                    <a:lnTo>
                      <a:pt x="7" y="201"/>
                    </a:lnTo>
                    <a:lnTo>
                      <a:pt x="7" y="194"/>
                    </a:lnTo>
                    <a:lnTo>
                      <a:pt x="7" y="170"/>
                    </a:lnTo>
                    <a:lnTo>
                      <a:pt x="16" y="160"/>
                    </a:lnTo>
                    <a:lnTo>
                      <a:pt x="14" y="146"/>
                    </a:lnTo>
                    <a:lnTo>
                      <a:pt x="5" y="132"/>
                    </a:lnTo>
                    <a:lnTo>
                      <a:pt x="5" y="103"/>
                    </a:lnTo>
                    <a:lnTo>
                      <a:pt x="0" y="23"/>
                    </a:lnTo>
                    <a:lnTo>
                      <a:pt x="10" y="12"/>
                    </a:lnTo>
                    <a:lnTo>
                      <a:pt x="23" y="5"/>
                    </a:lnTo>
                    <a:lnTo>
                      <a:pt x="30" y="0"/>
                    </a:lnTo>
                    <a:lnTo>
                      <a:pt x="57" y="3"/>
                    </a:lnTo>
                    <a:lnTo>
                      <a:pt x="107" y="3"/>
                    </a:lnTo>
                    <a:lnTo>
                      <a:pt x="138" y="5"/>
                    </a:lnTo>
                    <a:lnTo>
                      <a:pt x="125" y="14"/>
                    </a:lnTo>
                    <a:lnTo>
                      <a:pt x="118" y="19"/>
                    </a:lnTo>
                    <a:lnTo>
                      <a:pt x="111" y="24"/>
                    </a:lnTo>
                    <a:lnTo>
                      <a:pt x="105" y="29"/>
                    </a:lnTo>
                    <a:lnTo>
                      <a:pt x="99" y="34"/>
                    </a:lnTo>
                    <a:lnTo>
                      <a:pt x="94" y="39"/>
                    </a:lnTo>
                    <a:lnTo>
                      <a:pt x="89" y="45"/>
                    </a:lnTo>
                    <a:lnTo>
                      <a:pt x="84" y="51"/>
                    </a:lnTo>
                    <a:lnTo>
                      <a:pt x="79" y="56"/>
                    </a:lnTo>
                    <a:lnTo>
                      <a:pt x="75" y="62"/>
                    </a:lnTo>
                    <a:lnTo>
                      <a:pt x="72" y="68"/>
                    </a:lnTo>
                    <a:lnTo>
                      <a:pt x="68" y="74"/>
                    </a:lnTo>
                    <a:lnTo>
                      <a:pt x="65" y="80"/>
                    </a:lnTo>
                    <a:lnTo>
                      <a:pt x="63" y="86"/>
                    </a:lnTo>
                    <a:lnTo>
                      <a:pt x="60" y="92"/>
                    </a:lnTo>
                    <a:lnTo>
                      <a:pt x="58" y="99"/>
                    </a:lnTo>
                    <a:lnTo>
                      <a:pt x="56" y="105"/>
                    </a:lnTo>
                    <a:lnTo>
                      <a:pt x="54" y="111"/>
                    </a:lnTo>
                    <a:lnTo>
                      <a:pt x="53" y="118"/>
                    </a:lnTo>
                    <a:lnTo>
                      <a:pt x="52" y="124"/>
                    </a:lnTo>
                    <a:lnTo>
                      <a:pt x="51" y="130"/>
                    </a:lnTo>
                    <a:lnTo>
                      <a:pt x="51" y="137"/>
                    </a:lnTo>
                    <a:lnTo>
                      <a:pt x="51" y="143"/>
                    </a:lnTo>
                    <a:lnTo>
                      <a:pt x="51" y="150"/>
                    </a:lnTo>
                    <a:lnTo>
                      <a:pt x="51" y="156"/>
                    </a:lnTo>
                    <a:lnTo>
                      <a:pt x="52" y="162"/>
                    </a:lnTo>
                    <a:lnTo>
                      <a:pt x="53" y="169"/>
                    </a:lnTo>
                    <a:lnTo>
                      <a:pt x="53" y="175"/>
                    </a:lnTo>
                    <a:lnTo>
                      <a:pt x="55" y="181"/>
                    </a:lnTo>
                    <a:lnTo>
                      <a:pt x="56" y="187"/>
                    </a:lnTo>
                    <a:lnTo>
                      <a:pt x="58" y="193"/>
                    </a:lnTo>
                    <a:lnTo>
                      <a:pt x="59" y="199"/>
                    </a:lnTo>
                    <a:lnTo>
                      <a:pt x="61" y="204"/>
                    </a:lnTo>
                    <a:lnTo>
                      <a:pt x="66" y="212"/>
                    </a:lnTo>
                    <a:lnTo>
                      <a:pt x="70" y="219"/>
                    </a:lnTo>
                    <a:lnTo>
                      <a:pt x="75" y="226"/>
                    </a:lnTo>
                    <a:lnTo>
                      <a:pt x="80" y="233"/>
                    </a:lnTo>
                    <a:lnTo>
                      <a:pt x="86" y="240"/>
                    </a:lnTo>
                    <a:lnTo>
                      <a:pt x="91" y="246"/>
                    </a:lnTo>
                    <a:lnTo>
                      <a:pt x="96" y="251"/>
                    </a:lnTo>
                    <a:lnTo>
                      <a:pt x="102" y="256"/>
                    </a:lnTo>
                    <a:lnTo>
                      <a:pt x="108" y="262"/>
                    </a:lnTo>
                    <a:lnTo>
                      <a:pt x="114" y="266"/>
                    </a:lnTo>
                    <a:lnTo>
                      <a:pt x="120" y="270"/>
                    </a:lnTo>
                    <a:lnTo>
                      <a:pt x="127" y="274"/>
                    </a:lnTo>
                    <a:lnTo>
                      <a:pt x="133" y="278"/>
                    </a:lnTo>
                    <a:lnTo>
                      <a:pt x="139" y="281"/>
                    </a:lnTo>
                    <a:lnTo>
                      <a:pt x="146" y="284"/>
                    </a:lnTo>
                    <a:lnTo>
                      <a:pt x="152" y="287"/>
                    </a:lnTo>
                    <a:lnTo>
                      <a:pt x="159" y="289"/>
                    </a:lnTo>
                    <a:lnTo>
                      <a:pt x="166" y="291"/>
                    </a:lnTo>
                    <a:lnTo>
                      <a:pt x="172" y="293"/>
                    </a:lnTo>
                    <a:lnTo>
                      <a:pt x="179" y="294"/>
                    </a:lnTo>
                    <a:lnTo>
                      <a:pt x="186" y="295"/>
                    </a:lnTo>
                    <a:lnTo>
                      <a:pt x="192" y="295"/>
                    </a:lnTo>
                    <a:lnTo>
                      <a:pt x="199" y="296"/>
                    </a:lnTo>
                    <a:lnTo>
                      <a:pt x="206" y="296"/>
                    </a:lnTo>
                    <a:lnTo>
                      <a:pt x="212" y="295"/>
                    </a:lnTo>
                    <a:lnTo>
                      <a:pt x="219" y="295"/>
                    </a:lnTo>
                    <a:lnTo>
                      <a:pt x="225" y="294"/>
                    </a:lnTo>
                    <a:lnTo>
                      <a:pt x="232" y="292"/>
                    </a:lnTo>
                    <a:lnTo>
                      <a:pt x="238" y="291"/>
                    </a:lnTo>
                    <a:lnTo>
                      <a:pt x="244" y="289"/>
                    </a:lnTo>
                    <a:lnTo>
                      <a:pt x="250" y="286"/>
                    </a:lnTo>
                    <a:lnTo>
                      <a:pt x="256" y="284"/>
                    </a:lnTo>
                    <a:lnTo>
                      <a:pt x="262" y="282"/>
                    </a:lnTo>
                    <a:lnTo>
                      <a:pt x="268" y="279"/>
                    </a:lnTo>
                    <a:lnTo>
                      <a:pt x="273" y="276"/>
                    </a:lnTo>
                    <a:lnTo>
                      <a:pt x="279" y="273"/>
                    </a:lnTo>
                    <a:lnTo>
                      <a:pt x="284" y="269"/>
                    </a:lnTo>
                    <a:lnTo>
                      <a:pt x="289" y="265"/>
                    </a:lnTo>
                    <a:lnTo>
                      <a:pt x="295" y="261"/>
                    </a:lnTo>
                    <a:lnTo>
                      <a:pt x="300" y="257"/>
                    </a:lnTo>
                    <a:lnTo>
                      <a:pt x="305" y="253"/>
                    </a:lnTo>
                    <a:lnTo>
                      <a:pt x="310" y="248"/>
                    </a:lnTo>
                    <a:lnTo>
                      <a:pt x="315" y="243"/>
                    </a:lnTo>
                    <a:lnTo>
                      <a:pt x="319" y="238"/>
                    </a:lnTo>
                    <a:lnTo>
                      <a:pt x="324" y="234"/>
                    </a:lnTo>
                    <a:lnTo>
                      <a:pt x="328" y="228"/>
                    </a:lnTo>
                    <a:lnTo>
                      <a:pt x="332" y="223"/>
                    </a:lnTo>
                    <a:lnTo>
                      <a:pt x="336" y="218"/>
                    </a:lnTo>
                    <a:lnTo>
                      <a:pt x="338" y="229"/>
                    </a:lnTo>
                    <a:lnTo>
                      <a:pt x="345" y="277"/>
                    </a:lnTo>
                    <a:lnTo>
                      <a:pt x="336" y="313"/>
                    </a:lnTo>
                    <a:lnTo>
                      <a:pt x="322" y="331"/>
                    </a:lnTo>
                    <a:lnTo>
                      <a:pt x="321" y="331"/>
                    </a:lnTo>
                    <a:lnTo>
                      <a:pt x="320" y="331"/>
                    </a:lnTo>
                    <a:lnTo>
                      <a:pt x="313" y="331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18"/>
              <p:cNvSpPr>
                <a:spLocks/>
              </p:cNvSpPr>
              <p:nvPr/>
            </p:nvSpPr>
            <p:spPr bwMode="auto">
              <a:xfrm>
                <a:off x="5679" y="3315"/>
                <a:ext cx="37" cy="28"/>
              </a:xfrm>
              <a:custGeom>
                <a:avLst/>
                <a:gdLst>
                  <a:gd name="T0" fmla="*/ 2 w 37"/>
                  <a:gd name="T1" fmla="*/ 24 h 28"/>
                  <a:gd name="T2" fmla="*/ 0 w 37"/>
                  <a:gd name="T3" fmla="*/ 13 h 28"/>
                  <a:gd name="T4" fmla="*/ 14 w 37"/>
                  <a:gd name="T5" fmla="*/ 8 h 28"/>
                  <a:gd name="T6" fmla="*/ 28 w 37"/>
                  <a:gd name="T7" fmla="*/ 0 h 28"/>
                  <a:gd name="T8" fmla="*/ 36 w 37"/>
                  <a:gd name="T9" fmla="*/ 0 h 28"/>
                  <a:gd name="T10" fmla="*/ 30 w 37"/>
                  <a:gd name="T11" fmla="*/ 18 h 28"/>
                  <a:gd name="T12" fmla="*/ 19 w 37"/>
                  <a:gd name="T13" fmla="*/ 24 h 28"/>
                  <a:gd name="T14" fmla="*/ 7 w 37"/>
                  <a:gd name="T15" fmla="*/ 27 h 28"/>
                  <a:gd name="T16" fmla="*/ 2 w 37"/>
                  <a:gd name="T17" fmla="*/ 24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7"/>
                  <a:gd name="T28" fmla="*/ 0 h 28"/>
                  <a:gd name="T29" fmla="*/ 37 w 37"/>
                  <a:gd name="T30" fmla="*/ 28 h 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7" h="28">
                    <a:moveTo>
                      <a:pt x="2" y="24"/>
                    </a:moveTo>
                    <a:lnTo>
                      <a:pt x="0" y="13"/>
                    </a:lnTo>
                    <a:lnTo>
                      <a:pt x="14" y="8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30" y="18"/>
                    </a:lnTo>
                    <a:lnTo>
                      <a:pt x="19" y="24"/>
                    </a:lnTo>
                    <a:lnTo>
                      <a:pt x="7" y="27"/>
                    </a:lnTo>
                    <a:lnTo>
                      <a:pt x="2" y="2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19"/>
              <p:cNvSpPr>
                <a:spLocks/>
              </p:cNvSpPr>
              <p:nvPr/>
            </p:nvSpPr>
            <p:spPr bwMode="auto">
              <a:xfrm>
                <a:off x="5428" y="3296"/>
                <a:ext cx="32" cy="38"/>
              </a:xfrm>
              <a:custGeom>
                <a:avLst/>
                <a:gdLst>
                  <a:gd name="T0" fmla="*/ 20 w 32"/>
                  <a:gd name="T1" fmla="*/ 34 h 38"/>
                  <a:gd name="T2" fmla="*/ 0 w 32"/>
                  <a:gd name="T3" fmla="*/ 16 h 38"/>
                  <a:gd name="T4" fmla="*/ 0 w 32"/>
                  <a:gd name="T5" fmla="*/ 15 h 38"/>
                  <a:gd name="T6" fmla="*/ 0 w 32"/>
                  <a:gd name="T7" fmla="*/ 15 h 38"/>
                  <a:gd name="T8" fmla="*/ 0 w 32"/>
                  <a:gd name="T9" fmla="*/ 14 h 38"/>
                  <a:gd name="T10" fmla="*/ 0 w 32"/>
                  <a:gd name="T11" fmla="*/ 14 h 38"/>
                  <a:gd name="T12" fmla="*/ 0 w 32"/>
                  <a:gd name="T13" fmla="*/ 14 h 38"/>
                  <a:gd name="T14" fmla="*/ 0 w 32"/>
                  <a:gd name="T15" fmla="*/ 14 h 38"/>
                  <a:gd name="T16" fmla="*/ 0 w 32"/>
                  <a:gd name="T17" fmla="*/ 14 h 38"/>
                  <a:gd name="T18" fmla="*/ 0 w 32"/>
                  <a:gd name="T19" fmla="*/ 14 h 38"/>
                  <a:gd name="T20" fmla="*/ 2 w 32"/>
                  <a:gd name="T21" fmla="*/ 0 h 38"/>
                  <a:gd name="T22" fmla="*/ 31 w 32"/>
                  <a:gd name="T23" fmla="*/ 21 h 38"/>
                  <a:gd name="T24" fmla="*/ 31 w 32"/>
                  <a:gd name="T25" fmla="*/ 22 h 38"/>
                  <a:gd name="T26" fmla="*/ 31 w 32"/>
                  <a:gd name="T27" fmla="*/ 23 h 38"/>
                  <a:gd name="T28" fmla="*/ 31 w 32"/>
                  <a:gd name="T29" fmla="*/ 24 h 38"/>
                  <a:gd name="T30" fmla="*/ 31 w 32"/>
                  <a:gd name="T31" fmla="*/ 25 h 38"/>
                  <a:gd name="T32" fmla="*/ 31 w 32"/>
                  <a:gd name="T33" fmla="*/ 25 h 38"/>
                  <a:gd name="T34" fmla="*/ 31 w 32"/>
                  <a:gd name="T35" fmla="*/ 25 h 38"/>
                  <a:gd name="T36" fmla="*/ 31 w 32"/>
                  <a:gd name="T37" fmla="*/ 26 h 38"/>
                  <a:gd name="T38" fmla="*/ 31 w 32"/>
                  <a:gd name="T39" fmla="*/ 26 h 38"/>
                  <a:gd name="T40" fmla="*/ 24 w 32"/>
                  <a:gd name="T41" fmla="*/ 37 h 38"/>
                  <a:gd name="T42" fmla="*/ 20 w 32"/>
                  <a:gd name="T43" fmla="*/ 34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2"/>
                  <a:gd name="T67" fmla="*/ 0 h 38"/>
                  <a:gd name="T68" fmla="*/ 32 w 32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2" h="38">
                    <a:moveTo>
                      <a:pt x="20" y="34"/>
                    </a:move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2" y="0"/>
                    </a:lnTo>
                    <a:lnTo>
                      <a:pt x="31" y="21"/>
                    </a:lnTo>
                    <a:lnTo>
                      <a:pt x="31" y="22"/>
                    </a:lnTo>
                    <a:lnTo>
                      <a:pt x="31" y="23"/>
                    </a:lnTo>
                    <a:lnTo>
                      <a:pt x="31" y="24"/>
                    </a:lnTo>
                    <a:lnTo>
                      <a:pt x="31" y="25"/>
                    </a:lnTo>
                    <a:lnTo>
                      <a:pt x="31" y="26"/>
                    </a:lnTo>
                    <a:lnTo>
                      <a:pt x="24" y="37"/>
                    </a:lnTo>
                    <a:lnTo>
                      <a:pt x="20" y="3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20"/>
              <p:cNvSpPr>
                <a:spLocks/>
              </p:cNvSpPr>
              <p:nvPr/>
            </p:nvSpPr>
            <p:spPr bwMode="auto">
              <a:xfrm>
                <a:off x="5432" y="3260"/>
                <a:ext cx="76" cy="74"/>
              </a:xfrm>
              <a:custGeom>
                <a:avLst/>
                <a:gdLst>
                  <a:gd name="T0" fmla="*/ 66 w 76"/>
                  <a:gd name="T1" fmla="*/ 70 h 74"/>
                  <a:gd name="T2" fmla="*/ 64 w 76"/>
                  <a:gd name="T3" fmla="*/ 70 h 74"/>
                  <a:gd name="T4" fmla="*/ 62 w 76"/>
                  <a:gd name="T5" fmla="*/ 69 h 74"/>
                  <a:gd name="T6" fmla="*/ 60 w 76"/>
                  <a:gd name="T7" fmla="*/ 69 h 74"/>
                  <a:gd name="T8" fmla="*/ 58 w 76"/>
                  <a:gd name="T9" fmla="*/ 68 h 74"/>
                  <a:gd name="T10" fmla="*/ 56 w 76"/>
                  <a:gd name="T11" fmla="*/ 68 h 74"/>
                  <a:gd name="T12" fmla="*/ 54 w 76"/>
                  <a:gd name="T13" fmla="*/ 67 h 74"/>
                  <a:gd name="T14" fmla="*/ 52 w 76"/>
                  <a:gd name="T15" fmla="*/ 66 h 74"/>
                  <a:gd name="T16" fmla="*/ 50 w 76"/>
                  <a:gd name="T17" fmla="*/ 65 h 74"/>
                  <a:gd name="T18" fmla="*/ 46 w 76"/>
                  <a:gd name="T19" fmla="*/ 62 h 74"/>
                  <a:gd name="T20" fmla="*/ 42 w 76"/>
                  <a:gd name="T21" fmla="*/ 59 h 74"/>
                  <a:gd name="T22" fmla="*/ 38 w 76"/>
                  <a:gd name="T23" fmla="*/ 56 h 74"/>
                  <a:gd name="T24" fmla="*/ 33 w 76"/>
                  <a:gd name="T25" fmla="*/ 53 h 74"/>
                  <a:gd name="T26" fmla="*/ 29 w 76"/>
                  <a:gd name="T27" fmla="*/ 49 h 74"/>
                  <a:gd name="T28" fmla="*/ 25 w 76"/>
                  <a:gd name="T29" fmla="*/ 46 h 74"/>
                  <a:gd name="T30" fmla="*/ 21 w 76"/>
                  <a:gd name="T31" fmla="*/ 42 h 74"/>
                  <a:gd name="T32" fmla="*/ 17 w 76"/>
                  <a:gd name="T33" fmla="*/ 38 h 74"/>
                  <a:gd name="T34" fmla="*/ 13 w 76"/>
                  <a:gd name="T35" fmla="*/ 33 h 74"/>
                  <a:gd name="T36" fmla="*/ 10 w 76"/>
                  <a:gd name="T37" fmla="*/ 29 h 74"/>
                  <a:gd name="T38" fmla="*/ 6 w 76"/>
                  <a:gd name="T39" fmla="*/ 25 h 74"/>
                  <a:gd name="T40" fmla="*/ 3 w 76"/>
                  <a:gd name="T41" fmla="*/ 21 h 74"/>
                  <a:gd name="T42" fmla="*/ 2 w 76"/>
                  <a:gd name="T43" fmla="*/ 19 h 74"/>
                  <a:gd name="T44" fmla="*/ 1 w 76"/>
                  <a:gd name="T45" fmla="*/ 18 h 74"/>
                  <a:gd name="T46" fmla="*/ 1 w 76"/>
                  <a:gd name="T47" fmla="*/ 17 h 74"/>
                  <a:gd name="T48" fmla="*/ 1 w 76"/>
                  <a:gd name="T49" fmla="*/ 16 h 74"/>
                  <a:gd name="T50" fmla="*/ 0 w 76"/>
                  <a:gd name="T51" fmla="*/ 16 h 74"/>
                  <a:gd name="T52" fmla="*/ 0 w 76"/>
                  <a:gd name="T53" fmla="*/ 16 h 74"/>
                  <a:gd name="T54" fmla="*/ 0 w 76"/>
                  <a:gd name="T55" fmla="*/ 16 h 74"/>
                  <a:gd name="T56" fmla="*/ 0 w 76"/>
                  <a:gd name="T57" fmla="*/ 16 h 74"/>
                  <a:gd name="T58" fmla="*/ 3 w 76"/>
                  <a:gd name="T59" fmla="*/ 0 h 74"/>
                  <a:gd name="T60" fmla="*/ 3 w 76"/>
                  <a:gd name="T61" fmla="*/ 1 h 74"/>
                  <a:gd name="T62" fmla="*/ 4 w 76"/>
                  <a:gd name="T63" fmla="*/ 1 h 74"/>
                  <a:gd name="T64" fmla="*/ 5 w 76"/>
                  <a:gd name="T65" fmla="*/ 2 h 74"/>
                  <a:gd name="T66" fmla="*/ 6 w 76"/>
                  <a:gd name="T67" fmla="*/ 2 h 74"/>
                  <a:gd name="T68" fmla="*/ 9 w 76"/>
                  <a:gd name="T69" fmla="*/ 2 h 74"/>
                  <a:gd name="T70" fmla="*/ 11 w 76"/>
                  <a:gd name="T71" fmla="*/ 2 h 74"/>
                  <a:gd name="T72" fmla="*/ 12 w 76"/>
                  <a:gd name="T73" fmla="*/ 2 h 74"/>
                  <a:gd name="T74" fmla="*/ 12 w 76"/>
                  <a:gd name="T75" fmla="*/ 2 h 74"/>
                  <a:gd name="T76" fmla="*/ 13 w 76"/>
                  <a:gd name="T77" fmla="*/ 2 h 74"/>
                  <a:gd name="T78" fmla="*/ 14 w 76"/>
                  <a:gd name="T79" fmla="*/ 3 h 74"/>
                  <a:gd name="T80" fmla="*/ 14 w 76"/>
                  <a:gd name="T81" fmla="*/ 3 h 74"/>
                  <a:gd name="T82" fmla="*/ 14 w 76"/>
                  <a:gd name="T83" fmla="*/ 4 h 74"/>
                  <a:gd name="T84" fmla="*/ 14 w 76"/>
                  <a:gd name="T85" fmla="*/ 5 h 74"/>
                  <a:gd name="T86" fmla="*/ 14 w 76"/>
                  <a:gd name="T87" fmla="*/ 7 h 74"/>
                  <a:gd name="T88" fmla="*/ 17 w 76"/>
                  <a:gd name="T89" fmla="*/ 12 h 74"/>
                  <a:gd name="T90" fmla="*/ 21 w 76"/>
                  <a:gd name="T91" fmla="*/ 16 h 74"/>
                  <a:gd name="T92" fmla="*/ 25 w 76"/>
                  <a:gd name="T93" fmla="*/ 20 h 74"/>
                  <a:gd name="T94" fmla="*/ 28 w 76"/>
                  <a:gd name="T95" fmla="*/ 25 h 74"/>
                  <a:gd name="T96" fmla="*/ 32 w 76"/>
                  <a:gd name="T97" fmla="*/ 29 h 74"/>
                  <a:gd name="T98" fmla="*/ 36 w 76"/>
                  <a:gd name="T99" fmla="*/ 33 h 74"/>
                  <a:gd name="T100" fmla="*/ 40 w 76"/>
                  <a:gd name="T101" fmla="*/ 36 h 74"/>
                  <a:gd name="T102" fmla="*/ 44 w 76"/>
                  <a:gd name="T103" fmla="*/ 40 h 74"/>
                  <a:gd name="T104" fmla="*/ 48 w 76"/>
                  <a:gd name="T105" fmla="*/ 43 h 74"/>
                  <a:gd name="T106" fmla="*/ 52 w 76"/>
                  <a:gd name="T107" fmla="*/ 46 h 74"/>
                  <a:gd name="T108" fmla="*/ 56 w 76"/>
                  <a:gd name="T109" fmla="*/ 49 h 74"/>
                  <a:gd name="T110" fmla="*/ 60 w 76"/>
                  <a:gd name="T111" fmla="*/ 52 h 74"/>
                  <a:gd name="T112" fmla="*/ 64 w 76"/>
                  <a:gd name="T113" fmla="*/ 54 h 74"/>
                  <a:gd name="T114" fmla="*/ 68 w 76"/>
                  <a:gd name="T115" fmla="*/ 56 h 74"/>
                  <a:gd name="T116" fmla="*/ 72 w 76"/>
                  <a:gd name="T117" fmla="*/ 58 h 74"/>
                  <a:gd name="T118" fmla="*/ 75 w 76"/>
                  <a:gd name="T119" fmla="*/ 59 h 74"/>
                  <a:gd name="T120" fmla="*/ 71 w 76"/>
                  <a:gd name="T121" fmla="*/ 73 h 74"/>
                  <a:gd name="T122" fmla="*/ 66 w 76"/>
                  <a:gd name="T123" fmla="*/ 70 h 7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6"/>
                  <a:gd name="T187" fmla="*/ 0 h 74"/>
                  <a:gd name="T188" fmla="*/ 76 w 76"/>
                  <a:gd name="T189" fmla="*/ 74 h 7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6" h="74">
                    <a:moveTo>
                      <a:pt x="66" y="70"/>
                    </a:moveTo>
                    <a:lnTo>
                      <a:pt x="64" y="70"/>
                    </a:lnTo>
                    <a:lnTo>
                      <a:pt x="62" y="69"/>
                    </a:lnTo>
                    <a:lnTo>
                      <a:pt x="60" y="69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4" y="67"/>
                    </a:lnTo>
                    <a:lnTo>
                      <a:pt x="52" y="66"/>
                    </a:lnTo>
                    <a:lnTo>
                      <a:pt x="50" y="65"/>
                    </a:lnTo>
                    <a:lnTo>
                      <a:pt x="46" y="62"/>
                    </a:lnTo>
                    <a:lnTo>
                      <a:pt x="42" y="59"/>
                    </a:lnTo>
                    <a:lnTo>
                      <a:pt x="38" y="56"/>
                    </a:lnTo>
                    <a:lnTo>
                      <a:pt x="33" y="53"/>
                    </a:lnTo>
                    <a:lnTo>
                      <a:pt x="29" y="49"/>
                    </a:lnTo>
                    <a:lnTo>
                      <a:pt x="25" y="46"/>
                    </a:lnTo>
                    <a:lnTo>
                      <a:pt x="21" y="42"/>
                    </a:lnTo>
                    <a:lnTo>
                      <a:pt x="17" y="38"/>
                    </a:lnTo>
                    <a:lnTo>
                      <a:pt x="13" y="33"/>
                    </a:lnTo>
                    <a:lnTo>
                      <a:pt x="10" y="29"/>
                    </a:lnTo>
                    <a:lnTo>
                      <a:pt x="6" y="25"/>
                    </a:lnTo>
                    <a:lnTo>
                      <a:pt x="3" y="21"/>
                    </a:lnTo>
                    <a:lnTo>
                      <a:pt x="2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4" y="4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7" y="12"/>
                    </a:lnTo>
                    <a:lnTo>
                      <a:pt x="21" y="16"/>
                    </a:lnTo>
                    <a:lnTo>
                      <a:pt x="25" y="20"/>
                    </a:lnTo>
                    <a:lnTo>
                      <a:pt x="28" y="25"/>
                    </a:lnTo>
                    <a:lnTo>
                      <a:pt x="32" y="29"/>
                    </a:lnTo>
                    <a:lnTo>
                      <a:pt x="36" y="33"/>
                    </a:lnTo>
                    <a:lnTo>
                      <a:pt x="40" y="36"/>
                    </a:lnTo>
                    <a:lnTo>
                      <a:pt x="44" y="40"/>
                    </a:lnTo>
                    <a:lnTo>
                      <a:pt x="48" y="43"/>
                    </a:lnTo>
                    <a:lnTo>
                      <a:pt x="52" y="46"/>
                    </a:lnTo>
                    <a:lnTo>
                      <a:pt x="56" y="49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8" y="56"/>
                    </a:lnTo>
                    <a:lnTo>
                      <a:pt x="72" y="58"/>
                    </a:lnTo>
                    <a:lnTo>
                      <a:pt x="75" y="59"/>
                    </a:lnTo>
                    <a:lnTo>
                      <a:pt x="71" y="73"/>
                    </a:lnTo>
                    <a:lnTo>
                      <a:pt x="66" y="7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21"/>
              <p:cNvSpPr>
                <a:spLocks/>
              </p:cNvSpPr>
              <p:nvPr/>
            </p:nvSpPr>
            <p:spPr bwMode="auto">
              <a:xfrm>
                <a:off x="5657" y="3292"/>
                <a:ext cx="53" cy="39"/>
              </a:xfrm>
              <a:custGeom>
                <a:avLst/>
                <a:gdLst>
                  <a:gd name="T0" fmla="*/ 0 w 53"/>
                  <a:gd name="T1" fmla="*/ 38 h 39"/>
                  <a:gd name="T2" fmla="*/ 0 w 53"/>
                  <a:gd name="T3" fmla="*/ 25 h 39"/>
                  <a:gd name="T4" fmla="*/ 11 w 53"/>
                  <a:gd name="T5" fmla="*/ 23 h 39"/>
                  <a:gd name="T6" fmla="*/ 45 w 53"/>
                  <a:gd name="T7" fmla="*/ 0 h 39"/>
                  <a:gd name="T8" fmla="*/ 46 w 53"/>
                  <a:gd name="T9" fmla="*/ 0 h 39"/>
                  <a:gd name="T10" fmla="*/ 46 w 53"/>
                  <a:gd name="T11" fmla="*/ 0 h 39"/>
                  <a:gd name="T12" fmla="*/ 47 w 53"/>
                  <a:gd name="T13" fmla="*/ 0 h 39"/>
                  <a:gd name="T14" fmla="*/ 47 w 53"/>
                  <a:gd name="T15" fmla="*/ 0 h 39"/>
                  <a:gd name="T16" fmla="*/ 47 w 53"/>
                  <a:gd name="T17" fmla="*/ 0 h 39"/>
                  <a:gd name="T18" fmla="*/ 47 w 53"/>
                  <a:gd name="T19" fmla="*/ 0 h 39"/>
                  <a:gd name="T20" fmla="*/ 47 w 53"/>
                  <a:gd name="T21" fmla="*/ 0 h 39"/>
                  <a:gd name="T22" fmla="*/ 47 w 53"/>
                  <a:gd name="T23" fmla="*/ 0 h 39"/>
                  <a:gd name="T24" fmla="*/ 52 w 53"/>
                  <a:gd name="T25" fmla="*/ 9 h 39"/>
                  <a:gd name="T26" fmla="*/ 49 w 53"/>
                  <a:gd name="T27" fmla="*/ 12 h 39"/>
                  <a:gd name="T28" fmla="*/ 46 w 53"/>
                  <a:gd name="T29" fmla="*/ 15 h 39"/>
                  <a:gd name="T30" fmla="*/ 43 w 53"/>
                  <a:gd name="T31" fmla="*/ 18 h 39"/>
                  <a:gd name="T32" fmla="*/ 40 w 53"/>
                  <a:gd name="T33" fmla="*/ 20 h 39"/>
                  <a:gd name="T34" fmla="*/ 37 w 53"/>
                  <a:gd name="T35" fmla="*/ 22 h 39"/>
                  <a:gd name="T36" fmla="*/ 35 w 53"/>
                  <a:gd name="T37" fmla="*/ 24 h 39"/>
                  <a:gd name="T38" fmla="*/ 32 w 53"/>
                  <a:gd name="T39" fmla="*/ 26 h 39"/>
                  <a:gd name="T40" fmla="*/ 29 w 53"/>
                  <a:gd name="T41" fmla="*/ 27 h 39"/>
                  <a:gd name="T42" fmla="*/ 24 w 53"/>
                  <a:gd name="T43" fmla="*/ 30 h 39"/>
                  <a:gd name="T44" fmla="*/ 18 w 53"/>
                  <a:gd name="T45" fmla="*/ 33 h 39"/>
                  <a:gd name="T46" fmla="*/ 12 w 53"/>
                  <a:gd name="T47" fmla="*/ 35 h 39"/>
                  <a:gd name="T48" fmla="*/ 7 w 53"/>
                  <a:gd name="T49" fmla="*/ 38 h 39"/>
                  <a:gd name="T50" fmla="*/ 0 w 53"/>
                  <a:gd name="T51" fmla="*/ 38 h 3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3"/>
                  <a:gd name="T79" fmla="*/ 0 h 39"/>
                  <a:gd name="T80" fmla="*/ 53 w 53"/>
                  <a:gd name="T81" fmla="*/ 39 h 3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3" h="39">
                    <a:moveTo>
                      <a:pt x="0" y="38"/>
                    </a:moveTo>
                    <a:lnTo>
                      <a:pt x="0" y="25"/>
                    </a:lnTo>
                    <a:lnTo>
                      <a:pt x="11" y="23"/>
                    </a:lnTo>
                    <a:lnTo>
                      <a:pt x="45" y="0"/>
                    </a:lnTo>
                    <a:lnTo>
                      <a:pt x="46" y="0"/>
                    </a:lnTo>
                    <a:lnTo>
                      <a:pt x="47" y="0"/>
                    </a:lnTo>
                    <a:lnTo>
                      <a:pt x="52" y="9"/>
                    </a:lnTo>
                    <a:lnTo>
                      <a:pt x="49" y="12"/>
                    </a:lnTo>
                    <a:lnTo>
                      <a:pt x="46" y="15"/>
                    </a:lnTo>
                    <a:lnTo>
                      <a:pt x="43" y="18"/>
                    </a:lnTo>
                    <a:lnTo>
                      <a:pt x="40" y="20"/>
                    </a:lnTo>
                    <a:lnTo>
                      <a:pt x="37" y="22"/>
                    </a:lnTo>
                    <a:lnTo>
                      <a:pt x="35" y="24"/>
                    </a:lnTo>
                    <a:lnTo>
                      <a:pt x="32" y="26"/>
                    </a:lnTo>
                    <a:lnTo>
                      <a:pt x="29" y="27"/>
                    </a:lnTo>
                    <a:lnTo>
                      <a:pt x="24" y="30"/>
                    </a:lnTo>
                    <a:lnTo>
                      <a:pt x="18" y="33"/>
                    </a:lnTo>
                    <a:lnTo>
                      <a:pt x="12" y="35"/>
                    </a:lnTo>
                    <a:lnTo>
                      <a:pt x="7" y="38"/>
                    </a:lnTo>
                    <a:lnTo>
                      <a:pt x="0" y="3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22"/>
              <p:cNvSpPr>
                <a:spLocks/>
              </p:cNvSpPr>
              <p:nvPr/>
            </p:nvSpPr>
            <p:spPr bwMode="auto">
              <a:xfrm>
                <a:off x="5461" y="3042"/>
                <a:ext cx="262" cy="260"/>
              </a:xfrm>
              <a:custGeom>
                <a:avLst/>
                <a:gdLst>
                  <a:gd name="T0" fmla="*/ 103 w 262"/>
                  <a:gd name="T1" fmla="*/ 256 h 260"/>
                  <a:gd name="T2" fmla="*/ 90 w 262"/>
                  <a:gd name="T3" fmla="*/ 252 h 260"/>
                  <a:gd name="T4" fmla="*/ 76 w 262"/>
                  <a:gd name="T5" fmla="*/ 247 h 260"/>
                  <a:gd name="T6" fmla="*/ 63 w 262"/>
                  <a:gd name="T7" fmla="*/ 239 h 260"/>
                  <a:gd name="T8" fmla="*/ 49 w 262"/>
                  <a:gd name="T9" fmla="*/ 229 h 260"/>
                  <a:gd name="T10" fmla="*/ 19 w 262"/>
                  <a:gd name="T11" fmla="*/ 200 h 260"/>
                  <a:gd name="T12" fmla="*/ 13 w 262"/>
                  <a:gd name="T13" fmla="*/ 188 h 260"/>
                  <a:gd name="T14" fmla="*/ 8 w 262"/>
                  <a:gd name="T15" fmla="*/ 177 h 260"/>
                  <a:gd name="T16" fmla="*/ 4 w 262"/>
                  <a:gd name="T17" fmla="*/ 165 h 260"/>
                  <a:gd name="T18" fmla="*/ 2 w 262"/>
                  <a:gd name="T19" fmla="*/ 154 h 260"/>
                  <a:gd name="T20" fmla="*/ 1 w 262"/>
                  <a:gd name="T21" fmla="*/ 143 h 260"/>
                  <a:gd name="T22" fmla="*/ 0 w 262"/>
                  <a:gd name="T23" fmla="*/ 128 h 260"/>
                  <a:gd name="T24" fmla="*/ 2 w 262"/>
                  <a:gd name="T25" fmla="*/ 111 h 260"/>
                  <a:gd name="T26" fmla="*/ 6 w 262"/>
                  <a:gd name="T27" fmla="*/ 94 h 260"/>
                  <a:gd name="T28" fmla="*/ 12 w 262"/>
                  <a:gd name="T29" fmla="*/ 78 h 260"/>
                  <a:gd name="T30" fmla="*/ 21 w 262"/>
                  <a:gd name="T31" fmla="*/ 62 h 260"/>
                  <a:gd name="T32" fmla="*/ 32 w 262"/>
                  <a:gd name="T33" fmla="*/ 47 h 260"/>
                  <a:gd name="T34" fmla="*/ 43 w 262"/>
                  <a:gd name="T35" fmla="*/ 33 h 260"/>
                  <a:gd name="T36" fmla="*/ 57 w 262"/>
                  <a:gd name="T37" fmla="*/ 21 h 260"/>
                  <a:gd name="T38" fmla="*/ 71 w 262"/>
                  <a:gd name="T39" fmla="*/ 11 h 260"/>
                  <a:gd name="T40" fmla="*/ 86 w 262"/>
                  <a:gd name="T41" fmla="*/ 4 h 260"/>
                  <a:gd name="T42" fmla="*/ 101 w 262"/>
                  <a:gd name="T43" fmla="*/ 0 h 260"/>
                  <a:gd name="T44" fmla="*/ 140 w 262"/>
                  <a:gd name="T45" fmla="*/ 0 h 260"/>
                  <a:gd name="T46" fmla="*/ 151 w 262"/>
                  <a:gd name="T47" fmla="*/ 1 h 260"/>
                  <a:gd name="T48" fmla="*/ 164 w 262"/>
                  <a:gd name="T49" fmla="*/ 4 h 260"/>
                  <a:gd name="T50" fmla="*/ 176 w 262"/>
                  <a:gd name="T51" fmla="*/ 8 h 260"/>
                  <a:gd name="T52" fmla="*/ 189 w 262"/>
                  <a:gd name="T53" fmla="*/ 14 h 260"/>
                  <a:gd name="T54" fmla="*/ 201 w 262"/>
                  <a:gd name="T55" fmla="*/ 22 h 260"/>
                  <a:gd name="T56" fmla="*/ 212 w 262"/>
                  <a:gd name="T57" fmla="*/ 31 h 260"/>
                  <a:gd name="T58" fmla="*/ 223 w 262"/>
                  <a:gd name="T59" fmla="*/ 41 h 260"/>
                  <a:gd name="T60" fmla="*/ 233 w 262"/>
                  <a:gd name="T61" fmla="*/ 52 h 260"/>
                  <a:gd name="T62" fmla="*/ 241 w 262"/>
                  <a:gd name="T63" fmla="*/ 64 h 260"/>
                  <a:gd name="T64" fmla="*/ 248 w 262"/>
                  <a:gd name="T65" fmla="*/ 77 h 260"/>
                  <a:gd name="T66" fmla="*/ 252 w 262"/>
                  <a:gd name="T67" fmla="*/ 90 h 260"/>
                  <a:gd name="T68" fmla="*/ 255 w 262"/>
                  <a:gd name="T69" fmla="*/ 110 h 260"/>
                  <a:gd name="T70" fmla="*/ 258 w 262"/>
                  <a:gd name="T71" fmla="*/ 130 h 260"/>
                  <a:gd name="T72" fmla="*/ 261 w 262"/>
                  <a:gd name="T73" fmla="*/ 141 h 260"/>
                  <a:gd name="T74" fmla="*/ 259 w 262"/>
                  <a:gd name="T75" fmla="*/ 154 h 260"/>
                  <a:gd name="T76" fmla="*/ 254 w 262"/>
                  <a:gd name="T77" fmla="*/ 167 h 260"/>
                  <a:gd name="T78" fmla="*/ 248 w 262"/>
                  <a:gd name="T79" fmla="*/ 180 h 260"/>
                  <a:gd name="T80" fmla="*/ 240 w 262"/>
                  <a:gd name="T81" fmla="*/ 194 h 260"/>
                  <a:gd name="T82" fmla="*/ 230 w 262"/>
                  <a:gd name="T83" fmla="*/ 206 h 260"/>
                  <a:gd name="T84" fmla="*/ 220 w 262"/>
                  <a:gd name="T85" fmla="*/ 218 h 260"/>
                  <a:gd name="T86" fmla="*/ 208 w 262"/>
                  <a:gd name="T87" fmla="*/ 229 h 260"/>
                  <a:gd name="T88" fmla="*/ 196 w 262"/>
                  <a:gd name="T89" fmla="*/ 239 h 260"/>
                  <a:gd name="T90" fmla="*/ 183 w 262"/>
                  <a:gd name="T91" fmla="*/ 246 h 260"/>
                  <a:gd name="T92" fmla="*/ 170 w 262"/>
                  <a:gd name="T93" fmla="*/ 252 h 260"/>
                  <a:gd name="T94" fmla="*/ 159 w 262"/>
                  <a:gd name="T95" fmla="*/ 255 h 260"/>
                  <a:gd name="T96" fmla="*/ 150 w 262"/>
                  <a:gd name="T97" fmla="*/ 257 h 260"/>
                  <a:gd name="T98" fmla="*/ 134 w 262"/>
                  <a:gd name="T99" fmla="*/ 258 h 260"/>
                  <a:gd name="T100" fmla="*/ 119 w 262"/>
                  <a:gd name="T101" fmla="*/ 259 h 26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62"/>
                  <a:gd name="T154" fmla="*/ 0 h 260"/>
                  <a:gd name="T155" fmla="*/ 262 w 262"/>
                  <a:gd name="T156" fmla="*/ 260 h 26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62" h="260">
                    <a:moveTo>
                      <a:pt x="112" y="257"/>
                    </a:moveTo>
                    <a:lnTo>
                      <a:pt x="107" y="256"/>
                    </a:lnTo>
                    <a:lnTo>
                      <a:pt x="103" y="256"/>
                    </a:lnTo>
                    <a:lnTo>
                      <a:pt x="99" y="254"/>
                    </a:lnTo>
                    <a:lnTo>
                      <a:pt x="94" y="253"/>
                    </a:lnTo>
                    <a:lnTo>
                      <a:pt x="90" y="252"/>
                    </a:lnTo>
                    <a:lnTo>
                      <a:pt x="85" y="251"/>
                    </a:lnTo>
                    <a:lnTo>
                      <a:pt x="81" y="249"/>
                    </a:lnTo>
                    <a:lnTo>
                      <a:pt x="76" y="247"/>
                    </a:lnTo>
                    <a:lnTo>
                      <a:pt x="72" y="245"/>
                    </a:lnTo>
                    <a:lnTo>
                      <a:pt x="67" y="242"/>
                    </a:lnTo>
                    <a:lnTo>
                      <a:pt x="63" y="239"/>
                    </a:lnTo>
                    <a:lnTo>
                      <a:pt x="58" y="236"/>
                    </a:lnTo>
                    <a:lnTo>
                      <a:pt x="53" y="233"/>
                    </a:lnTo>
                    <a:lnTo>
                      <a:pt x="49" y="229"/>
                    </a:lnTo>
                    <a:lnTo>
                      <a:pt x="44" y="225"/>
                    </a:lnTo>
                    <a:lnTo>
                      <a:pt x="39" y="220"/>
                    </a:lnTo>
                    <a:lnTo>
                      <a:pt x="19" y="200"/>
                    </a:lnTo>
                    <a:lnTo>
                      <a:pt x="17" y="196"/>
                    </a:lnTo>
                    <a:lnTo>
                      <a:pt x="15" y="192"/>
                    </a:lnTo>
                    <a:lnTo>
                      <a:pt x="13" y="188"/>
                    </a:lnTo>
                    <a:lnTo>
                      <a:pt x="11" y="185"/>
                    </a:lnTo>
                    <a:lnTo>
                      <a:pt x="10" y="181"/>
                    </a:lnTo>
                    <a:lnTo>
                      <a:pt x="8" y="177"/>
                    </a:lnTo>
                    <a:lnTo>
                      <a:pt x="7" y="173"/>
                    </a:lnTo>
                    <a:lnTo>
                      <a:pt x="5" y="169"/>
                    </a:lnTo>
                    <a:lnTo>
                      <a:pt x="4" y="165"/>
                    </a:lnTo>
                    <a:lnTo>
                      <a:pt x="4" y="162"/>
                    </a:lnTo>
                    <a:lnTo>
                      <a:pt x="3" y="158"/>
                    </a:lnTo>
                    <a:lnTo>
                      <a:pt x="2" y="154"/>
                    </a:lnTo>
                    <a:lnTo>
                      <a:pt x="1" y="150"/>
                    </a:lnTo>
                    <a:lnTo>
                      <a:pt x="1" y="146"/>
                    </a:lnTo>
                    <a:lnTo>
                      <a:pt x="1" y="143"/>
                    </a:lnTo>
                    <a:lnTo>
                      <a:pt x="1" y="139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2"/>
                    </a:lnTo>
                    <a:lnTo>
                      <a:pt x="1" y="117"/>
                    </a:lnTo>
                    <a:lnTo>
                      <a:pt x="2" y="111"/>
                    </a:lnTo>
                    <a:lnTo>
                      <a:pt x="3" y="106"/>
                    </a:lnTo>
                    <a:lnTo>
                      <a:pt x="4" y="100"/>
                    </a:lnTo>
                    <a:lnTo>
                      <a:pt x="6" y="94"/>
                    </a:lnTo>
                    <a:lnTo>
                      <a:pt x="8" y="89"/>
                    </a:lnTo>
                    <a:lnTo>
                      <a:pt x="10" y="83"/>
                    </a:lnTo>
                    <a:lnTo>
                      <a:pt x="12" y="78"/>
                    </a:lnTo>
                    <a:lnTo>
                      <a:pt x="15" y="72"/>
                    </a:lnTo>
                    <a:lnTo>
                      <a:pt x="18" y="67"/>
                    </a:lnTo>
                    <a:lnTo>
                      <a:pt x="21" y="62"/>
                    </a:lnTo>
                    <a:lnTo>
                      <a:pt x="24" y="57"/>
                    </a:lnTo>
                    <a:lnTo>
                      <a:pt x="28" y="52"/>
                    </a:lnTo>
                    <a:lnTo>
                      <a:pt x="32" y="47"/>
                    </a:lnTo>
                    <a:lnTo>
                      <a:pt x="35" y="42"/>
                    </a:lnTo>
                    <a:lnTo>
                      <a:pt x="39" y="37"/>
                    </a:lnTo>
                    <a:lnTo>
                      <a:pt x="43" y="33"/>
                    </a:lnTo>
                    <a:lnTo>
                      <a:pt x="48" y="29"/>
                    </a:lnTo>
                    <a:lnTo>
                      <a:pt x="52" y="25"/>
                    </a:lnTo>
                    <a:lnTo>
                      <a:pt x="57" y="21"/>
                    </a:lnTo>
                    <a:lnTo>
                      <a:pt x="61" y="18"/>
                    </a:lnTo>
                    <a:lnTo>
                      <a:pt x="66" y="14"/>
                    </a:lnTo>
                    <a:lnTo>
                      <a:pt x="71" y="11"/>
                    </a:lnTo>
                    <a:lnTo>
                      <a:pt x="76" y="9"/>
                    </a:lnTo>
                    <a:lnTo>
                      <a:pt x="81" y="6"/>
                    </a:lnTo>
                    <a:lnTo>
                      <a:pt x="86" y="4"/>
                    </a:lnTo>
                    <a:lnTo>
                      <a:pt x="91" y="3"/>
                    </a:lnTo>
                    <a:lnTo>
                      <a:pt x="96" y="1"/>
                    </a:lnTo>
                    <a:lnTo>
                      <a:pt x="101" y="0"/>
                    </a:lnTo>
                    <a:lnTo>
                      <a:pt x="132" y="0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7" y="0"/>
                    </a:lnTo>
                    <a:lnTo>
                      <a:pt x="151" y="1"/>
                    </a:lnTo>
                    <a:lnTo>
                      <a:pt x="155" y="2"/>
                    </a:lnTo>
                    <a:lnTo>
                      <a:pt x="159" y="3"/>
                    </a:lnTo>
                    <a:lnTo>
                      <a:pt x="164" y="4"/>
                    </a:lnTo>
                    <a:lnTo>
                      <a:pt x="168" y="5"/>
                    </a:lnTo>
                    <a:lnTo>
                      <a:pt x="172" y="7"/>
                    </a:lnTo>
                    <a:lnTo>
                      <a:pt x="176" y="8"/>
                    </a:lnTo>
                    <a:lnTo>
                      <a:pt x="180" y="10"/>
                    </a:lnTo>
                    <a:lnTo>
                      <a:pt x="185" y="12"/>
                    </a:lnTo>
                    <a:lnTo>
                      <a:pt x="189" y="14"/>
                    </a:lnTo>
                    <a:lnTo>
                      <a:pt x="193" y="17"/>
                    </a:lnTo>
                    <a:lnTo>
                      <a:pt x="197" y="19"/>
                    </a:lnTo>
                    <a:lnTo>
                      <a:pt x="201" y="22"/>
                    </a:lnTo>
                    <a:lnTo>
                      <a:pt x="205" y="25"/>
                    </a:lnTo>
                    <a:lnTo>
                      <a:pt x="209" y="28"/>
                    </a:lnTo>
                    <a:lnTo>
                      <a:pt x="212" y="31"/>
                    </a:lnTo>
                    <a:lnTo>
                      <a:pt x="216" y="34"/>
                    </a:lnTo>
                    <a:lnTo>
                      <a:pt x="220" y="38"/>
                    </a:lnTo>
                    <a:lnTo>
                      <a:pt x="223" y="41"/>
                    </a:lnTo>
                    <a:lnTo>
                      <a:pt x="227" y="45"/>
                    </a:lnTo>
                    <a:lnTo>
                      <a:pt x="230" y="48"/>
                    </a:lnTo>
                    <a:lnTo>
                      <a:pt x="233" y="52"/>
                    </a:lnTo>
                    <a:lnTo>
                      <a:pt x="236" y="56"/>
                    </a:lnTo>
                    <a:lnTo>
                      <a:pt x="239" y="60"/>
                    </a:lnTo>
                    <a:lnTo>
                      <a:pt x="241" y="64"/>
                    </a:lnTo>
                    <a:lnTo>
                      <a:pt x="243" y="69"/>
                    </a:lnTo>
                    <a:lnTo>
                      <a:pt x="246" y="73"/>
                    </a:lnTo>
                    <a:lnTo>
                      <a:pt x="248" y="77"/>
                    </a:lnTo>
                    <a:lnTo>
                      <a:pt x="249" y="82"/>
                    </a:lnTo>
                    <a:lnTo>
                      <a:pt x="251" y="86"/>
                    </a:lnTo>
                    <a:lnTo>
                      <a:pt x="252" y="90"/>
                    </a:lnTo>
                    <a:lnTo>
                      <a:pt x="253" y="94"/>
                    </a:lnTo>
                    <a:lnTo>
                      <a:pt x="254" y="102"/>
                    </a:lnTo>
                    <a:lnTo>
                      <a:pt x="255" y="110"/>
                    </a:lnTo>
                    <a:lnTo>
                      <a:pt x="256" y="118"/>
                    </a:lnTo>
                    <a:lnTo>
                      <a:pt x="258" y="126"/>
                    </a:lnTo>
                    <a:lnTo>
                      <a:pt x="258" y="130"/>
                    </a:lnTo>
                    <a:lnTo>
                      <a:pt x="259" y="133"/>
                    </a:lnTo>
                    <a:lnTo>
                      <a:pt x="260" y="137"/>
                    </a:lnTo>
                    <a:lnTo>
                      <a:pt x="261" y="141"/>
                    </a:lnTo>
                    <a:lnTo>
                      <a:pt x="261" y="145"/>
                    </a:lnTo>
                    <a:lnTo>
                      <a:pt x="260" y="149"/>
                    </a:lnTo>
                    <a:lnTo>
                      <a:pt x="259" y="154"/>
                    </a:lnTo>
                    <a:lnTo>
                      <a:pt x="258" y="158"/>
                    </a:lnTo>
                    <a:lnTo>
                      <a:pt x="256" y="162"/>
                    </a:lnTo>
                    <a:lnTo>
                      <a:pt x="254" y="167"/>
                    </a:lnTo>
                    <a:lnTo>
                      <a:pt x="252" y="171"/>
                    </a:lnTo>
                    <a:lnTo>
                      <a:pt x="250" y="176"/>
                    </a:lnTo>
                    <a:lnTo>
                      <a:pt x="248" y="180"/>
                    </a:lnTo>
                    <a:lnTo>
                      <a:pt x="245" y="185"/>
                    </a:lnTo>
                    <a:lnTo>
                      <a:pt x="243" y="189"/>
                    </a:lnTo>
                    <a:lnTo>
                      <a:pt x="240" y="194"/>
                    </a:lnTo>
                    <a:lnTo>
                      <a:pt x="237" y="198"/>
                    </a:lnTo>
                    <a:lnTo>
                      <a:pt x="234" y="202"/>
                    </a:lnTo>
                    <a:lnTo>
                      <a:pt x="230" y="206"/>
                    </a:lnTo>
                    <a:lnTo>
                      <a:pt x="227" y="210"/>
                    </a:lnTo>
                    <a:lnTo>
                      <a:pt x="223" y="215"/>
                    </a:lnTo>
                    <a:lnTo>
                      <a:pt x="220" y="218"/>
                    </a:lnTo>
                    <a:lnTo>
                      <a:pt x="216" y="222"/>
                    </a:lnTo>
                    <a:lnTo>
                      <a:pt x="212" y="226"/>
                    </a:lnTo>
                    <a:lnTo>
                      <a:pt x="208" y="229"/>
                    </a:lnTo>
                    <a:lnTo>
                      <a:pt x="204" y="233"/>
                    </a:lnTo>
                    <a:lnTo>
                      <a:pt x="200" y="236"/>
                    </a:lnTo>
                    <a:lnTo>
                      <a:pt x="196" y="239"/>
                    </a:lnTo>
                    <a:lnTo>
                      <a:pt x="192" y="242"/>
                    </a:lnTo>
                    <a:lnTo>
                      <a:pt x="187" y="244"/>
                    </a:lnTo>
                    <a:lnTo>
                      <a:pt x="183" y="246"/>
                    </a:lnTo>
                    <a:lnTo>
                      <a:pt x="179" y="249"/>
                    </a:lnTo>
                    <a:lnTo>
                      <a:pt x="175" y="250"/>
                    </a:lnTo>
                    <a:lnTo>
                      <a:pt x="170" y="252"/>
                    </a:lnTo>
                    <a:lnTo>
                      <a:pt x="166" y="253"/>
                    </a:lnTo>
                    <a:lnTo>
                      <a:pt x="162" y="254"/>
                    </a:lnTo>
                    <a:lnTo>
                      <a:pt x="159" y="255"/>
                    </a:lnTo>
                    <a:lnTo>
                      <a:pt x="156" y="256"/>
                    </a:lnTo>
                    <a:lnTo>
                      <a:pt x="153" y="256"/>
                    </a:lnTo>
                    <a:lnTo>
                      <a:pt x="150" y="257"/>
                    </a:lnTo>
                    <a:lnTo>
                      <a:pt x="145" y="257"/>
                    </a:lnTo>
                    <a:lnTo>
                      <a:pt x="139" y="258"/>
                    </a:lnTo>
                    <a:lnTo>
                      <a:pt x="134" y="258"/>
                    </a:lnTo>
                    <a:lnTo>
                      <a:pt x="129" y="258"/>
                    </a:lnTo>
                    <a:lnTo>
                      <a:pt x="124" y="258"/>
                    </a:lnTo>
                    <a:lnTo>
                      <a:pt x="119" y="259"/>
                    </a:lnTo>
                    <a:lnTo>
                      <a:pt x="112" y="257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23"/>
              <p:cNvSpPr>
                <a:spLocks/>
              </p:cNvSpPr>
              <p:nvPr/>
            </p:nvSpPr>
            <p:spPr bwMode="auto">
              <a:xfrm>
                <a:off x="5491" y="3158"/>
                <a:ext cx="194" cy="103"/>
              </a:xfrm>
              <a:custGeom>
                <a:avLst/>
                <a:gdLst>
                  <a:gd name="T0" fmla="*/ 7 w 194"/>
                  <a:gd name="T1" fmla="*/ 97 h 103"/>
                  <a:gd name="T2" fmla="*/ 2 w 194"/>
                  <a:gd name="T3" fmla="*/ 83 h 103"/>
                  <a:gd name="T4" fmla="*/ 1 w 194"/>
                  <a:gd name="T5" fmla="*/ 82 h 103"/>
                  <a:gd name="T6" fmla="*/ 0 w 194"/>
                  <a:gd name="T7" fmla="*/ 82 h 103"/>
                  <a:gd name="T8" fmla="*/ 0 w 194"/>
                  <a:gd name="T9" fmla="*/ 82 h 103"/>
                  <a:gd name="T10" fmla="*/ 0 w 194"/>
                  <a:gd name="T11" fmla="*/ 78 h 103"/>
                  <a:gd name="T12" fmla="*/ 1 w 194"/>
                  <a:gd name="T13" fmla="*/ 70 h 103"/>
                  <a:gd name="T14" fmla="*/ 3 w 194"/>
                  <a:gd name="T15" fmla="*/ 63 h 103"/>
                  <a:gd name="T16" fmla="*/ 5 w 194"/>
                  <a:gd name="T17" fmla="*/ 56 h 103"/>
                  <a:gd name="T18" fmla="*/ 9 w 194"/>
                  <a:gd name="T19" fmla="*/ 49 h 103"/>
                  <a:gd name="T20" fmla="*/ 12 w 194"/>
                  <a:gd name="T21" fmla="*/ 42 h 103"/>
                  <a:gd name="T22" fmla="*/ 17 w 194"/>
                  <a:gd name="T23" fmla="*/ 35 h 103"/>
                  <a:gd name="T24" fmla="*/ 22 w 194"/>
                  <a:gd name="T25" fmla="*/ 28 h 103"/>
                  <a:gd name="T26" fmla="*/ 57 w 194"/>
                  <a:gd name="T27" fmla="*/ 7 h 103"/>
                  <a:gd name="T28" fmla="*/ 66 w 194"/>
                  <a:gd name="T29" fmla="*/ 4 h 103"/>
                  <a:gd name="T30" fmla="*/ 76 w 194"/>
                  <a:gd name="T31" fmla="*/ 2 h 103"/>
                  <a:gd name="T32" fmla="*/ 85 w 194"/>
                  <a:gd name="T33" fmla="*/ 1 h 103"/>
                  <a:gd name="T34" fmla="*/ 94 w 194"/>
                  <a:gd name="T35" fmla="*/ 0 h 103"/>
                  <a:gd name="T36" fmla="*/ 104 w 194"/>
                  <a:gd name="T37" fmla="*/ 0 h 103"/>
                  <a:gd name="T38" fmla="*/ 113 w 194"/>
                  <a:gd name="T39" fmla="*/ 1 h 103"/>
                  <a:gd name="T40" fmla="*/ 132 w 194"/>
                  <a:gd name="T41" fmla="*/ 2 h 103"/>
                  <a:gd name="T42" fmla="*/ 186 w 194"/>
                  <a:gd name="T43" fmla="*/ 50 h 103"/>
                  <a:gd name="T44" fmla="*/ 173 w 194"/>
                  <a:gd name="T45" fmla="*/ 96 h 103"/>
                  <a:gd name="T46" fmla="*/ 150 w 194"/>
                  <a:gd name="T47" fmla="*/ 63 h 103"/>
                  <a:gd name="T48" fmla="*/ 143 w 194"/>
                  <a:gd name="T49" fmla="*/ 58 h 103"/>
                  <a:gd name="T50" fmla="*/ 136 w 194"/>
                  <a:gd name="T51" fmla="*/ 55 h 103"/>
                  <a:gd name="T52" fmla="*/ 129 w 194"/>
                  <a:gd name="T53" fmla="*/ 52 h 103"/>
                  <a:gd name="T54" fmla="*/ 122 w 194"/>
                  <a:gd name="T55" fmla="*/ 50 h 103"/>
                  <a:gd name="T56" fmla="*/ 108 w 194"/>
                  <a:gd name="T57" fmla="*/ 48 h 103"/>
                  <a:gd name="T58" fmla="*/ 93 w 194"/>
                  <a:gd name="T59" fmla="*/ 45 h 103"/>
                  <a:gd name="T60" fmla="*/ 43 w 194"/>
                  <a:gd name="T61" fmla="*/ 75 h 103"/>
                  <a:gd name="T62" fmla="*/ 23 w 194"/>
                  <a:gd name="T63" fmla="*/ 102 h 10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94"/>
                  <a:gd name="T97" fmla="*/ 0 h 103"/>
                  <a:gd name="T98" fmla="*/ 194 w 194"/>
                  <a:gd name="T99" fmla="*/ 103 h 10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94" h="103">
                    <a:moveTo>
                      <a:pt x="18" y="102"/>
                    </a:moveTo>
                    <a:lnTo>
                      <a:pt x="7" y="97"/>
                    </a:lnTo>
                    <a:lnTo>
                      <a:pt x="3" y="84"/>
                    </a:lnTo>
                    <a:lnTo>
                      <a:pt x="2" y="83"/>
                    </a:lnTo>
                    <a:lnTo>
                      <a:pt x="1" y="83"/>
                    </a:lnTo>
                    <a:lnTo>
                      <a:pt x="1" y="82"/>
                    </a:lnTo>
                    <a:lnTo>
                      <a:pt x="0" y="82"/>
                    </a:lnTo>
                    <a:lnTo>
                      <a:pt x="0" y="78"/>
                    </a:lnTo>
                    <a:lnTo>
                      <a:pt x="1" y="74"/>
                    </a:lnTo>
                    <a:lnTo>
                      <a:pt x="1" y="70"/>
                    </a:lnTo>
                    <a:lnTo>
                      <a:pt x="2" y="67"/>
                    </a:lnTo>
                    <a:lnTo>
                      <a:pt x="3" y="63"/>
                    </a:lnTo>
                    <a:lnTo>
                      <a:pt x="4" y="60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49"/>
                    </a:lnTo>
                    <a:lnTo>
                      <a:pt x="10" y="46"/>
                    </a:lnTo>
                    <a:lnTo>
                      <a:pt x="12" y="42"/>
                    </a:lnTo>
                    <a:lnTo>
                      <a:pt x="15" y="39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2" y="28"/>
                    </a:lnTo>
                    <a:lnTo>
                      <a:pt x="25" y="25"/>
                    </a:lnTo>
                    <a:lnTo>
                      <a:pt x="57" y="7"/>
                    </a:lnTo>
                    <a:lnTo>
                      <a:pt x="62" y="5"/>
                    </a:lnTo>
                    <a:lnTo>
                      <a:pt x="66" y="4"/>
                    </a:lnTo>
                    <a:lnTo>
                      <a:pt x="71" y="3"/>
                    </a:lnTo>
                    <a:lnTo>
                      <a:pt x="76" y="2"/>
                    </a:lnTo>
                    <a:lnTo>
                      <a:pt x="80" y="1"/>
                    </a:lnTo>
                    <a:lnTo>
                      <a:pt x="85" y="1"/>
                    </a:lnTo>
                    <a:lnTo>
                      <a:pt x="90" y="1"/>
                    </a:lnTo>
                    <a:lnTo>
                      <a:pt x="94" y="0"/>
                    </a:lnTo>
                    <a:lnTo>
                      <a:pt x="99" y="0"/>
                    </a:lnTo>
                    <a:lnTo>
                      <a:pt x="104" y="0"/>
                    </a:lnTo>
                    <a:lnTo>
                      <a:pt x="108" y="1"/>
                    </a:lnTo>
                    <a:lnTo>
                      <a:pt x="113" y="1"/>
                    </a:lnTo>
                    <a:lnTo>
                      <a:pt x="122" y="1"/>
                    </a:lnTo>
                    <a:lnTo>
                      <a:pt x="132" y="2"/>
                    </a:lnTo>
                    <a:lnTo>
                      <a:pt x="170" y="21"/>
                    </a:lnTo>
                    <a:lnTo>
                      <a:pt x="186" y="50"/>
                    </a:lnTo>
                    <a:lnTo>
                      <a:pt x="193" y="86"/>
                    </a:lnTo>
                    <a:lnTo>
                      <a:pt x="173" y="96"/>
                    </a:lnTo>
                    <a:lnTo>
                      <a:pt x="159" y="75"/>
                    </a:lnTo>
                    <a:lnTo>
                      <a:pt x="150" y="63"/>
                    </a:lnTo>
                    <a:lnTo>
                      <a:pt x="146" y="61"/>
                    </a:lnTo>
                    <a:lnTo>
                      <a:pt x="143" y="58"/>
                    </a:lnTo>
                    <a:lnTo>
                      <a:pt x="140" y="56"/>
                    </a:lnTo>
                    <a:lnTo>
                      <a:pt x="136" y="55"/>
                    </a:lnTo>
                    <a:lnTo>
                      <a:pt x="133" y="53"/>
                    </a:lnTo>
                    <a:lnTo>
                      <a:pt x="129" y="52"/>
                    </a:lnTo>
                    <a:lnTo>
                      <a:pt x="126" y="51"/>
                    </a:lnTo>
                    <a:lnTo>
                      <a:pt x="122" y="50"/>
                    </a:lnTo>
                    <a:lnTo>
                      <a:pt x="115" y="49"/>
                    </a:lnTo>
                    <a:lnTo>
                      <a:pt x="108" y="48"/>
                    </a:lnTo>
                    <a:lnTo>
                      <a:pt x="100" y="47"/>
                    </a:lnTo>
                    <a:lnTo>
                      <a:pt x="93" y="45"/>
                    </a:lnTo>
                    <a:lnTo>
                      <a:pt x="71" y="50"/>
                    </a:lnTo>
                    <a:lnTo>
                      <a:pt x="43" y="75"/>
                    </a:lnTo>
                    <a:lnTo>
                      <a:pt x="34" y="102"/>
                    </a:lnTo>
                    <a:lnTo>
                      <a:pt x="23" y="102"/>
                    </a:lnTo>
                    <a:lnTo>
                      <a:pt x="18" y="10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24"/>
              <p:cNvSpPr>
                <a:spLocks/>
              </p:cNvSpPr>
              <p:nvPr/>
            </p:nvSpPr>
            <p:spPr bwMode="auto">
              <a:xfrm>
                <a:off x="5505" y="3172"/>
                <a:ext cx="168" cy="73"/>
              </a:xfrm>
              <a:custGeom>
                <a:avLst/>
                <a:gdLst>
                  <a:gd name="T0" fmla="*/ 0 w 168"/>
                  <a:gd name="T1" fmla="*/ 61 h 73"/>
                  <a:gd name="T2" fmla="*/ 16 w 168"/>
                  <a:gd name="T3" fmla="*/ 24 h 73"/>
                  <a:gd name="T4" fmla="*/ 54 w 168"/>
                  <a:gd name="T5" fmla="*/ 7 h 73"/>
                  <a:gd name="T6" fmla="*/ 67 w 168"/>
                  <a:gd name="T7" fmla="*/ 3 h 73"/>
                  <a:gd name="T8" fmla="*/ 77 w 168"/>
                  <a:gd name="T9" fmla="*/ 1 h 73"/>
                  <a:gd name="T10" fmla="*/ 83 w 168"/>
                  <a:gd name="T11" fmla="*/ 1 h 73"/>
                  <a:gd name="T12" fmla="*/ 90 w 168"/>
                  <a:gd name="T13" fmla="*/ 0 h 73"/>
                  <a:gd name="T14" fmla="*/ 96 w 168"/>
                  <a:gd name="T15" fmla="*/ 0 h 73"/>
                  <a:gd name="T16" fmla="*/ 103 w 168"/>
                  <a:gd name="T17" fmla="*/ 1 h 73"/>
                  <a:gd name="T18" fmla="*/ 110 w 168"/>
                  <a:gd name="T19" fmla="*/ 1 h 73"/>
                  <a:gd name="T20" fmla="*/ 116 w 168"/>
                  <a:gd name="T21" fmla="*/ 3 h 73"/>
                  <a:gd name="T22" fmla="*/ 123 w 168"/>
                  <a:gd name="T23" fmla="*/ 5 h 73"/>
                  <a:gd name="T24" fmla="*/ 129 w 168"/>
                  <a:gd name="T25" fmla="*/ 8 h 73"/>
                  <a:gd name="T26" fmla="*/ 136 w 168"/>
                  <a:gd name="T27" fmla="*/ 11 h 73"/>
                  <a:gd name="T28" fmla="*/ 142 w 168"/>
                  <a:gd name="T29" fmla="*/ 15 h 73"/>
                  <a:gd name="T30" fmla="*/ 149 w 168"/>
                  <a:gd name="T31" fmla="*/ 20 h 73"/>
                  <a:gd name="T32" fmla="*/ 154 w 168"/>
                  <a:gd name="T33" fmla="*/ 25 h 73"/>
                  <a:gd name="T34" fmla="*/ 157 w 168"/>
                  <a:gd name="T35" fmla="*/ 30 h 73"/>
                  <a:gd name="T36" fmla="*/ 160 w 168"/>
                  <a:gd name="T37" fmla="*/ 35 h 73"/>
                  <a:gd name="T38" fmla="*/ 162 w 168"/>
                  <a:gd name="T39" fmla="*/ 40 h 73"/>
                  <a:gd name="T40" fmla="*/ 164 w 168"/>
                  <a:gd name="T41" fmla="*/ 47 h 73"/>
                  <a:gd name="T42" fmla="*/ 166 w 168"/>
                  <a:gd name="T43" fmla="*/ 57 h 73"/>
                  <a:gd name="T44" fmla="*/ 166 w 168"/>
                  <a:gd name="T45" fmla="*/ 62 h 73"/>
                  <a:gd name="T46" fmla="*/ 164 w 168"/>
                  <a:gd name="T47" fmla="*/ 64 h 73"/>
                  <a:gd name="T48" fmla="*/ 163 w 168"/>
                  <a:gd name="T49" fmla="*/ 65 h 73"/>
                  <a:gd name="T50" fmla="*/ 163 w 168"/>
                  <a:gd name="T51" fmla="*/ 65 h 73"/>
                  <a:gd name="T52" fmla="*/ 152 w 168"/>
                  <a:gd name="T53" fmla="*/ 52 h 73"/>
                  <a:gd name="T54" fmla="*/ 140 w 168"/>
                  <a:gd name="T55" fmla="*/ 36 h 73"/>
                  <a:gd name="T56" fmla="*/ 134 w 168"/>
                  <a:gd name="T57" fmla="*/ 32 h 73"/>
                  <a:gd name="T58" fmla="*/ 128 w 168"/>
                  <a:gd name="T59" fmla="*/ 29 h 73"/>
                  <a:gd name="T60" fmla="*/ 122 w 168"/>
                  <a:gd name="T61" fmla="*/ 26 h 73"/>
                  <a:gd name="T62" fmla="*/ 117 w 168"/>
                  <a:gd name="T63" fmla="*/ 24 h 73"/>
                  <a:gd name="T64" fmla="*/ 111 w 168"/>
                  <a:gd name="T65" fmla="*/ 22 h 73"/>
                  <a:gd name="T66" fmla="*/ 106 w 168"/>
                  <a:gd name="T67" fmla="*/ 20 h 73"/>
                  <a:gd name="T68" fmla="*/ 100 w 168"/>
                  <a:gd name="T69" fmla="*/ 20 h 73"/>
                  <a:gd name="T70" fmla="*/ 92 w 168"/>
                  <a:gd name="T71" fmla="*/ 19 h 73"/>
                  <a:gd name="T72" fmla="*/ 81 w 168"/>
                  <a:gd name="T73" fmla="*/ 18 h 73"/>
                  <a:gd name="T74" fmla="*/ 64 w 168"/>
                  <a:gd name="T75" fmla="*/ 19 h 73"/>
                  <a:gd name="T76" fmla="*/ 43 w 168"/>
                  <a:gd name="T77" fmla="*/ 24 h 73"/>
                  <a:gd name="T78" fmla="*/ 9 w 168"/>
                  <a:gd name="T79" fmla="*/ 72 h 73"/>
                  <a:gd name="T80" fmla="*/ 8 w 168"/>
                  <a:gd name="T81" fmla="*/ 72 h 73"/>
                  <a:gd name="T82" fmla="*/ 7 w 168"/>
                  <a:gd name="T83" fmla="*/ 72 h 73"/>
                  <a:gd name="T84" fmla="*/ 7 w 168"/>
                  <a:gd name="T85" fmla="*/ 72 h 73"/>
                  <a:gd name="T86" fmla="*/ 7 w 168"/>
                  <a:gd name="T87" fmla="*/ 72 h 7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68"/>
                  <a:gd name="T133" fmla="*/ 0 h 73"/>
                  <a:gd name="T134" fmla="*/ 168 w 168"/>
                  <a:gd name="T135" fmla="*/ 73 h 7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68" h="73">
                    <a:moveTo>
                      <a:pt x="0" y="72"/>
                    </a:moveTo>
                    <a:lnTo>
                      <a:pt x="0" y="61"/>
                    </a:lnTo>
                    <a:lnTo>
                      <a:pt x="9" y="43"/>
                    </a:lnTo>
                    <a:lnTo>
                      <a:pt x="16" y="24"/>
                    </a:lnTo>
                    <a:lnTo>
                      <a:pt x="48" y="9"/>
                    </a:lnTo>
                    <a:lnTo>
                      <a:pt x="54" y="7"/>
                    </a:lnTo>
                    <a:lnTo>
                      <a:pt x="60" y="5"/>
                    </a:lnTo>
                    <a:lnTo>
                      <a:pt x="67" y="3"/>
                    </a:lnTo>
                    <a:lnTo>
                      <a:pt x="73" y="2"/>
                    </a:lnTo>
                    <a:lnTo>
                      <a:pt x="77" y="1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100" y="0"/>
                    </a:lnTo>
                    <a:lnTo>
                      <a:pt x="103" y="1"/>
                    </a:lnTo>
                    <a:lnTo>
                      <a:pt x="106" y="1"/>
                    </a:lnTo>
                    <a:lnTo>
                      <a:pt x="110" y="1"/>
                    </a:lnTo>
                    <a:lnTo>
                      <a:pt x="113" y="2"/>
                    </a:lnTo>
                    <a:lnTo>
                      <a:pt x="116" y="3"/>
                    </a:lnTo>
                    <a:lnTo>
                      <a:pt x="119" y="4"/>
                    </a:lnTo>
                    <a:lnTo>
                      <a:pt x="123" y="5"/>
                    </a:lnTo>
                    <a:lnTo>
                      <a:pt x="126" y="6"/>
                    </a:lnTo>
                    <a:lnTo>
                      <a:pt x="129" y="8"/>
                    </a:lnTo>
                    <a:lnTo>
                      <a:pt x="132" y="9"/>
                    </a:lnTo>
                    <a:lnTo>
                      <a:pt x="136" y="11"/>
                    </a:lnTo>
                    <a:lnTo>
                      <a:pt x="139" y="13"/>
                    </a:lnTo>
                    <a:lnTo>
                      <a:pt x="142" y="15"/>
                    </a:lnTo>
                    <a:lnTo>
                      <a:pt x="145" y="17"/>
                    </a:lnTo>
                    <a:lnTo>
                      <a:pt x="149" y="20"/>
                    </a:lnTo>
                    <a:lnTo>
                      <a:pt x="152" y="22"/>
                    </a:lnTo>
                    <a:lnTo>
                      <a:pt x="154" y="25"/>
                    </a:lnTo>
                    <a:lnTo>
                      <a:pt x="156" y="27"/>
                    </a:lnTo>
                    <a:lnTo>
                      <a:pt x="157" y="30"/>
                    </a:lnTo>
                    <a:lnTo>
                      <a:pt x="159" y="32"/>
                    </a:lnTo>
                    <a:lnTo>
                      <a:pt x="160" y="35"/>
                    </a:lnTo>
                    <a:lnTo>
                      <a:pt x="161" y="37"/>
                    </a:lnTo>
                    <a:lnTo>
                      <a:pt x="162" y="40"/>
                    </a:lnTo>
                    <a:lnTo>
                      <a:pt x="163" y="42"/>
                    </a:lnTo>
                    <a:lnTo>
                      <a:pt x="164" y="47"/>
                    </a:lnTo>
                    <a:lnTo>
                      <a:pt x="166" y="52"/>
                    </a:lnTo>
                    <a:lnTo>
                      <a:pt x="166" y="57"/>
                    </a:lnTo>
                    <a:lnTo>
                      <a:pt x="167" y="61"/>
                    </a:lnTo>
                    <a:lnTo>
                      <a:pt x="166" y="62"/>
                    </a:lnTo>
                    <a:lnTo>
                      <a:pt x="165" y="64"/>
                    </a:lnTo>
                    <a:lnTo>
                      <a:pt x="164" y="64"/>
                    </a:lnTo>
                    <a:lnTo>
                      <a:pt x="163" y="65"/>
                    </a:lnTo>
                    <a:lnTo>
                      <a:pt x="152" y="52"/>
                    </a:lnTo>
                    <a:lnTo>
                      <a:pt x="142" y="38"/>
                    </a:lnTo>
                    <a:lnTo>
                      <a:pt x="140" y="36"/>
                    </a:lnTo>
                    <a:lnTo>
                      <a:pt x="137" y="34"/>
                    </a:lnTo>
                    <a:lnTo>
                      <a:pt x="134" y="32"/>
                    </a:lnTo>
                    <a:lnTo>
                      <a:pt x="131" y="30"/>
                    </a:lnTo>
                    <a:lnTo>
                      <a:pt x="128" y="29"/>
                    </a:lnTo>
                    <a:lnTo>
                      <a:pt x="125" y="27"/>
                    </a:lnTo>
                    <a:lnTo>
                      <a:pt x="122" y="26"/>
                    </a:lnTo>
                    <a:lnTo>
                      <a:pt x="120" y="25"/>
                    </a:lnTo>
                    <a:lnTo>
                      <a:pt x="117" y="24"/>
                    </a:lnTo>
                    <a:lnTo>
                      <a:pt x="114" y="23"/>
                    </a:lnTo>
                    <a:lnTo>
                      <a:pt x="111" y="22"/>
                    </a:lnTo>
                    <a:lnTo>
                      <a:pt x="108" y="21"/>
                    </a:lnTo>
                    <a:lnTo>
                      <a:pt x="106" y="20"/>
                    </a:lnTo>
                    <a:lnTo>
                      <a:pt x="103" y="20"/>
                    </a:lnTo>
                    <a:lnTo>
                      <a:pt x="100" y="20"/>
                    </a:lnTo>
                    <a:lnTo>
                      <a:pt x="97" y="19"/>
                    </a:lnTo>
                    <a:lnTo>
                      <a:pt x="92" y="19"/>
                    </a:lnTo>
                    <a:lnTo>
                      <a:pt x="86" y="18"/>
                    </a:lnTo>
                    <a:lnTo>
                      <a:pt x="81" y="18"/>
                    </a:lnTo>
                    <a:lnTo>
                      <a:pt x="75" y="18"/>
                    </a:lnTo>
                    <a:lnTo>
                      <a:pt x="64" y="19"/>
                    </a:lnTo>
                    <a:lnTo>
                      <a:pt x="52" y="20"/>
                    </a:lnTo>
                    <a:lnTo>
                      <a:pt x="43" y="24"/>
                    </a:lnTo>
                    <a:lnTo>
                      <a:pt x="16" y="52"/>
                    </a:lnTo>
                    <a:lnTo>
                      <a:pt x="9" y="72"/>
                    </a:lnTo>
                    <a:lnTo>
                      <a:pt x="8" y="72"/>
                    </a:lnTo>
                    <a:lnTo>
                      <a:pt x="7" y="72"/>
                    </a:lnTo>
                    <a:lnTo>
                      <a:pt x="0" y="7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25"/>
              <p:cNvSpPr>
                <a:spLocks/>
              </p:cNvSpPr>
              <p:nvPr/>
            </p:nvSpPr>
            <p:spPr bwMode="auto">
              <a:xfrm>
                <a:off x="5505" y="3091"/>
                <a:ext cx="69" cy="68"/>
              </a:xfrm>
              <a:custGeom>
                <a:avLst/>
                <a:gdLst>
                  <a:gd name="T0" fmla="*/ 24 w 69"/>
                  <a:gd name="T1" fmla="*/ 65 h 68"/>
                  <a:gd name="T2" fmla="*/ 7 w 69"/>
                  <a:gd name="T3" fmla="*/ 53 h 68"/>
                  <a:gd name="T4" fmla="*/ 2 w 69"/>
                  <a:gd name="T5" fmla="*/ 44 h 68"/>
                  <a:gd name="T6" fmla="*/ 2 w 69"/>
                  <a:gd name="T7" fmla="*/ 44 h 68"/>
                  <a:gd name="T8" fmla="*/ 1 w 69"/>
                  <a:gd name="T9" fmla="*/ 43 h 68"/>
                  <a:gd name="T10" fmla="*/ 0 w 69"/>
                  <a:gd name="T11" fmla="*/ 43 h 68"/>
                  <a:gd name="T12" fmla="*/ 0 w 69"/>
                  <a:gd name="T13" fmla="*/ 43 h 68"/>
                  <a:gd name="T14" fmla="*/ 0 w 69"/>
                  <a:gd name="T15" fmla="*/ 42 h 68"/>
                  <a:gd name="T16" fmla="*/ 0 w 69"/>
                  <a:gd name="T17" fmla="*/ 42 h 68"/>
                  <a:gd name="T18" fmla="*/ 0 w 69"/>
                  <a:gd name="T19" fmla="*/ 42 h 68"/>
                  <a:gd name="T20" fmla="*/ 0 w 69"/>
                  <a:gd name="T21" fmla="*/ 42 h 68"/>
                  <a:gd name="T22" fmla="*/ 11 w 69"/>
                  <a:gd name="T23" fmla="*/ 6 h 68"/>
                  <a:gd name="T24" fmla="*/ 18 w 69"/>
                  <a:gd name="T25" fmla="*/ 1 h 68"/>
                  <a:gd name="T26" fmla="*/ 20 w 69"/>
                  <a:gd name="T27" fmla="*/ 0 h 68"/>
                  <a:gd name="T28" fmla="*/ 23 w 69"/>
                  <a:gd name="T29" fmla="*/ 0 h 68"/>
                  <a:gd name="T30" fmla="*/ 26 w 69"/>
                  <a:gd name="T31" fmla="*/ 0 h 68"/>
                  <a:gd name="T32" fmla="*/ 28 w 69"/>
                  <a:gd name="T33" fmla="*/ 0 h 68"/>
                  <a:gd name="T34" fmla="*/ 31 w 69"/>
                  <a:gd name="T35" fmla="*/ 0 h 68"/>
                  <a:gd name="T36" fmla="*/ 34 w 69"/>
                  <a:gd name="T37" fmla="*/ 0 h 68"/>
                  <a:gd name="T38" fmla="*/ 37 w 69"/>
                  <a:gd name="T39" fmla="*/ 0 h 68"/>
                  <a:gd name="T40" fmla="*/ 40 w 69"/>
                  <a:gd name="T41" fmla="*/ 1 h 68"/>
                  <a:gd name="T42" fmla="*/ 42 w 69"/>
                  <a:gd name="T43" fmla="*/ 2 h 68"/>
                  <a:gd name="T44" fmla="*/ 45 w 69"/>
                  <a:gd name="T45" fmla="*/ 2 h 68"/>
                  <a:gd name="T46" fmla="*/ 48 w 69"/>
                  <a:gd name="T47" fmla="*/ 3 h 68"/>
                  <a:gd name="T48" fmla="*/ 51 w 69"/>
                  <a:gd name="T49" fmla="*/ 5 h 68"/>
                  <a:gd name="T50" fmla="*/ 53 w 69"/>
                  <a:gd name="T51" fmla="*/ 6 h 68"/>
                  <a:gd name="T52" fmla="*/ 56 w 69"/>
                  <a:gd name="T53" fmla="*/ 7 h 68"/>
                  <a:gd name="T54" fmla="*/ 58 w 69"/>
                  <a:gd name="T55" fmla="*/ 9 h 68"/>
                  <a:gd name="T56" fmla="*/ 61 w 69"/>
                  <a:gd name="T57" fmla="*/ 10 h 68"/>
                  <a:gd name="T58" fmla="*/ 68 w 69"/>
                  <a:gd name="T59" fmla="*/ 19 h 68"/>
                  <a:gd name="T60" fmla="*/ 68 w 69"/>
                  <a:gd name="T61" fmla="*/ 20 h 68"/>
                  <a:gd name="T62" fmla="*/ 68 w 69"/>
                  <a:gd name="T63" fmla="*/ 21 h 68"/>
                  <a:gd name="T64" fmla="*/ 68 w 69"/>
                  <a:gd name="T65" fmla="*/ 21 h 68"/>
                  <a:gd name="T66" fmla="*/ 68 w 69"/>
                  <a:gd name="T67" fmla="*/ 21 h 68"/>
                  <a:gd name="T68" fmla="*/ 68 w 69"/>
                  <a:gd name="T69" fmla="*/ 22 h 68"/>
                  <a:gd name="T70" fmla="*/ 68 w 69"/>
                  <a:gd name="T71" fmla="*/ 22 h 68"/>
                  <a:gd name="T72" fmla="*/ 68 w 69"/>
                  <a:gd name="T73" fmla="*/ 22 h 68"/>
                  <a:gd name="T74" fmla="*/ 68 w 69"/>
                  <a:gd name="T75" fmla="*/ 22 h 68"/>
                  <a:gd name="T76" fmla="*/ 61 w 69"/>
                  <a:gd name="T77" fmla="*/ 58 h 68"/>
                  <a:gd name="T78" fmla="*/ 50 w 69"/>
                  <a:gd name="T79" fmla="*/ 65 h 68"/>
                  <a:gd name="T80" fmla="*/ 29 w 69"/>
                  <a:gd name="T81" fmla="*/ 67 h 68"/>
                  <a:gd name="T82" fmla="*/ 24 w 69"/>
                  <a:gd name="T83" fmla="*/ 65 h 6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9"/>
                  <a:gd name="T127" fmla="*/ 0 h 68"/>
                  <a:gd name="T128" fmla="*/ 69 w 69"/>
                  <a:gd name="T129" fmla="*/ 68 h 6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9" h="68">
                    <a:moveTo>
                      <a:pt x="24" y="65"/>
                    </a:moveTo>
                    <a:lnTo>
                      <a:pt x="7" y="53"/>
                    </a:lnTo>
                    <a:lnTo>
                      <a:pt x="2" y="44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1" y="6"/>
                    </a:lnTo>
                    <a:lnTo>
                      <a:pt x="18" y="1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1"/>
                    </a:lnTo>
                    <a:lnTo>
                      <a:pt x="42" y="2"/>
                    </a:lnTo>
                    <a:lnTo>
                      <a:pt x="45" y="2"/>
                    </a:lnTo>
                    <a:lnTo>
                      <a:pt x="48" y="3"/>
                    </a:lnTo>
                    <a:lnTo>
                      <a:pt x="51" y="5"/>
                    </a:lnTo>
                    <a:lnTo>
                      <a:pt x="53" y="6"/>
                    </a:lnTo>
                    <a:lnTo>
                      <a:pt x="56" y="7"/>
                    </a:lnTo>
                    <a:lnTo>
                      <a:pt x="58" y="9"/>
                    </a:lnTo>
                    <a:lnTo>
                      <a:pt x="61" y="10"/>
                    </a:lnTo>
                    <a:lnTo>
                      <a:pt x="68" y="19"/>
                    </a:lnTo>
                    <a:lnTo>
                      <a:pt x="68" y="20"/>
                    </a:lnTo>
                    <a:lnTo>
                      <a:pt x="68" y="21"/>
                    </a:lnTo>
                    <a:lnTo>
                      <a:pt x="68" y="22"/>
                    </a:lnTo>
                    <a:lnTo>
                      <a:pt x="61" y="58"/>
                    </a:lnTo>
                    <a:lnTo>
                      <a:pt x="50" y="65"/>
                    </a:lnTo>
                    <a:lnTo>
                      <a:pt x="29" y="67"/>
                    </a:lnTo>
                    <a:lnTo>
                      <a:pt x="24" y="6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26"/>
              <p:cNvSpPr>
                <a:spLocks/>
              </p:cNvSpPr>
              <p:nvPr/>
            </p:nvSpPr>
            <p:spPr bwMode="auto">
              <a:xfrm>
                <a:off x="5604" y="3090"/>
                <a:ext cx="69" cy="67"/>
              </a:xfrm>
              <a:custGeom>
                <a:avLst/>
                <a:gdLst>
                  <a:gd name="T0" fmla="*/ 37 w 69"/>
                  <a:gd name="T1" fmla="*/ 66 h 67"/>
                  <a:gd name="T2" fmla="*/ 26 w 69"/>
                  <a:gd name="T3" fmla="*/ 66 h 67"/>
                  <a:gd name="T4" fmla="*/ 7 w 69"/>
                  <a:gd name="T5" fmla="*/ 54 h 67"/>
                  <a:gd name="T6" fmla="*/ 5 w 69"/>
                  <a:gd name="T7" fmla="*/ 48 h 67"/>
                  <a:gd name="T8" fmla="*/ 0 w 69"/>
                  <a:gd name="T9" fmla="*/ 36 h 67"/>
                  <a:gd name="T10" fmla="*/ 19 w 69"/>
                  <a:gd name="T11" fmla="*/ 2 h 67"/>
                  <a:gd name="T12" fmla="*/ 19 w 69"/>
                  <a:gd name="T13" fmla="*/ 2 h 67"/>
                  <a:gd name="T14" fmla="*/ 20 w 69"/>
                  <a:gd name="T15" fmla="*/ 2 h 67"/>
                  <a:gd name="T16" fmla="*/ 20 w 69"/>
                  <a:gd name="T17" fmla="*/ 2 h 67"/>
                  <a:gd name="T18" fmla="*/ 21 w 69"/>
                  <a:gd name="T19" fmla="*/ 2 h 67"/>
                  <a:gd name="T20" fmla="*/ 21 w 69"/>
                  <a:gd name="T21" fmla="*/ 2 h 67"/>
                  <a:gd name="T22" fmla="*/ 21 w 69"/>
                  <a:gd name="T23" fmla="*/ 2 h 67"/>
                  <a:gd name="T24" fmla="*/ 21 w 69"/>
                  <a:gd name="T25" fmla="*/ 2 h 67"/>
                  <a:gd name="T26" fmla="*/ 21 w 69"/>
                  <a:gd name="T27" fmla="*/ 2 h 67"/>
                  <a:gd name="T28" fmla="*/ 22 w 69"/>
                  <a:gd name="T29" fmla="*/ 1 h 67"/>
                  <a:gd name="T30" fmla="*/ 24 w 69"/>
                  <a:gd name="T31" fmla="*/ 1 h 67"/>
                  <a:gd name="T32" fmla="*/ 25 w 69"/>
                  <a:gd name="T33" fmla="*/ 0 h 67"/>
                  <a:gd name="T34" fmla="*/ 25 w 69"/>
                  <a:gd name="T35" fmla="*/ 0 h 67"/>
                  <a:gd name="T36" fmla="*/ 25 w 69"/>
                  <a:gd name="T37" fmla="*/ 0 h 67"/>
                  <a:gd name="T38" fmla="*/ 26 w 69"/>
                  <a:gd name="T39" fmla="*/ 0 h 67"/>
                  <a:gd name="T40" fmla="*/ 26 w 69"/>
                  <a:gd name="T41" fmla="*/ 0 h 67"/>
                  <a:gd name="T42" fmla="*/ 26 w 69"/>
                  <a:gd name="T43" fmla="*/ 0 h 67"/>
                  <a:gd name="T44" fmla="*/ 43 w 69"/>
                  <a:gd name="T45" fmla="*/ 0 h 67"/>
                  <a:gd name="T46" fmla="*/ 62 w 69"/>
                  <a:gd name="T47" fmla="*/ 13 h 67"/>
                  <a:gd name="T48" fmla="*/ 68 w 69"/>
                  <a:gd name="T49" fmla="*/ 29 h 67"/>
                  <a:gd name="T50" fmla="*/ 68 w 69"/>
                  <a:gd name="T51" fmla="*/ 39 h 67"/>
                  <a:gd name="T52" fmla="*/ 53 w 69"/>
                  <a:gd name="T53" fmla="*/ 63 h 67"/>
                  <a:gd name="T54" fmla="*/ 41 w 69"/>
                  <a:gd name="T55" fmla="*/ 66 h 67"/>
                  <a:gd name="T56" fmla="*/ 37 w 69"/>
                  <a:gd name="T57" fmla="*/ 66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9"/>
                  <a:gd name="T88" fmla="*/ 0 h 67"/>
                  <a:gd name="T89" fmla="*/ 69 w 6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9" h="67">
                    <a:moveTo>
                      <a:pt x="37" y="66"/>
                    </a:moveTo>
                    <a:lnTo>
                      <a:pt x="26" y="66"/>
                    </a:lnTo>
                    <a:lnTo>
                      <a:pt x="7" y="54"/>
                    </a:lnTo>
                    <a:lnTo>
                      <a:pt x="5" y="48"/>
                    </a:lnTo>
                    <a:lnTo>
                      <a:pt x="0" y="36"/>
                    </a:lnTo>
                    <a:lnTo>
                      <a:pt x="19" y="2"/>
                    </a:lnTo>
                    <a:lnTo>
                      <a:pt x="20" y="2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43" y="0"/>
                    </a:lnTo>
                    <a:lnTo>
                      <a:pt x="62" y="13"/>
                    </a:lnTo>
                    <a:lnTo>
                      <a:pt x="68" y="29"/>
                    </a:lnTo>
                    <a:lnTo>
                      <a:pt x="68" y="39"/>
                    </a:lnTo>
                    <a:lnTo>
                      <a:pt x="53" y="63"/>
                    </a:lnTo>
                    <a:lnTo>
                      <a:pt x="41" y="66"/>
                    </a:lnTo>
                    <a:lnTo>
                      <a:pt x="37" y="6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27"/>
              <p:cNvSpPr>
                <a:spLocks/>
              </p:cNvSpPr>
              <p:nvPr/>
            </p:nvSpPr>
            <p:spPr bwMode="auto">
              <a:xfrm>
                <a:off x="5519" y="3108"/>
                <a:ext cx="41" cy="35"/>
              </a:xfrm>
              <a:custGeom>
                <a:avLst/>
                <a:gdLst>
                  <a:gd name="T0" fmla="*/ 10 w 41"/>
                  <a:gd name="T1" fmla="*/ 32 h 35"/>
                  <a:gd name="T2" fmla="*/ 0 w 41"/>
                  <a:gd name="T3" fmla="*/ 25 h 35"/>
                  <a:gd name="T4" fmla="*/ 0 w 41"/>
                  <a:gd name="T5" fmla="*/ 11 h 35"/>
                  <a:gd name="T6" fmla="*/ 6 w 41"/>
                  <a:gd name="T7" fmla="*/ 0 h 35"/>
                  <a:gd name="T8" fmla="*/ 27 w 41"/>
                  <a:gd name="T9" fmla="*/ 0 h 35"/>
                  <a:gd name="T10" fmla="*/ 40 w 41"/>
                  <a:gd name="T11" fmla="*/ 7 h 35"/>
                  <a:gd name="T12" fmla="*/ 40 w 41"/>
                  <a:gd name="T13" fmla="*/ 18 h 35"/>
                  <a:gd name="T14" fmla="*/ 27 w 41"/>
                  <a:gd name="T15" fmla="*/ 34 h 35"/>
                  <a:gd name="T16" fmla="*/ 15 w 41"/>
                  <a:gd name="T17" fmla="*/ 34 h 35"/>
                  <a:gd name="T18" fmla="*/ 10 w 41"/>
                  <a:gd name="T19" fmla="*/ 32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1"/>
                  <a:gd name="T31" fmla="*/ 0 h 35"/>
                  <a:gd name="T32" fmla="*/ 41 w 41"/>
                  <a:gd name="T33" fmla="*/ 35 h 3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1" h="35">
                    <a:moveTo>
                      <a:pt x="10" y="32"/>
                    </a:moveTo>
                    <a:lnTo>
                      <a:pt x="0" y="25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27" y="0"/>
                    </a:lnTo>
                    <a:lnTo>
                      <a:pt x="40" y="7"/>
                    </a:lnTo>
                    <a:lnTo>
                      <a:pt x="40" y="18"/>
                    </a:lnTo>
                    <a:lnTo>
                      <a:pt x="27" y="34"/>
                    </a:lnTo>
                    <a:lnTo>
                      <a:pt x="15" y="34"/>
                    </a:lnTo>
                    <a:lnTo>
                      <a:pt x="10" y="32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28"/>
              <p:cNvSpPr>
                <a:spLocks/>
              </p:cNvSpPr>
              <p:nvPr/>
            </p:nvSpPr>
            <p:spPr bwMode="auto">
              <a:xfrm>
                <a:off x="5616" y="3103"/>
                <a:ext cx="42" cy="38"/>
              </a:xfrm>
              <a:custGeom>
                <a:avLst/>
                <a:gdLst>
                  <a:gd name="T0" fmla="*/ 11 w 42"/>
                  <a:gd name="T1" fmla="*/ 35 h 38"/>
                  <a:gd name="T2" fmla="*/ 0 w 42"/>
                  <a:gd name="T3" fmla="*/ 26 h 38"/>
                  <a:gd name="T4" fmla="*/ 9 w 42"/>
                  <a:gd name="T5" fmla="*/ 7 h 38"/>
                  <a:gd name="T6" fmla="*/ 16 w 42"/>
                  <a:gd name="T7" fmla="*/ 3 h 38"/>
                  <a:gd name="T8" fmla="*/ 16 w 42"/>
                  <a:gd name="T9" fmla="*/ 3 h 38"/>
                  <a:gd name="T10" fmla="*/ 17 w 42"/>
                  <a:gd name="T11" fmla="*/ 3 h 38"/>
                  <a:gd name="T12" fmla="*/ 17 w 42"/>
                  <a:gd name="T13" fmla="*/ 3 h 38"/>
                  <a:gd name="T14" fmla="*/ 18 w 42"/>
                  <a:gd name="T15" fmla="*/ 3 h 38"/>
                  <a:gd name="T16" fmla="*/ 18 w 42"/>
                  <a:gd name="T17" fmla="*/ 3 h 38"/>
                  <a:gd name="T18" fmla="*/ 18 w 42"/>
                  <a:gd name="T19" fmla="*/ 3 h 38"/>
                  <a:gd name="T20" fmla="*/ 18 w 42"/>
                  <a:gd name="T21" fmla="*/ 3 h 38"/>
                  <a:gd name="T22" fmla="*/ 18 w 42"/>
                  <a:gd name="T23" fmla="*/ 3 h 38"/>
                  <a:gd name="T24" fmla="*/ 19 w 42"/>
                  <a:gd name="T25" fmla="*/ 2 h 38"/>
                  <a:gd name="T26" fmla="*/ 20 w 42"/>
                  <a:gd name="T27" fmla="*/ 1 h 38"/>
                  <a:gd name="T28" fmla="*/ 21 w 42"/>
                  <a:gd name="T29" fmla="*/ 1 h 38"/>
                  <a:gd name="T30" fmla="*/ 22 w 42"/>
                  <a:gd name="T31" fmla="*/ 1 h 38"/>
                  <a:gd name="T32" fmla="*/ 22 w 42"/>
                  <a:gd name="T33" fmla="*/ 1 h 38"/>
                  <a:gd name="T34" fmla="*/ 22 w 42"/>
                  <a:gd name="T35" fmla="*/ 1 h 38"/>
                  <a:gd name="T36" fmla="*/ 22 w 42"/>
                  <a:gd name="T37" fmla="*/ 0 h 38"/>
                  <a:gd name="T38" fmla="*/ 22 w 42"/>
                  <a:gd name="T39" fmla="*/ 0 h 38"/>
                  <a:gd name="T40" fmla="*/ 41 w 42"/>
                  <a:gd name="T41" fmla="*/ 12 h 38"/>
                  <a:gd name="T42" fmla="*/ 41 w 42"/>
                  <a:gd name="T43" fmla="*/ 23 h 38"/>
                  <a:gd name="T44" fmla="*/ 36 w 42"/>
                  <a:gd name="T45" fmla="*/ 35 h 38"/>
                  <a:gd name="T46" fmla="*/ 16 w 42"/>
                  <a:gd name="T47" fmla="*/ 37 h 38"/>
                  <a:gd name="T48" fmla="*/ 11 w 42"/>
                  <a:gd name="T49" fmla="*/ 35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2"/>
                  <a:gd name="T76" fmla="*/ 0 h 38"/>
                  <a:gd name="T77" fmla="*/ 42 w 42"/>
                  <a:gd name="T78" fmla="*/ 38 h 3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2" h="38">
                    <a:moveTo>
                      <a:pt x="11" y="35"/>
                    </a:moveTo>
                    <a:lnTo>
                      <a:pt x="0" y="26"/>
                    </a:lnTo>
                    <a:lnTo>
                      <a:pt x="9" y="7"/>
                    </a:lnTo>
                    <a:lnTo>
                      <a:pt x="16" y="3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19" y="2"/>
                    </a:lnTo>
                    <a:lnTo>
                      <a:pt x="20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41" y="12"/>
                    </a:lnTo>
                    <a:lnTo>
                      <a:pt x="41" y="23"/>
                    </a:lnTo>
                    <a:lnTo>
                      <a:pt x="36" y="35"/>
                    </a:lnTo>
                    <a:lnTo>
                      <a:pt x="16" y="37"/>
                    </a:lnTo>
                    <a:lnTo>
                      <a:pt x="11" y="35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29"/>
              <p:cNvSpPr>
                <a:spLocks/>
              </p:cNvSpPr>
              <p:nvPr/>
            </p:nvSpPr>
            <p:spPr bwMode="auto">
              <a:xfrm>
                <a:off x="5652" y="3029"/>
                <a:ext cx="85" cy="105"/>
              </a:xfrm>
              <a:custGeom>
                <a:avLst/>
                <a:gdLst>
                  <a:gd name="T0" fmla="*/ 79 w 85"/>
                  <a:gd name="T1" fmla="*/ 104 h 105"/>
                  <a:gd name="T2" fmla="*/ 77 w 85"/>
                  <a:gd name="T3" fmla="*/ 90 h 105"/>
                  <a:gd name="T4" fmla="*/ 63 w 85"/>
                  <a:gd name="T5" fmla="*/ 63 h 105"/>
                  <a:gd name="T6" fmla="*/ 60 w 85"/>
                  <a:gd name="T7" fmla="*/ 59 h 105"/>
                  <a:gd name="T8" fmla="*/ 57 w 85"/>
                  <a:gd name="T9" fmla="*/ 54 h 105"/>
                  <a:gd name="T10" fmla="*/ 54 w 85"/>
                  <a:gd name="T11" fmla="*/ 50 h 105"/>
                  <a:gd name="T12" fmla="*/ 50 w 85"/>
                  <a:gd name="T13" fmla="*/ 45 h 105"/>
                  <a:gd name="T14" fmla="*/ 46 w 85"/>
                  <a:gd name="T15" fmla="*/ 41 h 105"/>
                  <a:gd name="T16" fmla="*/ 43 w 85"/>
                  <a:gd name="T17" fmla="*/ 36 h 105"/>
                  <a:gd name="T18" fmla="*/ 38 w 85"/>
                  <a:gd name="T19" fmla="*/ 32 h 105"/>
                  <a:gd name="T20" fmla="*/ 34 w 85"/>
                  <a:gd name="T21" fmla="*/ 28 h 105"/>
                  <a:gd name="T22" fmla="*/ 30 w 85"/>
                  <a:gd name="T23" fmla="*/ 24 h 105"/>
                  <a:gd name="T24" fmla="*/ 26 w 85"/>
                  <a:gd name="T25" fmla="*/ 20 h 105"/>
                  <a:gd name="T26" fmla="*/ 22 w 85"/>
                  <a:gd name="T27" fmla="*/ 16 h 105"/>
                  <a:gd name="T28" fmla="*/ 17 w 85"/>
                  <a:gd name="T29" fmla="*/ 13 h 105"/>
                  <a:gd name="T30" fmla="*/ 13 w 85"/>
                  <a:gd name="T31" fmla="*/ 10 h 105"/>
                  <a:gd name="T32" fmla="*/ 9 w 85"/>
                  <a:gd name="T33" fmla="*/ 8 h 105"/>
                  <a:gd name="T34" fmla="*/ 6 w 85"/>
                  <a:gd name="T35" fmla="*/ 7 h 105"/>
                  <a:gd name="T36" fmla="*/ 4 w 85"/>
                  <a:gd name="T37" fmla="*/ 6 h 105"/>
                  <a:gd name="T38" fmla="*/ 2 w 85"/>
                  <a:gd name="T39" fmla="*/ 5 h 105"/>
                  <a:gd name="T40" fmla="*/ 0 w 85"/>
                  <a:gd name="T41" fmla="*/ 4 h 105"/>
                  <a:gd name="T42" fmla="*/ 48 w 85"/>
                  <a:gd name="T43" fmla="*/ 0 h 105"/>
                  <a:gd name="T44" fmla="*/ 68 w 85"/>
                  <a:gd name="T45" fmla="*/ 13 h 105"/>
                  <a:gd name="T46" fmla="*/ 69 w 85"/>
                  <a:gd name="T47" fmla="*/ 19 h 105"/>
                  <a:gd name="T48" fmla="*/ 70 w 85"/>
                  <a:gd name="T49" fmla="*/ 24 h 105"/>
                  <a:gd name="T50" fmla="*/ 71 w 85"/>
                  <a:gd name="T51" fmla="*/ 30 h 105"/>
                  <a:gd name="T52" fmla="*/ 71 w 85"/>
                  <a:gd name="T53" fmla="*/ 35 h 105"/>
                  <a:gd name="T54" fmla="*/ 72 w 85"/>
                  <a:gd name="T55" fmla="*/ 46 h 105"/>
                  <a:gd name="T56" fmla="*/ 72 w 85"/>
                  <a:gd name="T57" fmla="*/ 56 h 105"/>
                  <a:gd name="T58" fmla="*/ 72 w 85"/>
                  <a:gd name="T59" fmla="*/ 62 h 105"/>
                  <a:gd name="T60" fmla="*/ 73 w 85"/>
                  <a:gd name="T61" fmla="*/ 67 h 105"/>
                  <a:gd name="T62" fmla="*/ 74 w 85"/>
                  <a:gd name="T63" fmla="*/ 72 h 105"/>
                  <a:gd name="T64" fmla="*/ 75 w 85"/>
                  <a:gd name="T65" fmla="*/ 78 h 105"/>
                  <a:gd name="T66" fmla="*/ 76 w 85"/>
                  <a:gd name="T67" fmla="*/ 81 h 105"/>
                  <a:gd name="T68" fmla="*/ 76 w 85"/>
                  <a:gd name="T69" fmla="*/ 83 h 105"/>
                  <a:gd name="T70" fmla="*/ 77 w 85"/>
                  <a:gd name="T71" fmla="*/ 86 h 105"/>
                  <a:gd name="T72" fmla="*/ 78 w 85"/>
                  <a:gd name="T73" fmla="*/ 89 h 105"/>
                  <a:gd name="T74" fmla="*/ 79 w 85"/>
                  <a:gd name="T75" fmla="*/ 91 h 105"/>
                  <a:gd name="T76" fmla="*/ 81 w 85"/>
                  <a:gd name="T77" fmla="*/ 94 h 105"/>
                  <a:gd name="T78" fmla="*/ 82 w 85"/>
                  <a:gd name="T79" fmla="*/ 97 h 105"/>
                  <a:gd name="T80" fmla="*/ 84 w 85"/>
                  <a:gd name="T81" fmla="*/ 100 h 105"/>
                  <a:gd name="T82" fmla="*/ 79 w 85"/>
                  <a:gd name="T83" fmla="*/ 104 h 10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85"/>
                  <a:gd name="T127" fmla="*/ 0 h 105"/>
                  <a:gd name="T128" fmla="*/ 85 w 85"/>
                  <a:gd name="T129" fmla="*/ 105 h 10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85" h="105">
                    <a:moveTo>
                      <a:pt x="79" y="104"/>
                    </a:moveTo>
                    <a:lnTo>
                      <a:pt x="77" y="90"/>
                    </a:lnTo>
                    <a:lnTo>
                      <a:pt x="63" y="63"/>
                    </a:lnTo>
                    <a:lnTo>
                      <a:pt x="60" y="59"/>
                    </a:lnTo>
                    <a:lnTo>
                      <a:pt x="57" y="54"/>
                    </a:lnTo>
                    <a:lnTo>
                      <a:pt x="54" y="50"/>
                    </a:lnTo>
                    <a:lnTo>
                      <a:pt x="50" y="45"/>
                    </a:lnTo>
                    <a:lnTo>
                      <a:pt x="46" y="41"/>
                    </a:lnTo>
                    <a:lnTo>
                      <a:pt x="43" y="36"/>
                    </a:lnTo>
                    <a:lnTo>
                      <a:pt x="38" y="32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6" y="20"/>
                    </a:lnTo>
                    <a:lnTo>
                      <a:pt x="22" y="16"/>
                    </a:lnTo>
                    <a:lnTo>
                      <a:pt x="17" y="13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4" y="6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48" y="0"/>
                    </a:lnTo>
                    <a:lnTo>
                      <a:pt x="68" y="13"/>
                    </a:lnTo>
                    <a:lnTo>
                      <a:pt x="69" y="19"/>
                    </a:lnTo>
                    <a:lnTo>
                      <a:pt x="70" y="24"/>
                    </a:lnTo>
                    <a:lnTo>
                      <a:pt x="71" y="30"/>
                    </a:lnTo>
                    <a:lnTo>
                      <a:pt x="71" y="35"/>
                    </a:lnTo>
                    <a:lnTo>
                      <a:pt x="72" y="46"/>
                    </a:lnTo>
                    <a:lnTo>
                      <a:pt x="72" y="56"/>
                    </a:lnTo>
                    <a:lnTo>
                      <a:pt x="72" y="62"/>
                    </a:lnTo>
                    <a:lnTo>
                      <a:pt x="73" y="67"/>
                    </a:lnTo>
                    <a:lnTo>
                      <a:pt x="74" y="72"/>
                    </a:lnTo>
                    <a:lnTo>
                      <a:pt x="75" y="78"/>
                    </a:lnTo>
                    <a:lnTo>
                      <a:pt x="76" y="81"/>
                    </a:lnTo>
                    <a:lnTo>
                      <a:pt x="76" y="83"/>
                    </a:lnTo>
                    <a:lnTo>
                      <a:pt x="77" y="86"/>
                    </a:lnTo>
                    <a:lnTo>
                      <a:pt x="78" y="89"/>
                    </a:lnTo>
                    <a:lnTo>
                      <a:pt x="79" y="91"/>
                    </a:lnTo>
                    <a:lnTo>
                      <a:pt x="81" y="94"/>
                    </a:lnTo>
                    <a:lnTo>
                      <a:pt x="82" y="97"/>
                    </a:lnTo>
                    <a:lnTo>
                      <a:pt x="84" y="100"/>
                    </a:lnTo>
                    <a:lnTo>
                      <a:pt x="79" y="104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30"/>
              <p:cNvSpPr>
                <a:spLocks/>
              </p:cNvSpPr>
              <p:nvPr/>
            </p:nvSpPr>
            <p:spPr bwMode="auto">
              <a:xfrm>
                <a:off x="5421" y="3047"/>
                <a:ext cx="56" cy="69"/>
              </a:xfrm>
              <a:custGeom>
                <a:avLst/>
                <a:gdLst>
                  <a:gd name="T0" fmla="*/ 4 w 56"/>
                  <a:gd name="T1" fmla="*/ 68 h 69"/>
                  <a:gd name="T2" fmla="*/ 0 w 56"/>
                  <a:gd name="T3" fmla="*/ 63 h 69"/>
                  <a:gd name="T4" fmla="*/ 1 w 56"/>
                  <a:gd name="T5" fmla="*/ 59 h 69"/>
                  <a:gd name="T6" fmla="*/ 3 w 56"/>
                  <a:gd name="T7" fmla="*/ 56 h 69"/>
                  <a:gd name="T8" fmla="*/ 4 w 56"/>
                  <a:gd name="T9" fmla="*/ 52 h 69"/>
                  <a:gd name="T10" fmla="*/ 6 w 56"/>
                  <a:gd name="T11" fmla="*/ 48 h 69"/>
                  <a:gd name="T12" fmla="*/ 7 w 56"/>
                  <a:gd name="T13" fmla="*/ 44 h 69"/>
                  <a:gd name="T14" fmla="*/ 9 w 56"/>
                  <a:gd name="T15" fmla="*/ 40 h 69"/>
                  <a:gd name="T16" fmla="*/ 11 w 56"/>
                  <a:gd name="T17" fmla="*/ 36 h 69"/>
                  <a:gd name="T18" fmla="*/ 14 w 56"/>
                  <a:gd name="T19" fmla="*/ 32 h 69"/>
                  <a:gd name="T20" fmla="*/ 16 w 56"/>
                  <a:gd name="T21" fmla="*/ 29 h 69"/>
                  <a:gd name="T22" fmla="*/ 19 w 56"/>
                  <a:gd name="T23" fmla="*/ 25 h 69"/>
                  <a:gd name="T24" fmla="*/ 22 w 56"/>
                  <a:gd name="T25" fmla="*/ 20 h 69"/>
                  <a:gd name="T26" fmla="*/ 25 w 56"/>
                  <a:gd name="T27" fmla="*/ 16 h 69"/>
                  <a:gd name="T28" fmla="*/ 28 w 56"/>
                  <a:gd name="T29" fmla="*/ 12 h 69"/>
                  <a:gd name="T30" fmla="*/ 32 w 56"/>
                  <a:gd name="T31" fmla="*/ 8 h 69"/>
                  <a:gd name="T32" fmla="*/ 36 w 56"/>
                  <a:gd name="T33" fmla="*/ 4 h 69"/>
                  <a:gd name="T34" fmla="*/ 41 w 56"/>
                  <a:gd name="T35" fmla="*/ 0 h 69"/>
                  <a:gd name="T36" fmla="*/ 55 w 56"/>
                  <a:gd name="T37" fmla="*/ 4 h 69"/>
                  <a:gd name="T38" fmla="*/ 48 w 56"/>
                  <a:gd name="T39" fmla="*/ 13 h 69"/>
                  <a:gd name="T40" fmla="*/ 41 w 56"/>
                  <a:gd name="T41" fmla="*/ 21 h 69"/>
                  <a:gd name="T42" fmla="*/ 34 w 56"/>
                  <a:gd name="T43" fmla="*/ 29 h 69"/>
                  <a:gd name="T44" fmla="*/ 28 w 56"/>
                  <a:gd name="T45" fmla="*/ 37 h 69"/>
                  <a:gd name="T46" fmla="*/ 25 w 56"/>
                  <a:gd name="T47" fmla="*/ 41 h 69"/>
                  <a:gd name="T48" fmla="*/ 23 w 56"/>
                  <a:gd name="T49" fmla="*/ 45 h 69"/>
                  <a:gd name="T50" fmla="*/ 20 w 56"/>
                  <a:gd name="T51" fmla="*/ 49 h 69"/>
                  <a:gd name="T52" fmla="*/ 18 w 56"/>
                  <a:gd name="T53" fmla="*/ 53 h 69"/>
                  <a:gd name="T54" fmla="*/ 17 w 56"/>
                  <a:gd name="T55" fmla="*/ 56 h 69"/>
                  <a:gd name="T56" fmla="*/ 15 w 56"/>
                  <a:gd name="T57" fmla="*/ 60 h 69"/>
                  <a:gd name="T58" fmla="*/ 15 w 56"/>
                  <a:gd name="T59" fmla="*/ 62 h 69"/>
                  <a:gd name="T60" fmla="*/ 14 w 56"/>
                  <a:gd name="T61" fmla="*/ 64 h 69"/>
                  <a:gd name="T62" fmla="*/ 14 w 56"/>
                  <a:gd name="T63" fmla="*/ 66 h 69"/>
                  <a:gd name="T64" fmla="*/ 14 w 56"/>
                  <a:gd name="T65" fmla="*/ 68 h 69"/>
                  <a:gd name="T66" fmla="*/ 4 w 56"/>
                  <a:gd name="T67" fmla="*/ 68 h 6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56"/>
                  <a:gd name="T103" fmla="*/ 0 h 69"/>
                  <a:gd name="T104" fmla="*/ 56 w 56"/>
                  <a:gd name="T105" fmla="*/ 69 h 6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56" h="69">
                    <a:moveTo>
                      <a:pt x="4" y="68"/>
                    </a:moveTo>
                    <a:lnTo>
                      <a:pt x="0" y="63"/>
                    </a:lnTo>
                    <a:lnTo>
                      <a:pt x="1" y="59"/>
                    </a:lnTo>
                    <a:lnTo>
                      <a:pt x="3" y="56"/>
                    </a:lnTo>
                    <a:lnTo>
                      <a:pt x="4" y="52"/>
                    </a:lnTo>
                    <a:lnTo>
                      <a:pt x="6" y="48"/>
                    </a:lnTo>
                    <a:lnTo>
                      <a:pt x="7" y="44"/>
                    </a:lnTo>
                    <a:lnTo>
                      <a:pt x="9" y="40"/>
                    </a:lnTo>
                    <a:lnTo>
                      <a:pt x="11" y="36"/>
                    </a:lnTo>
                    <a:lnTo>
                      <a:pt x="14" y="32"/>
                    </a:lnTo>
                    <a:lnTo>
                      <a:pt x="16" y="29"/>
                    </a:lnTo>
                    <a:lnTo>
                      <a:pt x="19" y="25"/>
                    </a:lnTo>
                    <a:lnTo>
                      <a:pt x="22" y="20"/>
                    </a:lnTo>
                    <a:lnTo>
                      <a:pt x="25" y="16"/>
                    </a:lnTo>
                    <a:lnTo>
                      <a:pt x="28" y="12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41" y="0"/>
                    </a:lnTo>
                    <a:lnTo>
                      <a:pt x="55" y="4"/>
                    </a:lnTo>
                    <a:lnTo>
                      <a:pt x="48" y="13"/>
                    </a:lnTo>
                    <a:lnTo>
                      <a:pt x="41" y="21"/>
                    </a:lnTo>
                    <a:lnTo>
                      <a:pt x="34" y="29"/>
                    </a:lnTo>
                    <a:lnTo>
                      <a:pt x="28" y="37"/>
                    </a:lnTo>
                    <a:lnTo>
                      <a:pt x="25" y="41"/>
                    </a:lnTo>
                    <a:lnTo>
                      <a:pt x="23" y="45"/>
                    </a:lnTo>
                    <a:lnTo>
                      <a:pt x="20" y="49"/>
                    </a:lnTo>
                    <a:lnTo>
                      <a:pt x="18" y="53"/>
                    </a:lnTo>
                    <a:lnTo>
                      <a:pt x="17" y="56"/>
                    </a:lnTo>
                    <a:lnTo>
                      <a:pt x="15" y="60"/>
                    </a:lnTo>
                    <a:lnTo>
                      <a:pt x="15" y="62"/>
                    </a:lnTo>
                    <a:lnTo>
                      <a:pt x="14" y="64"/>
                    </a:lnTo>
                    <a:lnTo>
                      <a:pt x="14" y="66"/>
                    </a:lnTo>
                    <a:lnTo>
                      <a:pt x="14" y="68"/>
                    </a:lnTo>
                    <a:lnTo>
                      <a:pt x="4" y="6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31"/>
              <p:cNvSpPr>
                <a:spLocks/>
              </p:cNvSpPr>
              <p:nvPr/>
            </p:nvSpPr>
            <p:spPr bwMode="auto">
              <a:xfrm>
                <a:off x="5414" y="3045"/>
                <a:ext cx="35" cy="44"/>
              </a:xfrm>
              <a:custGeom>
                <a:avLst/>
                <a:gdLst>
                  <a:gd name="T0" fmla="*/ 0 w 35"/>
                  <a:gd name="T1" fmla="*/ 40 h 44"/>
                  <a:gd name="T2" fmla="*/ 23 w 35"/>
                  <a:gd name="T3" fmla="*/ 0 h 44"/>
                  <a:gd name="T4" fmla="*/ 34 w 35"/>
                  <a:gd name="T5" fmla="*/ 9 h 44"/>
                  <a:gd name="T6" fmla="*/ 25 w 35"/>
                  <a:gd name="T7" fmla="*/ 18 h 44"/>
                  <a:gd name="T8" fmla="*/ 5 w 35"/>
                  <a:gd name="T9" fmla="*/ 43 h 44"/>
                  <a:gd name="T10" fmla="*/ 0 w 35"/>
                  <a:gd name="T11" fmla="*/ 40 h 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"/>
                  <a:gd name="T19" fmla="*/ 0 h 44"/>
                  <a:gd name="T20" fmla="*/ 35 w 35"/>
                  <a:gd name="T21" fmla="*/ 44 h 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" h="44">
                    <a:moveTo>
                      <a:pt x="0" y="40"/>
                    </a:moveTo>
                    <a:lnTo>
                      <a:pt x="23" y="0"/>
                    </a:lnTo>
                    <a:lnTo>
                      <a:pt x="34" y="9"/>
                    </a:lnTo>
                    <a:lnTo>
                      <a:pt x="25" y="18"/>
                    </a:lnTo>
                    <a:lnTo>
                      <a:pt x="5" y="43"/>
                    </a:lnTo>
                    <a:lnTo>
                      <a:pt x="0" y="4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32"/>
              <p:cNvSpPr>
                <a:spLocks/>
              </p:cNvSpPr>
              <p:nvPr/>
            </p:nvSpPr>
            <p:spPr bwMode="auto">
              <a:xfrm>
                <a:off x="5521" y="3063"/>
                <a:ext cx="43" cy="21"/>
              </a:xfrm>
              <a:custGeom>
                <a:avLst/>
                <a:gdLst>
                  <a:gd name="T0" fmla="*/ 4 w 43"/>
                  <a:gd name="T1" fmla="*/ 18 h 21"/>
                  <a:gd name="T2" fmla="*/ 0 w 43"/>
                  <a:gd name="T3" fmla="*/ 13 h 21"/>
                  <a:gd name="T4" fmla="*/ 4 w 43"/>
                  <a:gd name="T5" fmla="*/ 4 h 21"/>
                  <a:gd name="T6" fmla="*/ 18 w 43"/>
                  <a:gd name="T7" fmla="*/ 2 h 21"/>
                  <a:gd name="T8" fmla="*/ 27 w 43"/>
                  <a:gd name="T9" fmla="*/ 0 h 21"/>
                  <a:gd name="T10" fmla="*/ 42 w 43"/>
                  <a:gd name="T11" fmla="*/ 9 h 21"/>
                  <a:gd name="T12" fmla="*/ 42 w 43"/>
                  <a:gd name="T13" fmla="*/ 18 h 21"/>
                  <a:gd name="T14" fmla="*/ 8 w 43"/>
                  <a:gd name="T15" fmla="*/ 20 h 21"/>
                  <a:gd name="T16" fmla="*/ 4 w 43"/>
                  <a:gd name="T17" fmla="*/ 18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"/>
                  <a:gd name="T28" fmla="*/ 0 h 21"/>
                  <a:gd name="T29" fmla="*/ 43 w 43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" h="21">
                    <a:moveTo>
                      <a:pt x="4" y="18"/>
                    </a:moveTo>
                    <a:lnTo>
                      <a:pt x="0" y="13"/>
                    </a:lnTo>
                    <a:lnTo>
                      <a:pt x="4" y="4"/>
                    </a:lnTo>
                    <a:lnTo>
                      <a:pt x="18" y="2"/>
                    </a:lnTo>
                    <a:lnTo>
                      <a:pt x="27" y="0"/>
                    </a:lnTo>
                    <a:lnTo>
                      <a:pt x="42" y="9"/>
                    </a:lnTo>
                    <a:lnTo>
                      <a:pt x="42" y="18"/>
                    </a:lnTo>
                    <a:lnTo>
                      <a:pt x="8" y="20"/>
                    </a:lnTo>
                    <a:lnTo>
                      <a:pt x="4" y="18"/>
                    </a:lnTo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33"/>
              <p:cNvSpPr>
                <a:spLocks/>
              </p:cNvSpPr>
              <p:nvPr/>
            </p:nvSpPr>
            <p:spPr bwMode="auto">
              <a:xfrm>
                <a:off x="5611" y="3060"/>
                <a:ext cx="40" cy="24"/>
              </a:xfrm>
              <a:custGeom>
                <a:avLst/>
                <a:gdLst>
                  <a:gd name="T0" fmla="*/ 0 w 40"/>
                  <a:gd name="T1" fmla="*/ 23 h 24"/>
                  <a:gd name="T2" fmla="*/ 2 w 40"/>
                  <a:gd name="T3" fmla="*/ 5 h 24"/>
                  <a:gd name="T4" fmla="*/ 19 w 40"/>
                  <a:gd name="T5" fmla="*/ 3 h 24"/>
                  <a:gd name="T6" fmla="*/ 19 w 40"/>
                  <a:gd name="T7" fmla="*/ 2 h 24"/>
                  <a:gd name="T8" fmla="*/ 20 w 40"/>
                  <a:gd name="T9" fmla="*/ 1 h 24"/>
                  <a:gd name="T10" fmla="*/ 20 w 40"/>
                  <a:gd name="T11" fmla="*/ 1 h 24"/>
                  <a:gd name="T12" fmla="*/ 21 w 40"/>
                  <a:gd name="T13" fmla="*/ 1 h 24"/>
                  <a:gd name="T14" fmla="*/ 21 w 40"/>
                  <a:gd name="T15" fmla="*/ 1 h 24"/>
                  <a:gd name="T16" fmla="*/ 21 w 40"/>
                  <a:gd name="T17" fmla="*/ 1 h 24"/>
                  <a:gd name="T18" fmla="*/ 21 w 40"/>
                  <a:gd name="T19" fmla="*/ 0 h 24"/>
                  <a:gd name="T20" fmla="*/ 21 w 40"/>
                  <a:gd name="T21" fmla="*/ 0 h 24"/>
                  <a:gd name="T22" fmla="*/ 39 w 40"/>
                  <a:gd name="T23" fmla="*/ 12 h 24"/>
                  <a:gd name="T24" fmla="*/ 34 w 40"/>
                  <a:gd name="T25" fmla="*/ 21 h 24"/>
                  <a:gd name="T26" fmla="*/ 19 w 40"/>
                  <a:gd name="T27" fmla="*/ 19 h 24"/>
                  <a:gd name="T28" fmla="*/ 5 w 40"/>
                  <a:gd name="T29" fmla="*/ 23 h 24"/>
                  <a:gd name="T30" fmla="*/ 0 w 40"/>
                  <a:gd name="T31" fmla="*/ 23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0"/>
                  <a:gd name="T49" fmla="*/ 0 h 24"/>
                  <a:gd name="T50" fmla="*/ 40 w 40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0" h="24">
                    <a:moveTo>
                      <a:pt x="0" y="23"/>
                    </a:moveTo>
                    <a:lnTo>
                      <a:pt x="2" y="5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20" y="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39" y="12"/>
                    </a:lnTo>
                    <a:lnTo>
                      <a:pt x="34" y="21"/>
                    </a:lnTo>
                    <a:lnTo>
                      <a:pt x="19" y="19"/>
                    </a:lnTo>
                    <a:lnTo>
                      <a:pt x="5" y="2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5" name="Arc 124"/>
          <p:cNvSpPr/>
          <p:nvPr/>
        </p:nvSpPr>
        <p:spPr bwMode="auto">
          <a:xfrm>
            <a:off x="6900862" y="2636837"/>
            <a:ext cx="1133475" cy="2652713"/>
          </a:xfrm>
          <a:prstGeom prst="arc">
            <a:avLst/>
          </a:prstGeom>
          <a:noFill/>
          <a:ln w="34925" cap="flat" cmpd="sng" algn="ctr">
            <a:solidFill>
              <a:schemeClr val="bg2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ea typeface="+mn-ea"/>
            </a:endParaRPr>
          </a:p>
        </p:txBody>
      </p:sp>
      <p:sp>
        <p:nvSpPr>
          <p:cNvPr id="126" name="Arc 125"/>
          <p:cNvSpPr/>
          <p:nvPr/>
        </p:nvSpPr>
        <p:spPr bwMode="auto">
          <a:xfrm flipH="1">
            <a:off x="6189662" y="2636837"/>
            <a:ext cx="1133475" cy="2652713"/>
          </a:xfrm>
          <a:prstGeom prst="arc">
            <a:avLst/>
          </a:prstGeom>
          <a:noFill/>
          <a:ln w="34925" cap="flat" cmpd="sng" algn="ctr">
            <a:solidFill>
              <a:schemeClr val="bg2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  <a:ea typeface="+mn-ea"/>
            </a:endParaRPr>
          </a:p>
        </p:txBody>
      </p:sp>
      <p:sp>
        <p:nvSpPr>
          <p:cNvPr id="127" name="Rectangle 2"/>
          <p:cNvSpPr>
            <a:spLocks noChangeArrowheads="1"/>
          </p:cNvSpPr>
          <p:nvPr/>
        </p:nvSpPr>
        <p:spPr bwMode="auto">
          <a:xfrm>
            <a:off x="771525" y="2032000"/>
            <a:ext cx="3427413" cy="3346450"/>
          </a:xfrm>
          <a:prstGeom prst="rect">
            <a:avLst/>
          </a:prstGeom>
          <a:solidFill>
            <a:srgbClr val="FD8F0E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8" name="Rectangle 3"/>
          <p:cNvSpPr>
            <a:spLocks noChangeArrowheads="1"/>
          </p:cNvSpPr>
          <p:nvPr/>
        </p:nvSpPr>
        <p:spPr bwMode="auto">
          <a:xfrm rot="16200000">
            <a:off x="362744" y="3536157"/>
            <a:ext cx="1409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>
                <a:solidFill>
                  <a:srgbClr val="FFFFFF"/>
                </a:solidFill>
                <a:latin typeface="Arial" charset="0"/>
              </a:rPr>
              <a:t>enjoyment</a:t>
            </a:r>
          </a:p>
        </p:txBody>
      </p:sp>
      <p:sp>
        <p:nvSpPr>
          <p:cNvPr id="129" name="Rectangle 4"/>
          <p:cNvSpPr>
            <a:spLocks noChangeArrowheads="1"/>
          </p:cNvSpPr>
          <p:nvPr/>
        </p:nvSpPr>
        <p:spPr bwMode="auto">
          <a:xfrm>
            <a:off x="1357313" y="4987925"/>
            <a:ext cx="27765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 b="1" dirty="0">
                <a:solidFill>
                  <a:srgbClr val="FFFFFF"/>
                </a:solidFill>
                <a:latin typeface="Arial" charset="0"/>
              </a:rPr>
              <a:t># of ice cream cones</a:t>
            </a:r>
          </a:p>
        </p:txBody>
      </p:sp>
      <p:sp>
        <p:nvSpPr>
          <p:cNvPr id="130" name="Line 5"/>
          <p:cNvSpPr>
            <a:spLocks noChangeShapeType="1"/>
          </p:cNvSpPr>
          <p:nvPr/>
        </p:nvSpPr>
        <p:spPr bwMode="auto">
          <a:xfrm>
            <a:off x="1347788" y="2501900"/>
            <a:ext cx="0" cy="23939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" name="Line 6"/>
          <p:cNvSpPr>
            <a:spLocks noChangeShapeType="1"/>
          </p:cNvSpPr>
          <p:nvPr/>
        </p:nvSpPr>
        <p:spPr bwMode="auto">
          <a:xfrm>
            <a:off x="1347788" y="4884738"/>
            <a:ext cx="2155825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2" name="Group 7"/>
          <p:cNvGrpSpPr>
            <a:grpSpLocks/>
          </p:cNvGrpSpPr>
          <p:nvPr/>
        </p:nvGrpSpPr>
        <p:grpSpPr bwMode="auto">
          <a:xfrm>
            <a:off x="1482725" y="2093913"/>
            <a:ext cx="2601913" cy="2755900"/>
            <a:chOff x="839" y="1650"/>
            <a:chExt cx="1639" cy="1736"/>
          </a:xfrm>
        </p:grpSpPr>
        <p:sp>
          <p:nvSpPr>
            <p:cNvPr id="133" name="Arc 8"/>
            <p:cNvSpPr>
              <a:spLocks/>
            </p:cNvSpPr>
            <p:nvPr/>
          </p:nvSpPr>
          <p:spPr bwMode="auto">
            <a:xfrm>
              <a:off x="839" y="2066"/>
              <a:ext cx="1191" cy="1320"/>
            </a:xfrm>
            <a:custGeom>
              <a:avLst/>
              <a:gdLst>
                <a:gd name="T0" fmla="*/ 0 w 43200"/>
                <a:gd name="T1" fmla="*/ 0 h 22417"/>
                <a:gd name="T2" fmla="*/ 0 w 43200"/>
                <a:gd name="T3" fmla="*/ 0 h 22417"/>
                <a:gd name="T4" fmla="*/ 0 w 43200"/>
                <a:gd name="T5" fmla="*/ 0 h 22417"/>
                <a:gd name="T6" fmla="*/ 0 60000 65536"/>
                <a:gd name="T7" fmla="*/ 0 60000 65536"/>
                <a:gd name="T8" fmla="*/ 0 60000 65536"/>
                <a:gd name="T9" fmla="*/ 0 w 43200"/>
                <a:gd name="T10" fmla="*/ 0 h 22417"/>
                <a:gd name="T11" fmla="*/ 43200 w 43200"/>
                <a:gd name="T12" fmla="*/ 22417 h 2241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00" h="22417" fill="none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2"/>
                    <a:pt x="43194" y="22144"/>
                    <a:pt x="43184" y="22416"/>
                  </a:cubicBezTo>
                </a:path>
                <a:path w="43200" h="22417" stroke="0" extrusionOk="0">
                  <a:moveTo>
                    <a:pt x="0" y="21600"/>
                  </a:move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21872"/>
                    <a:pt x="43194" y="22144"/>
                    <a:pt x="43184" y="22416"/>
                  </a:cubicBez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 w="50800" cap="rnd">
              <a:solidFill>
                <a:srgbClr val="FF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4" name="Group 9"/>
            <p:cNvGrpSpPr>
              <a:grpSpLocks/>
            </p:cNvGrpSpPr>
            <p:nvPr/>
          </p:nvGrpSpPr>
          <p:grpSpPr bwMode="auto">
            <a:xfrm>
              <a:off x="2074" y="3001"/>
              <a:ext cx="404" cy="375"/>
              <a:chOff x="2661" y="3036"/>
              <a:chExt cx="404" cy="375"/>
            </a:xfrm>
          </p:grpSpPr>
          <p:sp>
            <p:nvSpPr>
              <p:cNvPr id="136" name="Freeform 10"/>
              <p:cNvSpPr>
                <a:spLocks/>
              </p:cNvSpPr>
              <p:nvPr/>
            </p:nvSpPr>
            <p:spPr bwMode="auto">
              <a:xfrm>
                <a:off x="2661" y="3036"/>
                <a:ext cx="404" cy="375"/>
              </a:xfrm>
              <a:custGeom>
                <a:avLst/>
                <a:gdLst>
                  <a:gd name="T0" fmla="*/ 317 w 404"/>
                  <a:gd name="T1" fmla="*/ 370 h 375"/>
                  <a:gd name="T2" fmla="*/ 297 w 404"/>
                  <a:gd name="T3" fmla="*/ 368 h 375"/>
                  <a:gd name="T4" fmla="*/ 277 w 404"/>
                  <a:gd name="T5" fmla="*/ 367 h 375"/>
                  <a:gd name="T6" fmla="*/ 237 w 404"/>
                  <a:gd name="T7" fmla="*/ 367 h 375"/>
                  <a:gd name="T8" fmla="*/ 168 w 404"/>
                  <a:gd name="T9" fmla="*/ 369 h 375"/>
                  <a:gd name="T10" fmla="*/ 127 w 404"/>
                  <a:gd name="T11" fmla="*/ 370 h 375"/>
                  <a:gd name="T12" fmla="*/ 92 w 404"/>
                  <a:gd name="T13" fmla="*/ 370 h 375"/>
                  <a:gd name="T14" fmla="*/ 77 w 404"/>
                  <a:gd name="T15" fmla="*/ 370 h 375"/>
                  <a:gd name="T16" fmla="*/ 62 w 404"/>
                  <a:gd name="T17" fmla="*/ 368 h 375"/>
                  <a:gd name="T18" fmla="*/ 50 w 404"/>
                  <a:gd name="T19" fmla="*/ 365 h 375"/>
                  <a:gd name="T20" fmla="*/ 43 w 404"/>
                  <a:gd name="T21" fmla="*/ 362 h 375"/>
                  <a:gd name="T22" fmla="*/ 36 w 404"/>
                  <a:gd name="T23" fmla="*/ 357 h 375"/>
                  <a:gd name="T24" fmla="*/ 18 w 404"/>
                  <a:gd name="T25" fmla="*/ 337 h 375"/>
                  <a:gd name="T26" fmla="*/ 18 w 404"/>
                  <a:gd name="T27" fmla="*/ 336 h 375"/>
                  <a:gd name="T28" fmla="*/ 18 w 404"/>
                  <a:gd name="T29" fmla="*/ 335 h 375"/>
                  <a:gd name="T30" fmla="*/ 18 w 404"/>
                  <a:gd name="T31" fmla="*/ 292 h 375"/>
                  <a:gd name="T32" fmla="*/ 16 w 404"/>
                  <a:gd name="T33" fmla="*/ 186 h 375"/>
                  <a:gd name="T34" fmla="*/ 0 w 404"/>
                  <a:gd name="T35" fmla="*/ 93 h 375"/>
                  <a:gd name="T36" fmla="*/ 3 w 404"/>
                  <a:gd name="T37" fmla="*/ 83 h 375"/>
                  <a:gd name="T38" fmla="*/ 5 w 404"/>
                  <a:gd name="T39" fmla="*/ 74 h 375"/>
                  <a:gd name="T40" fmla="*/ 6 w 404"/>
                  <a:gd name="T41" fmla="*/ 62 h 375"/>
                  <a:gd name="T42" fmla="*/ 7 w 404"/>
                  <a:gd name="T43" fmla="*/ 45 h 375"/>
                  <a:gd name="T44" fmla="*/ 71 w 404"/>
                  <a:gd name="T45" fmla="*/ 0 h 375"/>
                  <a:gd name="T46" fmla="*/ 72 w 404"/>
                  <a:gd name="T47" fmla="*/ 0 h 375"/>
                  <a:gd name="T48" fmla="*/ 72 w 404"/>
                  <a:gd name="T49" fmla="*/ 0 h 375"/>
                  <a:gd name="T50" fmla="*/ 152 w 404"/>
                  <a:gd name="T51" fmla="*/ 4 h 375"/>
                  <a:gd name="T52" fmla="*/ 185 w 404"/>
                  <a:gd name="T53" fmla="*/ 16 h 375"/>
                  <a:gd name="T54" fmla="*/ 195 w 404"/>
                  <a:gd name="T55" fmla="*/ 14 h 375"/>
                  <a:gd name="T56" fmla="*/ 212 w 404"/>
                  <a:gd name="T57" fmla="*/ 10 h 375"/>
                  <a:gd name="T58" fmla="*/ 222 w 404"/>
                  <a:gd name="T59" fmla="*/ 9 h 375"/>
                  <a:gd name="T60" fmla="*/ 231 w 404"/>
                  <a:gd name="T61" fmla="*/ 10 h 375"/>
                  <a:gd name="T62" fmla="*/ 236 w 404"/>
                  <a:gd name="T63" fmla="*/ 11 h 375"/>
                  <a:gd name="T64" fmla="*/ 243 w 404"/>
                  <a:gd name="T65" fmla="*/ 8 h 375"/>
                  <a:gd name="T66" fmla="*/ 255 w 404"/>
                  <a:gd name="T67" fmla="*/ 6 h 375"/>
                  <a:gd name="T68" fmla="*/ 268 w 404"/>
                  <a:gd name="T69" fmla="*/ 6 h 375"/>
                  <a:gd name="T70" fmla="*/ 290 w 404"/>
                  <a:gd name="T71" fmla="*/ 9 h 375"/>
                  <a:gd name="T72" fmla="*/ 303 w 404"/>
                  <a:gd name="T73" fmla="*/ 11 h 375"/>
                  <a:gd name="T74" fmla="*/ 362 w 404"/>
                  <a:gd name="T75" fmla="*/ 9 h 375"/>
                  <a:gd name="T76" fmla="*/ 389 w 404"/>
                  <a:gd name="T77" fmla="*/ 68 h 375"/>
                  <a:gd name="T78" fmla="*/ 401 w 404"/>
                  <a:gd name="T79" fmla="*/ 175 h 375"/>
                  <a:gd name="T80" fmla="*/ 399 w 404"/>
                  <a:gd name="T81" fmla="*/ 272 h 375"/>
                  <a:gd name="T82" fmla="*/ 374 w 404"/>
                  <a:gd name="T83" fmla="*/ 367 h 375"/>
                  <a:gd name="T84" fmla="*/ 360 w 404"/>
                  <a:gd name="T85" fmla="*/ 371 h 375"/>
                  <a:gd name="T86" fmla="*/ 346 w 404"/>
                  <a:gd name="T87" fmla="*/ 374 h 375"/>
                  <a:gd name="T88" fmla="*/ 331 w 404"/>
                  <a:gd name="T89" fmla="*/ 372 h 37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404"/>
                  <a:gd name="T136" fmla="*/ 0 h 375"/>
                  <a:gd name="T137" fmla="*/ 404 w 404"/>
                  <a:gd name="T138" fmla="*/ 375 h 37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404" h="375">
                    <a:moveTo>
                      <a:pt x="331" y="372"/>
                    </a:moveTo>
                    <a:lnTo>
                      <a:pt x="324" y="371"/>
                    </a:lnTo>
                    <a:lnTo>
                      <a:pt x="317" y="370"/>
                    </a:lnTo>
                    <a:lnTo>
                      <a:pt x="311" y="369"/>
                    </a:lnTo>
                    <a:lnTo>
                      <a:pt x="304" y="369"/>
                    </a:lnTo>
                    <a:lnTo>
                      <a:pt x="297" y="368"/>
                    </a:lnTo>
                    <a:lnTo>
                      <a:pt x="291" y="367"/>
                    </a:lnTo>
                    <a:lnTo>
                      <a:pt x="284" y="367"/>
                    </a:lnTo>
                    <a:lnTo>
                      <a:pt x="277" y="367"/>
                    </a:lnTo>
                    <a:lnTo>
                      <a:pt x="264" y="367"/>
                    </a:lnTo>
                    <a:lnTo>
                      <a:pt x="250" y="367"/>
                    </a:lnTo>
                    <a:lnTo>
                      <a:pt x="237" y="367"/>
                    </a:lnTo>
                    <a:lnTo>
                      <a:pt x="223" y="367"/>
                    </a:lnTo>
                    <a:lnTo>
                      <a:pt x="195" y="368"/>
                    </a:lnTo>
                    <a:lnTo>
                      <a:pt x="168" y="369"/>
                    </a:lnTo>
                    <a:lnTo>
                      <a:pt x="154" y="370"/>
                    </a:lnTo>
                    <a:lnTo>
                      <a:pt x="141" y="370"/>
                    </a:lnTo>
                    <a:lnTo>
                      <a:pt x="127" y="370"/>
                    </a:lnTo>
                    <a:lnTo>
                      <a:pt x="113" y="369"/>
                    </a:lnTo>
                    <a:lnTo>
                      <a:pt x="102" y="370"/>
                    </a:lnTo>
                    <a:lnTo>
                      <a:pt x="92" y="370"/>
                    </a:lnTo>
                    <a:lnTo>
                      <a:pt x="87" y="370"/>
                    </a:lnTo>
                    <a:lnTo>
                      <a:pt x="82" y="370"/>
                    </a:lnTo>
                    <a:lnTo>
                      <a:pt x="77" y="370"/>
                    </a:lnTo>
                    <a:lnTo>
                      <a:pt x="72" y="369"/>
                    </a:lnTo>
                    <a:lnTo>
                      <a:pt x="67" y="369"/>
                    </a:lnTo>
                    <a:lnTo>
                      <a:pt x="62" y="368"/>
                    </a:lnTo>
                    <a:lnTo>
                      <a:pt x="57" y="367"/>
                    </a:lnTo>
                    <a:lnTo>
                      <a:pt x="52" y="366"/>
                    </a:lnTo>
                    <a:lnTo>
                      <a:pt x="50" y="365"/>
                    </a:lnTo>
                    <a:lnTo>
                      <a:pt x="48" y="364"/>
                    </a:lnTo>
                    <a:lnTo>
                      <a:pt x="45" y="363"/>
                    </a:lnTo>
                    <a:lnTo>
                      <a:pt x="43" y="362"/>
                    </a:lnTo>
                    <a:lnTo>
                      <a:pt x="41" y="360"/>
                    </a:lnTo>
                    <a:lnTo>
                      <a:pt x="38" y="359"/>
                    </a:lnTo>
                    <a:lnTo>
                      <a:pt x="36" y="357"/>
                    </a:lnTo>
                    <a:lnTo>
                      <a:pt x="34" y="356"/>
                    </a:lnTo>
                    <a:lnTo>
                      <a:pt x="18" y="338"/>
                    </a:lnTo>
                    <a:lnTo>
                      <a:pt x="18" y="337"/>
                    </a:lnTo>
                    <a:lnTo>
                      <a:pt x="18" y="336"/>
                    </a:lnTo>
                    <a:lnTo>
                      <a:pt x="18" y="335"/>
                    </a:lnTo>
                    <a:lnTo>
                      <a:pt x="20" y="299"/>
                    </a:lnTo>
                    <a:lnTo>
                      <a:pt x="18" y="292"/>
                    </a:lnTo>
                    <a:lnTo>
                      <a:pt x="18" y="281"/>
                    </a:lnTo>
                    <a:lnTo>
                      <a:pt x="16" y="243"/>
                    </a:lnTo>
                    <a:lnTo>
                      <a:pt x="16" y="186"/>
                    </a:lnTo>
                    <a:lnTo>
                      <a:pt x="4" y="140"/>
                    </a:lnTo>
                    <a:lnTo>
                      <a:pt x="7" y="113"/>
                    </a:lnTo>
                    <a:lnTo>
                      <a:pt x="0" y="93"/>
                    </a:lnTo>
                    <a:lnTo>
                      <a:pt x="1" y="89"/>
                    </a:lnTo>
                    <a:lnTo>
                      <a:pt x="2" y="86"/>
                    </a:lnTo>
                    <a:lnTo>
                      <a:pt x="3" y="83"/>
                    </a:lnTo>
                    <a:lnTo>
                      <a:pt x="4" y="80"/>
                    </a:lnTo>
                    <a:lnTo>
                      <a:pt x="4" y="77"/>
                    </a:lnTo>
                    <a:lnTo>
                      <a:pt x="5" y="74"/>
                    </a:lnTo>
                    <a:lnTo>
                      <a:pt x="5" y="71"/>
                    </a:lnTo>
                    <a:lnTo>
                      <a:pt x="6" y="68"/>
                    </a:lnTo>
                    <a:lnTo>
                      <a:pt x="6" y="62"/>
                    </a:lnTo>
                    <a:lnTo>
                      <a:pt x="7" y="57"/>
                    </a:lnTo>
                    <a:lnTo>
                      <a:pt x="7" y="51"/>
                    </a:lnTo>
                    <a:lnTo>
                      <a:pt x="7" y="45"/>
                    </a:lnTo>
                    <a:lnTo>
                      <a:pt x="20" y="25"/>
                    </a:lnTo>
                    <a:lnTo>
                      <a:pt x="70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136" y="7"/>
                    </a:lnTo>
                    <a:lnTo>
                      <a:pt x="152" y="4"/>
                    </a:lnTo>
                    <a:lnTo>
                      <a:pt x="168" y="13"/>
                    </a:lnTo>
                    <a:lnTo>
                      <a:pt x="181" y="16"/>
                    </a:lnTo>
                    <a:lnTo>
                      <a:pt x="185" y="16"/>
                    </a:lnTo>
                    <a:lnTo>
                      <a:pt x="188" y="15"/>
                    </a:lnTo>
                    <a:lnTo>
                      <a:pt x="191" y="15"/>
                    </a:lnTo>
                    <a:lnTo>
                      <a:pt x="195" y="14"/>
                    </a:lnTo>
                    <a:lnTo>
                      <a:pt x="202" y="12"/>
                    </a:lnTo>
                    <a:lnTo>
                      <a:pt x="208" y="11"/>
                    </a:lnTo>
                    <a:lnTo>
                      <a:pt x="212" y="10"/>
                    </a:lnTo>
                    <a:lnTo>
                      <a:pt x="215" y="10"/>
                    </a:lnTo>
                    <a:lnTo>
                      <a:pt x="218" y="9"/>
                    </a:lnTo>
                    <a:lnTo>
                      <a:pt x="222" y="9"/>
                    </a:lnTo>
                    <a:lnTo>
                      <a:pt x="225" y="9"/>
                    </a:lnTo>
                    <a:lnTo>
                      <a:pt x="229" y="9"/>
                    </a:lnTo>
                    <a:lnTo>
                      <a:pt x="231" y="10"/>
                    </a:lnTo>
                    <a:lnTo>
                      <a:pt x="232" y="10"/>
                    </a:lnTo>
                    <a:lnTo>
                      <a:pt x="234" y="10"/>
                    </a:lnTo>
                    <a:lnTo>
                      <a:pt x="236" y="11"/>
                    </a:lnTo>
                    <a:lnTo>
                      <a:pt x="238" y="10"/>
                    </a:lnTo>
                    <a:lnTo>
                      <a:pt x="241" y="9"/>
                    </a:lnTo>
                    <a:lnTo>
                      <a:pt x="243" y="8"/>
                    </a:lnTo>
                    <a:lnTo>
                      <a:pt x="246" y="8"/>
                    </a:lnTo>
                    <a:lnTo>
                      <a:pt x="250" y="7"/>
                    </a:lnTo>
                    <a:lnTo>
                      <a:pt x="255" y="6"/>
                    </a:lnTo>
                    <a:lnTo>
                      <a:pt x="259" y="6"/>
                    </a:lnTo>
                    <a:lnTo>
                      <a:pt x="264" y="6"/>
                    </a:lnTo>
                    <a:lnTo>
                      <a:pt x="268" y="6"/>
                    </a:lnTo>
                    <a:lnTo>
                      <a:pt x="273" y="6"/>
                    </a:lnTo>
                    <a:lnTo>
                      <a:pt x="281" y="7"/>
                    </a:lnTo>
                    <a:lnTo>
                      <a:pt x="290" y="9"/>
                    </a:lnTo>
                    <a:lnTo>
                      <a:pt x="294" y="9"/>
                    </a:lnTo>
                    <a:lnTo>
                      <a:pt x="299" y="10"/>
                    </a:lnTo>
                    <a:lnTo>
                      <a:pt x="303" y="11"/>
                    </a:lnTo>
                    <a:lnTo>
                      <a:pt x="308" y="11"/>
                    </a:lnTo>
                    <a:lnTo>
                      <a:pt x="347" y="9"/>
                    </a:lnTo>
                    <a:lnTo>
                      <a:pt x="362" y="9"/>
                    </a:lnTo>
                    <a:lnTo>
                      <a:pt x="389" y="25"/>
                    </a:lnTo>
                    <a:lnTo>
                      <a:pt x="394" y="50"/>
                    </a:lnTo>
                    <a:lnTo>
                      <a:pt x="389" y="68"/>
                    </a:lnTo>
                    <a:lnTo>
                      <a:pt x="394" y="109"/>
                    </a:lnTo>
                    <a:lnTo>
                      <a:pt x="403" y="122"/>
                    </a:lnTo>
                    <a:lnTo>
                      <a:pt x="401" y="175"/>
                    </a:lnTo>
                    <a:lnTo>
                      <a:pt x="399" y="213"/>
                    </a:lnTo>
                    <a:lnTo>
                      <a:pt x="396" y="250"/>
                    </a:lnTo>
                    <a:lnTo>
                      <a:pt x="399" y="272"/>
                    </a:lnTo>
                    <a:lnTo>
                      <a:pt x="401" y="281"/>
                    </a:lnTo>
                    <a:lnTo>
                      <a:pt x="396" y="319"/>
                    </a:lnTo>
                    <a:lnTo>
                      <a:pt x="374" y="367"/>
                    </a:lnTo>
                    <a:lnTo>
                      <a:pt x="370" y="369"/>
                    </a:lnTo>
                    <a:lnTo>
                      <a:pt x="365" y="370"/>
                    </a:lnTo>
                    <a:lnTo>
                      <a:pt x="360" y="371"/>
                    </a:lnTo>
                    <a:lnTo>
                      <a:pt x="356" y="373"/>
                    </a:lnTo>
                    <a:lnTo>
                      <a:pt x="351" y="373"/>
                    </a:lnTo>
                    <a:lnTo>
                      <a:pt x="346" y="374"/>
                    </a:lnTo>
                    <a:lnTo>
                      <a:pt x="342" y="374"/>
                    </a:lnTo>
                    <a:lnTo>
                      <a:pt x="338" y="374"/>
                    </a:lnTo>
                    <a:lnTo>
                      <a:pt x="331" y="372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7" name="Freeform 11"/>
              <p:cNvSpPr>
                <a:spLocks/>
              </p:cNvSpPr>
              <p:nvPr/>
            </p:nvSpPr>
            <p:spPr bwMode="auto">
              <a:xfrm>
                <a:off x="2692" y="3058"/>
                <a:ext cx="346" cy="332"/>
              </a:xfrm>
              <a:custGeom>
                <a:avLst/>
                <a:gdLst>
                  <a:gd name="T0" fmla="*/ 205 w 346"/>
                  <a:gd name="T1" fmla="*/ 325 h 332"/>
                  <a:gd name="T2" fmla="*/ 173 w 346"/>
                  <a:gd name="T3" fmla="*/ 325 h 332"/>
                  <a:gd name="T4" fmla="*/ 159 w 346"/>
                  <a:gd name="T5" fmla="*/ 326 h 332"/>
                  <a:gd name="T6" fmla="*/ 131 w 346"/>
                  <a:gd name="T7" fmla="*/ 329 h 332"/>
                  <a:gd name="T8" fmla="*/ 112 w 346"/>
                  <a:gd name="T9" fmla="*/ 330 h 332"/>
                  <a:gd name="T10" fmla="*/ 85 w 346"/>
                  <a:gd name="T11" fmla="*/ 330 h 332"/>
                  <a:gd name="T12" fmla="*/ 19 w 346"/>
                  <a:gd name="T13" fmla="*/ 317 h 332"/>
                  <a:gd name="T14" fmla="*/ 19 w 346"/>
                  <a:gd name="T15" fmla="*/ 316 h 332"/>
                  <a:gd name="T16" fmla="*/ 19 w 346"/>
                  <a:gd name="T17" fmla="*/ 316 h 332"/>
                  <a:gd name="T18" fmla="*/ 14 w 346"/>
                  <a:gd name="T19" fmla="*/ 284 h 332"/>
                  <a:gd name="T20" fmla="*/ 10 w 346"/>
                  <a:gd name="T21" fmla="*/ 246 h 332"/>
                  <a:gd name="T22" fmla="*/ 8 w 346"/>
                  <a:gd name="T23" fmla="*/ 224 h 332"/>
                  <a:gd name="T24" fmla="*/ 7 w 346"/>
                  <a:gd name="T25" fmla="*/ 201 h 332"/>
                  <a:gd name="T26" fmla="*/ 16 w 346"/>
                  <a:gd name="T27" fmla="*/ 160 h 332"/>
                  <a:gd name="T28" fmla="*/ 5 w 346"/>
                  <a:gd name="T29" fmla="*/ 103 h 332"/>
                  <a:gd name="T30" fmla="*/ 23 w 346"/>
                  <a:gd name="T31" fmla="*/ 5 h 332"/>
                  <a:gd name="T32" fmla="*/ 107 w 346"/>
                  <a:gd name="T33" fmla="*/ 3 h 332"/>
                  <a:gd name="T34" fmla="*/ 118 w 346"/>
                  <a:gd name="T35" fmla="*/ 19 h 332"/>
                  <a:gd name="T36" fmla="*/ 99 w 346"/>
                  <a:gd name="T37" fmla="*/ 34 h 332"/>
                  <a:gd name="T38" fmla="*/ 84 w 346"/>
                  <a:gd name="T39" fmla="*/ 51 h 332"/>
                  <a:gd name="T40" fmla="*/ 72 w 346"/>
                  <a:gd name="T41" fmla="*/ 68 h 332"/>
                  <a:gd name="T42" fmla="*/ 63 w 346"/>
                  <a:gd name="T43" fmla="*/ 86 h 332"/>
                  <a:gd name="T44" fmla="*/ 56 w 346"/>
                  <a:gd name="T45" fmla="*/ 105 h 332"/>
                  <a:gd name="T46" fmla="*/ 52 w 346"/>
                  <a:gd name="T47" fmla="*/ 124 h 332"/>
                  <a:gd name="T48" fmla="*/ 51 w 346"/>
                  <a:gd name="T49" fmla="*/ 143 h 332"/>
                  <a:gd name="T50" fmla="*/ 52 w 346"/>
                  <a:gd name="T51" fmla="*/ 162 h 332"/>
                  <a:gd name="T52" fmla="*/ 55 w 346"/>
                  <a:gd name="T53" fmla="*/ 181 h 332"/>
                  <a:gd name="T54" fmla="*/ 59 w 346"/>
                  <a:gd name="T55" fmla="*/ 199 h 332"/>
                  <a:gd name="T56" fmla="*/ 70 w 346"/>
                  <a:gd name="T57" fmla="*/ 219 h 332"/>
                  <a:gd name="T58" fmla="*/ 86 w 346"/>
                  <a:gd name="T59" fmla="*/ 240 h 332"/>
                  <a:gd name="T60" fmla="*/ 102 w 346"/>
                  <a:gd name="T61" fmla="*/ 256 h 332"/>
                  <a:gd name="T62" fmla="*/ 120 w 346"/>
                  <a:gd name="T63" fmla="*/ 270 h 332"/>
                  <a:gd name="T64" fmla="*/ 139 w 346"/>
                  <a:gd name="T65" fmla="*/ 281 h 332"/>
                  <a:gd name="T66" fmla="*/ 159 w 346"/>
                  <a:gd name="T67" fmla="*/ 289 h 332"/>
                  <a:gd name="T68" fmla="*/ 179 w 346"/>
                  <a:gd name="T69" fmla="*/ 294 h 332"/>
                  <a:gd name="T70" fmla="*/ 199 w 346"/>
                  <a:gd name="T71" fmla="*/ 296 h 332"/>
                  <a:gd name="T72" fmla="*/ 219 w 346"/>
                  <a:gd name="T73" fmla="*/ 295 h 332"/>
                  <a:gd name="T74" fmla="*/ 238 w 346"/>
                  <a:gd name="T75" fmla="*/ 291 h 332"/>
                  <a:gd name="T76" fmla="*/ 256 w 346"/>
                  <a:gd name="T77" fmla="*/ 284 h 332"/>
                  <a:gd name="T78" fmla="*/ 273 w 346"/>
                  <a:gd name="T79" fmla="*/ 276 h 332"/>
                  <a:gd name="T80" fmla="*/ 289 w 346"/>
                  <a:gd name="T81" fmla="*/ 265 h 332"/>
                  <a:gd name="T82" fmla="*/ 305 w 346"/>
                  <a:gd name="T83" fmla="*/ 253 h 332"/>
                  <a:gd name="T84" fmla="*/ 319 w 346"/>
                  <a:gd name="T85" fmla="*/ 238 h 332"/>
                  <a:gd name="T86" fmla="*/ 332 w 346"/>
                  <a:gd name="T87" fmla="*/ 223 h 332"/>
                  <a:gd name="T88" fmla="*/ 345 w 346"/>
                  <a:gd name="T89" fmla="*/ 277 h 332"/>
                  <a:gd name="T90" fmla="*/ 322 w 346"/>
                  <a:gd name="T91" fmla="*/ 331 h 332"/>
                  <a:gd name="T92" fmla="*/ 320 w 346"/>
                  <a:gd name="T93" fmla="*/ 331 h 332"/>
                  <a:gd name="T94" fmla="*/ 320 w 346"/>
                  <a:gd name="T95" fmla="*/ 331 h 33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346"/>
                  <a:gd name="T145" fmla="*/ 0 h 332"/>
                  <a:gd name="T146" fmla="*/ 346 w 346"/>
                  <a:gd name="T147" fmla="*/ 332 h 33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346" h="332">
                    <a:moveTo>
                      <a:pt x="313" y="331"/>
                    </a:moveTo>
                    <a:lnTo>
                      <a:pt x="273" y="327"/>
                    </a:lnTo>
                    <a:lnTo>
                      <a:pt x="205" y="325"/>
                    </a:lnTo>
                    <a:lnTo>
                      <a:pt x="191" y="316"/>
                    </a:lnTo>
                    <a:lnTo>
                      <a:pt x="177" y="325"/>
                    </a:lnTo>
                    <a:lnTo>
                      <a:pt x="173" y="325"/>
                    </a:lnTo>
                    <a:lnTo>
                      <a:pt x="168" y="325"/>
                    </a:lnTo>
                    <a:lnTo>
                      <a:pt x="163" y="325"/>
                    </a:lnTo>
                    <a:lnTo>
                      <a:pt x="159" y="326"/>
                    </a:lnTo>
                    <a:lnTo>
                      <a:pt x="149" y="327"/>
                    </a:lnTo>
                    <a:lnTo>
                      <a:pt x="140" y="328"/>
                    </a:lnTo>
                    <a:lnTo>
                      <a:pt x="131" y="329"/>
                    </a:lnTo>
                    <a:lnTo>
                      <a:pt x="121" y="330"/>
                    </a:lnTo>
                    <a:lnTo>
                      <a:pt x="117" y="330"/>
                    </a:lnTo>
                    <a:lnTo>
                      <a:pt x="112" y="330"/>
                    </a:lnTo>
                    <a:lnTo>
                      <a:pt x="107" y="330"/>
                    </a:lnTo>
                    <a:lnTo>
                      <a:pt x="103" y="330"/>
                    </a:lnTo>
                    <a:lnTo>
                      <a:pt x="85" y="330"/>
                    </a:lnTo>
                    <a:lnTo>
                      <a:pt x="34" y="327"/>
                    </a:lnTo>
                    <a:lnTo>
                      <a:pt x="19" y="318"/>
                    </a:lnTo>
                    <a:lnTo>
                      <a:pt x="19" y="317"/>
                    </a:lnTo>
                    <a:lnTo>
                      <a:pt x="19" y="316"/>
                    </a:lnTo>
                    <a:lnTo>
                      <a:pt x="16" y="300"/>
                    </a:lnTo>
                    <a:lnTo>
                      <a:pt x="14" y="284"/>
                    </a:lnTo>
                    <a:lnTo>
                      <a:pt x="12" y="269"/>
                    </a:lnTo>
                    <a:lnTo>
                      <a:pt x="10" y="254"/>
                    </a:lnTo>
                    <a:lnTo>
                      <a:pt x="10" y="246"/>
                    </a:lnTo>
                    <a:lnTo>
                      <a:pt x="9" y="239"/>
                    </a:lnTo>
                    <a:lnTo>
                      <a:pt x="8" y="231"/>
                    </a:lnTo>
                    <a:lnTo>
                      <a:pt x="8" y="224"/>
                    </a:lnTo>
                    <a:lnTo>
                      <a:pt x="8" y="216"/>
                    </a:lnTo>
                    <a:lnTo>
                      <a:pt x="7" y="209"/>
                    </a:lnTo>
                    <a:lnTo>
                      <a:pt x="7" y="201"/>
                    </a:lnTo>
                    <a:lnTo>
                      <a:pt x="7" y="194"/>
                    </a:lnTo>
                    <a:lnTo>
                      <a:pt x="7" y="170"/>
                    </a:lnTo>
                    <a:lnTo>
                      <a:pt x="16" y="160"/>
                    </a:lnTo>
                    <a:lnTo>
                      <a:pt x="14" y="146"/>
                    </a:lnTo>
                    <a:lnTo>
                      <a:pt x="5" y="132"/>
                    </a:lnTo>
                    <a:lnTo>
                      <a:pt x="5" y="103"/>
                    </a:lnTo>
                    <a:lnTo>
                      <a:pt x="0" y="23"/>
                    </a:lnTo>
                    <a:lnTo>
                      <a:pt x="10" y="12"/>
                    </a:lnTo>
                    <a:lnTo>
                      <a:pt x="23" y="5"/>
                    </a:lnTo>
                    <a:lnTo>
                      <a:pt x="30" y="0"/>
                    </a:lnTo>
                    <a:lnTo>
                      <a:pt x="57" y="3"/>
                    </a:lnTo>
                    <a:lnTo>
                      <a:pt x="107" y="3"/>
                    </a:lnTo>
                    <a:lnTo>
                      <a:pt x="138" y="5"/>
                    </a:lnTo>
                    <a:lnTo>
                      <a:pt x="125" y="14"/>
                    </a:lnTo>
                    <a:lnTo>
                      <a:pt x="118" y="19"/>
                    </a:lnTo>
                    <a:lnTo>
                      <a:pt x="111" y="24"/>
                    </a:lnTo>
                    <a:lnTo>
                      <a:pt x="105" y="29"/>
                    </a:lnTo>
                    <a:lnTo>
                      <a:pt x="99" y="34"/>
                    </a:lnTo>
                    <a:lnTo>
                      <a:pt x="94" y="39"/>
                    </a:lnTo>
                    <a:lnTo>
                      <a:pt x="89" y="45"/>
                    </a:lnTo>
                    <a:lnTo>
                      <a:pt x="84" y="51"/>
                    </a:lnTo>
                    <a:lnTo>
                      <a:pt x="79" y="56"/>
                    </a:lnTo>
                    <a:lnTo>
                      <a:pt x="75" y="62"/>
                    </a:lnTo>
                    <a:lnTo>
                      <a:pt x="72" y="68"/>
                    </a:lnTo>
                    <a:lnTo>
                      <a:pt x="68" y="74"/>
                    </a:lnTo>
                    <a:lnTo>
                      <a:pt x="65" y="80"/>
                    </a:lnTo>
                    <a:lnTo>
                      <a:pt x="63" y="86"/>
                    </a:lnTo>
                    <a:lnTo>
                      <a:pt x="60" y="92"/>
                    </a:lnTo>
                    <a:lnTo>
                      <a:pt x="58" y="99"/>
                    </a:lnTo>
                    <a:lnTo>
                      <a:pt x="56" y="105"/>
                    </a:lnTo>
                    <a:lnTo>
                      <a:pt x="54" y="111"/>
                    </a:lnTo>
                    <a:lnTo>
                      <a:pt x="53" y="118"/>
                    </a:lnTo>
                    <a:lnTo>
                      <a:pt x="52" y="124"/>
                    </a:lnTo>
                    <a:lnTo>
                      <a:pt x="51" y="130"/>
                    </a:lnTo>
                    <a:lnTo>
                      <a:pt x="51" y="137"/>
                    </a:lnTo>
                    <a:lnTo>
                      <a:pt x="51" y="143"/>
                    </a:lnTo>
                    <a:lnTo>
                      <a:pt x="51" y="150"/>
                    </a:lnTo>
                    <a:lnTo>
                      <a:pt x="51" y="156"/>
                    </a:lnTo>
                    <a:lnTo>
                      <a:pt x="52" y="162"/>
                    </a:lnTo>
                    <a:lnTo>
                      <a:pt x="53" y="169"/>
                    </a:lnTo>
                    <a:lnTo>
                      <a:pt x="53" y="175"/>
                    </a:lnTo>
                    <a:lnTo>
                      <a:pt x="55" y="181"/>
                    </a:lnTo>
                    <a:lnTo>
                      <a:pt x="56" y="187"/>
                    </a:lnTo>
                    <a:lnTo>
                      <a:pt x="58" y="193"/>
                    </a:lnTo>
                    <a:lnTo>
                      <a:pt x="59" y="199"/>
                    </a:lnTo>
                    <a:lnTo>
                      <a:pt x="61" y="204"/>
                    </a:lnTo>
                    <a:lnTo>
                      <a:pt x="66" y="212"/>
                    </a:lnTo>
                    <a:lnTo>
                      <a:pt x="70" y="219"/>
                    </a:lnTo>
                    <a:lnTo>
                      <a:pt x="75" y="226"/>
                    </a:lnTo>
                    <a:lnTo>
                      <a:pt x="80" y="233"/>
                    </a:lnTo>
                    <a:lnTo>
                      <a:pt x="86" y="240"/>
                    </a:lnTo>
                    <a:lnTo>
                      <a:pt x="91" y="246"/>
                    </a:lnTo>
                    <a:lnTo>
                      <a:pt x="96" y="251"/>
                    </a:lnTo>
                    <a:lnTo>
                      <a:pt x="102" y="256"/>
                    </a:lnTo>
                    <a:lnTo>
                      <a:pt x="108" y="262"/>
                    </a:lnTo>
                    <a:lnTo>
                      <a:pt x="114" y="266"/>
                    </a:lnTo>
                    <a:lnTo>
                      <a:pt x="120" y="270"/>
                    </a:lnTo>
                    <a:lnTo>
                      <a:pt x="127" y="274"/>
                    </a:lnTo>
                    <a:lnTo>
                      <a:pt x="133" y="278"/>
                    </a:lnTo>
                    <a:lnTo>
                      <a:pt x="139" y="281"/>
                    </a:lnTo>
                    <a:lnTo>
                      <a:pt x="146" y="284"/>
                    </a:lnTo>
                    <a:lnTo>
                      <a:pt x="152" y="287"/>
                    </a:lnTo>
                    <a:lnTo>
                      <a:pt x="159" y="289"/>
                    </a:lnTo>
                    <a:lnTo>
                      <a:pt x="166" y="291"/>
                    </a:lnTo>
                    <a:lnTo>
                      <a:pt x="172" y="293"/>
                    </a:lnTo>
                    <a:lnTo>
                      <a:pt x="179" y="294"/>
                    </a:lnTo>
                    <a:lnTo>
                      <a:pt x="186" y="295"/>
                    </a:lnTo>
                    <a:lnTo>
                      <a:pt x="192" y="295"/>
                    </a:lnTo>
                    <a:lnTo>
                      <a:pt x="199" y="296"/>
                    </a:lnTo>
                    <a:lnTo>
                      <a:pt x="206" y="296"/>
                    </a:lnTo>
                    <a:lnTo>
                      <a:pt x="212" y="295"/>
                    </a:lnTo>
                    <a:lnTo>
                      <a:pt x="219" y="295"/>
                    </a:lnTo>
                    <a:lnTo>
                      <a:pt x="225" y="294"/>
                    </a:lnTo>
                    <a:lnTo>
                      <a:pt x="232" y="292"/>
                    </a:lnTo>
                    <a:lnTo>
                      <a:pt x="238" y="291"/>
                    </a:lnTo>
                    <a:lnTo>
                      <a:pt x="244" y="289"/>
                    </a:lnTo>
                    <a:lnTo>
                      <a:pt x="250" y="286"/>
                    </a:lnTo>
                    <a:lnTo>
                      <a:pt x="256" y="284"/>
                    </a:lnTo>
                    <a:lnTo>
                      <a:pt x="262" y="282"/>
                    </a:lnTo>
                    <a:lnTo>
                      <a:pt x="268" y="279"/>
                    </a:lnTo>
                    <a:lnTo>
                      <a:pt x="273" y="276"/>
                    </a:lnTo>
                    <a:lnTo>
                      <a:pt x="279" y="273"/>
                    </a:lnTo>
                    <a:lnTo>
                      <a:pt x="284" y="269"/>
                    </a:lnTo>
                    <a:lnTo>
                      <a:pt x="289" y="265"/>
                    </a:lnTo>
                    <a:lnTo>
                      <a:pt x="295" y="261"/>
                    </a:lnTo>
                    <a:lnTo>
                      <a:pt x="300" y="257"/>
                    </a:lnTo>
                    <a:lnTo>
                      <a:pt x="305" y="253"/>
                    </a:lnTo>
                    <a:lnTo>
                      <a:pt x="310" y="248"/>
                    </a:lnTo>
                    <a:lnTo>
                      <a:pt x="315" y="243"/>
                    </a:lnTo>
                    <a:lnTo>
                      <a:pt x="319" y="238"/>
                    </a:lnTo>
                    <a:lnTo>
                      <a:pt x="324" y="234"/>
                    </a:lnTo>
                    <a:lnTo>
                      <a:pt x="328" y="228"/>
                    </a:lnTo>
                    <a:lnTo>
                      <a:pt x="332" y="223"/>
                    </a:lnTo>
                    <a:lnTo>
                      <a:pt x="336" y="218"/>
                    </a:lnTo>
                    <a:lnTo>
                      <a:pt x="338" y="229"/>
                    </a:lnTo>
                    <a:lnTo>
                      <a:pt x="345" y="277"/>
                    </a:lnTo>
                    <a:lnTo>
                      <a:pt x="336" y="313"/>
                    </a:lnTo>
                    <a:lnTo>
                      <a:pt x="322" y="331"/>
                    </a:lnTo>
                    <a:lnTo>
                      <a:pt x="321" y="331"/>
                    </a:lnTo>
                    <a:lnTo>
                      <a:pt x="320" y="331"/>
                    </a:lnTo>
                    <a:lnTo>
                      <a:pt x="313" y="331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Freeform 12"/>
              <p:cNvSpPr>
                <a:spLocks/>
              </p:cNvSpPr>
              <p:nvPr/>
            </p:nvSpPr>
            <p:spPr bwMode="auto">
              <a:xfrm>
                <a:off x="2980" y="3347"/>
                <a:ext cx="37" cy="28"/>
              </a:xfrm>
              <a:custGeom>
                <a:avLst/>
                <a:gdLst>
                  <a:gd name="T0" fmla="*/ 2 w 37"/>
                  <a:gd name="T1" fmla="*/ 24 h 28"/>
                  <a:gd name="T2" fmla="*/ 0 w 37"/>
                  <a:gd name="T3" fmla="*/ 13 h 28"/>
                  <a:gd name="T4" fmla="*/ 14 w 37"/>
                  <a:gd name="T5" fmla="*/ 8 h 28"/>
                  <a:gd name="T6" fmla="*/ 28 w 37"/>
                  <a:gd name="T7" fmla="*/ 0 h 28"/>
                  <a:gd name="T8" fmla="*/ 36 w 37"/>
                  <a:gd name="T9" fmla="*/ 0 h 28"/>
                  <a:gd name="T10" fmla="*/ 30 w 37"/>
                  <a:gd name="T11" fmla="*/ 18 h 28"/>
                  <a:gd name="T12" fmla="*/ 19 w 37"/>
                  <a:gd name="T13" fmla="*/ 24 h 28"/>
                  <a:gd name="T14" fmla="*/ 7 w 37"/>
                  <a:gd name="T15" fmla="*/ 27 h 28"/>
                  <a:gd name="T16" fmla="*/ 2 w 37"/>
                  <a:gd name="T17" fmla="*/ 24 h 2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7"/>
                  <a:gd name="T28" fmla="*/ 0 h 28"/>
                  <a:gd name="T29" fmla="*/ 37 w 37"/>
                  <a:gd name="T30" fmla="*/ 28 h 2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7" h="28">
                    <a:moveTo>
                      <a:pt x="2" y="24"/>
                    </a:moveTo>
                    <a:lnTo>
                      <a:pt x="0" y="13"/>
                    </a:lnTo>
                    <a:lnTo>
                      <a:pt x="14" y="8"/>
                    </a:lnTo>
                    <a:lnTo>
                      <a:pt x="28" y="0"/>
                    </a:lnTo>
                    <a:lnTo>
                      <a:pt x="36" y="0"/>
                    </a:lnTo>
                    <a:lnTo>
                      <a:pt x="30" y="18"/>
                    </a:lnTo>
                    <a:lnTo>
                      <a:pt x="19" y="24"/>
                    </a:lnTo>
                    <a:lnTo>
                      <a:pt x="7" y="27"/>
                    </a:lnTo>
                    <a:lnTo>
                      <a:pt x="2" y="2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9" name="Freeform 13"/>
              <p:cNvSpPr>
                <a:spLocks/>
              </p:cNvSpPr>
              <p:nvPr/>
            </p:nvSpPr>
            <p:spPr bwMode="auto">
              <a:xfrm>
                <a:off x="2729" y="3328"/>
                <a:ext cx="32" cy="38"/>
              </a:xfrm>
              <a:custGeom>
                <a:avLst/>
                <a:gdLst>
                  <a:gd name="T0" fmla="*/ 20 w 32"/>
                  <a:gd name="T1" fmla="*/ 34 h 38"/>
                  <a:gd name="T2" fmla="*/ 0 w 32"/>
                  <a:gd name="T3" fmla="*/ 16 h 38"/>
                  <a:gd name="T4" fmla="*/ 0 w 32"/>
                  <a:gd name="T5" fmla="*/ 15 h 38"/>
                  <a:gd name="T6" fmla="*/ 0 w 32"/>
                  <a:gd name="T7" fmla="*/ 15 h 38"/>
                  <a:gd name="T8" fmla="*/ 0 w 32"/>
                  <a:gd name="T9" fmla="*/ 14 h 38"/>
                  <a:gd name="T10" fmla="*/ 0 w 32"/>
                  <a:gd name="T11" fmla="*/ 14 h 38"/>
                  <a:gd name="T12" fmla="*/ 0 w 32"/>
                  <a:gd name="T13" fmla="*/ 14 h 38"/>
                  <a:gd name="T14" fmla="*/ 0 w 32"/>
                  <a:gd name="T15" fmla="*/ 14 h 38"/>
                  <a:gd name="T16" fmla="*/ 0 w 32"/>
                  <a:gd name="T17" fmla="*/ 14 h 38"/>
                  <a:gd name="T18" fmla="*/ 0 w 32"/>
                  <a:gd name="T19" fmla="*/ 14 h 38"/>
                  <a:gd name="T20" fmla="*/ 2 w 32"/>
                  <a:gd name="T21" fmla="*/ 0 h 38"/>
                  <a:gd name="T22" fmla="*/ 31 w 32"/>
                  <a:gd name="T23" fmla="*/ 21 h 38"/>
                  <a:gd name="T24" fmla="*/ 31 w 32"/>
                  <a:gd name="T25" fmla="*/ 22 h 38"/>
                  <a:gd name="T26" fmla="*/ 31 w 32"/>
                  <a:gd name="T27" fmla="*/ 23 h 38"/>
                  <a:gd name="T28" fmla="*/ 31 w 32"/>
                  <a:gd name="T29" fmla="*/ 24 h 38"/>
                  <a:gd name="T30" fmla="*/ 31 w 32"/>
                  <a:gd name="T31" fmla="*/ 25 h 38"/>
                  <a:gd name="T32" fmla="*/ 31 w 32"/>
                  <a:gd name="T33" fmla="*/ 25 h 38"/>
                  <a:gd name="T34" fmla="*/ 31 w 32"/>
                  <a:gd name="T35" fmla="*/ 25 h 38"/>
                  <a:gd name="T36" fmla="*/ 31 w 32"/>
                  <a:gd name="T37" fmla="*/ 26 h 38"/>
                  <a:gd name="T38" fmla="*/ 31 w 32"/>
                  <a:gd name="T39" fmla="*/ 26 h 38"/>
                  <a:gd name="T40" fmla="*/ 24 w 32"/>
                  <a:gd name="T41" fmla="*/ 37 h 38"/>
                  <a:gd name="T42" fmla="*/ 20 w 32"/>
                  <a:gd name="T43" fmla="*/ 34 h 38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2"/>
                  <a:gd name="T67" fmla="*/ 0 h 38"/>
                  <a:gd name="T68" fmla="*/ 32 w 32"/>
                  <a:gd name="T69" fmla="*/ 38 h 38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2" h="38">
                    <a:moveTo>
                      <a:pt x="20" y="34"/>
                    </a:moveTo>
                    <a:lnTo>
                      <a:pt x="0" y="16"/>
                    </a:lnTo>
                    <a:lnTo>
                      <a:pt x="0" y="15"/>
                    </a:lnTo>
                    <a:lnTo>
                      <a:pt x="0" y="14"/>
                    </a:lnTo>
                    <a:lnTo>
                      <a:pt x="2" y="0"/>
                    </a:lnTo>
                    <a:lnTo>
                      <a:pt x="31" y="21"/>
                    </a:lnTo>
                    <a:lnTo>
                      <a:pt x="31" y="22"/>
                    </a:lnTo>
                    <a:lnTo>
                      <a:pt x="31" y="23"/>
                    </a:lnTo>
                    <a:lnTo>
                      <a:pt x="31" y="24"/>
                    </a:lnTo>
                    <a:lnTo>
                      <a:pt x="31" y="25"/>
                    </a:lnTo>
                    <a:lnTo>
                      <a:pt x="31" y="26"/>
                    </a:lnTo>
                    <a:lnTo>
                      <a:pt x="24" y="37"/>
                    </a:lnTo>
                    <a:lnTo>
                      <a:pt x="20" y="34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0" name="Freeform 14"/>
              <p:cNvSpPr>
                <a:spLocks/>
              </p:cNvSpPr>
              <p:nvPr/>
            </p:nvSpPr>
            <p:spPr bwMode="auto">
              <a:xfrm>
                <a:off x="2733" y="3292"/>
                <a:ext cx="76" cy="74"/>
              </a:xfrm>
              <a:custGeom>
                <a:avLst/>
                <a:gdLst>
                  <a:gd name="T0" fmla="*/ 66 w 76"/>
                  <a:gd name="T1" fmla="*/ 70 h 74"/>
                  <a:gd name="T2" fmla="*/ 64 w 76"/>
                  <a:gd name="T3" fmla="*/ 70 h 74"/>
                  <a:gd name="T4" fmla="*/ 62 w 76"/>
                  <a:gd name="T5" fmla="*/ 69 h 74"/>
                  <a:gd name="T6" fmla="*/ 60 w 76"/>
                  <a:gd name="T7" fmla="*/ 69 h 74"/>
                  <a:gd name="T8" fmla="*/ 58 w 76"/>
                  <a:gd name="T9" fmla="*/ 68 h 74"/>
                  <a:gd name="T10" fmla="*/ 56 w 76"/>
                  <a:gd name="T11" fmla="*/ 68 h 74"/>
                  <a:gd name="T12" fmla="*/ 54 w 76"/>
                  <a:gd name="T13" fmla="*/ 67 h 74"/>
                  <a:gd name="T14" fmla="*/ 52 w 76"/>
                  <a:gd name="T15" fmla="*/ 66 h 74"/>
                  <a:gd name="T16" fmla="*/ 50 w 76"/>
                  <a:gd name="T17" fmla="*/ 65 h 74"/>
                  <a:gd name="T18" fmla="*/ 46 w 76"/>
                  <a:gd name="T19" fmla="*/ 62 h 74"/>
                  <a:gd name="T20" fmla="*/ 42 w 76"/>
                  <a:gd name="T21" fmla="*/ 59 h 74"/>
                  <a:gd name="T22" fmla="*/ 38 w 76"/>
                  <a:gd name="T23" fmla="*/ 56 h 74"/>
                  <a:gd name="T24" fmla="*/ 33 w 76"/>
                  <a:gd name="T25" fmla="*/ 53 h 74"/>
                  <a:gd name="T26" fmla="*/ 29 w 76"/>
                  <a:gd name="T27" fmla="*/ 49 h 74"/>
                  <a:gd name="T28" fmla="*/ 25 w 76"/>
                  <a:gd name="T29" fmla="*/ 46 h 74"/>
                  <a:gd name="T30" fmla="*/ 21 w 76"/>
                  <a:gd name="T31" fmla="*/ 42 h 74"/>
                  <a:gd name="T32" fmla="*/ 17 w 76"/>
                  <a:gd name="T33" fmla="*/ 38 h 74"/>
                  <a:gd name="T34" fmla="*/ 13 w 76"/>
                  <a:gd name="T35" fmla="*/ 33 h 74"/>
                  <a:gd name="T36" fmla="*/ 10 w 76"/>
                  <a:gd name="T37" fmla="*/ 29 h 74"/>
                  <a:gd name="T38" fmla="*/ 6 w 76"/>
                  <a:gd name="T39" fmla="*/ 25 h 74"/>
                  <a:gd name="T40" fmla="*/ 3 w 76"/>
                  <a:gd name="T41" fmla="*/ 21 h 74"/>
                  <a:gd name="T42" fmla="*/ 2 w 76"/>
                  <a:gd name="T43" fmla="*/ 19 h 74"/>
                  <a:gd name="T44" fmla="*/ 1 w 76"/>
                  <a:gd name="T45" fmla="*/ 18 h 74"/>
                  <a:gd name="T46" fmla="*/ 1 w 76"/>
                  <a:gd name="T47" fmla="*/ 17 h 74"/>
                  <a:gd name="T48" fmla="*/ 1 w 76"/>
                  <a:gd name="T49" fmla="*/ 16 h 74"/>
                  <a:gd name="T50" fmla="*/ 0 w 76"/>
                  <a:gd name="T51" fmla="*/ 16 h 74"/>
                  <a:gd name="T52" fmla="*/ 0 w 76"/>
                  <a:gd name="T53" fmla="*/ 16 h 74"/>
                  <a:gd name="T54" fmla="*/ 0 w 76"/>
                  <a:gd name="T55" fmla="*/ 16 h 74"/>
                  <a:gd name="T56" fmla="*/ 0 w 76"/>
                  <a:gd name="T57" fmla="*/ 16 h 74"/>
                  <a:gd name="T58" fmla="*/ 3 w 76"/>
                  <a:gd name="T59" fmla="*/ 0 h 74"/>
                  <a:gd name="T60" fmla="*/ 3 w 76"/>
                  <a:gd name="T61" fmla="*/ 1 h 74"/>
                  <a:gd name="T62" fmla="*/ 4 w 76"/>
                  <a:gd name="T63" fmla="*/ 1 h 74"/>
                  <a:gd name="T64" fmla="*/ 5 w 76"/>
                  <a:gd name="T65" fmla="*/ 2 h 74"/>
                  <a:gd name="T66" fmla="*/ 6 w 76"/>
                  <a:gd name="T67" fmla="*/ 2 h 74"/>
                  <a:gd name="T68" fmla="*/ 9 w 76"/>
                  <a:gd name="T69" fmla="*/ 2 h 74"/>
                  <a:gd name="T70" fmla="*/ 11 w 76"/>
                  <a:gd name="T71" fmla="*/ 2 h 74"/>
                  <a:gd name="T72" fmla="*/ 12 w 76"/>
                  <a:gd name="T73" fmla="*/ 2 h 74"/>
                  <a:gd name="T74" fmla="*/ 12 w 76"/>
                  <a:gd name="T75" fmla="*/ 2 h 74"/>
                  <a:gd name="T76" fmla="*/ 13 w 76"/>
                  <a:gd name="T77" fmla="*/ 2 h 74"/>
                  <a:gd name="T78" fmla="*/ 14 w 76"/>
                  <a:gd name="T79" fmla="*/ 3 h 74"/>
                  <a:gd name="T80" fmla="*/ 14 w 76"/>
                  <a:gd name="T81" fmla="*/ 3 h 74"/>
                  <a:gd name="T82" fmla="*/ 14 w 76"/>
                  <a:gd name="T83" fmla="*/ 4 h 74"/>
                  <a:gd name="T84" fmla="*/ 14 w 76"/>
                  <a:gd name="T85" fmla="*/ 5 h 74"/>
                  <a:gd name="T86" fmla="*/ 14 w 76"/>
                  <a:gd name="T87" fmla="*/ 7 h 74"/>
                  <a:gd name="T88" fmla="*/ 17 w 76"/>
                  <a:gd name="T89" fmla="*/ 12 h 74"/>
                  <a:gd name="T90" fmla="*/ 21 w 76"/>
                  <a:gd name="T91" fmla="*/ 16 h 74"/>
                  <a:gd name="T92" fmla="*/ 25 w 76"/>
                  <a:gd name="T93" fmla="*/ 20 h 74"/>
                  <a:gd name="T94" fmla="*/ 28 w 76"/>
                  <a:gd name="T95" fmla="*/ 25 h 74"/>
                  <a:gd name="T96" fmla="*/ 32 w 76"/>
                  <a:gd name="T97" fmla="*/ 29 h 74"/>
                  <a:gd name="T98" fmla="*/ 36 w 76"/>
                  <a:gd name="T99" fmla="*/ 33 h 74"/>
                  <a:gd name="T100" fmla="*/ 40 w 76"/>
                  <a:gd name="T101" fmla="*/ 36 h 74"/>
                  <a:gd name="T102" fmla="*/ 44 w 76"/>
                  <a:gd name="T103" fmla="*/ 40 h 74"/>
                  <a:gd name="T104" fmla="*/ 48 w 76"/>
                  <a:gd name="T105" fmla="*/ 43 h 74"/>
                  <a:gd name="T106" fmla="*/ 52 w 76"/>
                  <a:gd name="T107" fmla="*/ 46 h 74"/>
                  <a:gd name="T108" fmla="*/ 56 w 76"/>
                  <a:gd name="T109" fmla="*/ 49 h 74"/>
                  <a:gd name="T110" fmla="*/ 60 w 76"/>
                  <a:gd name="T111" fmla="*/ 52 h 74"/>
                  <a:gd name="T112" fmla="*/ 64 w 76"/>
                  <a:gd name="T113" fmla="*/ 54 h 74"/>
                  <a:gd name="T114" fmla="*/ 68 w 76"/>
                  <a:gd name="T115" fmla="*/ 56 h 74"/>
                  <a:gd name="T116" fmla="*/ 72 w 76"/>
                  <a:gd name="T117" fmla="*/ 58 h 74"/>
                  <a:gd name="T118" fmla="*/ 75 w 76"/>
                  <a:gd name="T119" fmla="*/ 59 h 74"/>
                  <a:gd name="T120" fmla="*/ 71 w 76"/>
                  <a:gd name="T121" fmla="*/ 73 h 74"/>
                  <a:gd name="T122" fmla="*/ 66 w 76"/>
                  <a:gd name="T123" fmla="*/ 70 h 74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76"/>
                  <a:gd name="T187" fmla="*/ 0 h 74"/>
                  <a:gd name="T188" fmla="*/ 76 w 76"/>
                  <a:gd name="T189" fmla="*/ 74 h 74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76" h="74">
                    <a:moveTo>
                      <a:pt x="66" y="70"/>
                    </a:moveTo>
                    <a:lnTo>
                      <a:pt x="64" y="70"/>
                    </a:lnTo>
                    <a:lnTo>
                      <a:pt x="62" y="69"/>
                    </a:lnTo>
                    <a:lnTo>
                      <a:pt x="60" y="69"/>
                    </a:lnTo>
                    <a:lnTo>
                      <a:pt x="58" y="68"/>
                    </a:lnTo>
                    <a:lnTo>
                      <a:pt x="56" y="68"/>
                    </a:lnTo>
                    <a:lnTo>
                      <a:pt x="54" y="67"/>
                    </a:lnTo>
                    <a:lnTo>
                      <a:pt x="52" y="66"/>
                    </a:lnTo>
                    <a:lnTo>
                      <a:pt x="50" y="65"/>
                    </a:lnTo>
                    <a:lnTo>
                      <a:pt x="46" y="62"/>
                    </a:lnTo>
                    <a:lnTo>
                      <a:pt x="42" y="59"/>
                    </a:lnTo>
                    <a:lnTo>
                      <a:pt x="38" y="56"/>
                    </a:lnTo>
                    <a:lnTo>
                      <a:pt x="33" y="53"/>
                    </a:lnTo>
                    <a:lnTo>
                      <a:pt x="29" y="49"/>
                    </a:lnTo>
                    <a:lnTo>
                      <a:pt x="25" y="46"/>
                    </a:lnTo>
                    <a:lnTo>
                      <a:pt x="21" y="42"/>
                    </a:lnTo>
                    <a:lnTo>
                      <a:pt x="17" y="38"/>
                    </a:lnTo>
                    <a:lnTo>
                      <a:pt x="13" y="33"/>
                    </a:lnTo>
                    <a:lnTo>
                      <a:pt x="10" y="29"/>
                    </a:lnTo>
                    <a:lnTo>
                      <a:pt x="6" y="25"/>
                    </a:lnTo>
                    <a:lnTo>
                      <a:pt x="3" y="21"/>
                    </a:lnTo>
                    <a:lnTo>
                      <a:pt x="2" y="19"/>
                    </a:lnTo>
                    <a:lnTo>
                      <a:pt x="1" y="18"/>
                    </a:lnTo>
                    <a:lnTo>
                      <a:pt x="1" y="17"/>
                    </a:lnTo>
                    <a:lnTo>
                      <a:pt x="1" y="16"/>
                    </a:lnTo>
                    <a:lnTo>
                      <a:pt x="0" y="16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4" y="1"/>
                    </a:lnTo>
                    <a:lnTo>
                      <a:pt x="5" y="2"/>
                    </a:lnTo>
                    <a:lnTo>
                      <a:pt x="6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4" y="4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7" y="12"/>
                    </a:lnTo>
                    <a:lnTo>
                      <a:pt x="21" y="16"/>
                    </a:lnTo>
                    <a:lnTo>
                      <a:pt x="25" y="20"/>
                    </a:lnTo>
                    <a:lnTo>
                      <a:pt x="28" y="25"/>
                    </a:lnTo>
                    <a:lnTo>
                      <a:pt x="32" y="29"/>
                    </a:lnTo>
                    <a:lnTo>
                      <a:pt x="36" y="33"/>
                    </a:lnTo>
                    <a:lnTo>
                      <a:pt x="40" y="36"/>
                    </a:lnTo>
                    <a:lnTo>
                      <a:pt x="44" y="40"/>
                    </a:lnTo>
                    <a:lnTo>
                      <a:pt x="48" y="43"/>
                    </a:lnTo>
                    <a:lnTo>
                      <a:pt x="52" y="46"/>
                    </a:lnTo>
                    <a:lnTo>
                      <a:pt x="56" y="49"/>
                    </a:lnTo>
                    <a:lnTo>
                      <a:pt x="60" y="52"/>
                    </a:lnTo>
                    <a:lnTo>
                      <a:pt x="64" y="54"/>
                    </a:lnTo>
                    <a:lnTo>
                      <a:pt x="68" y="56"/>
                    </a:lnTo>
                    <a:lnTo>
                      <a:pt x="72" y="58"/>
                    </a:lnTo>
                    <a:lnTo>
                      <a:pt x="75" y="59"/>
                    </a:lnTo>
                    <a:lnTo>
                      <a:pt x="71" y="73"/>
                    </a:lnTo>
                    <a:lnTo>
                      <a:pt x="66" y="7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1" name="Freeform 15"/>
              <p:cNvSpPr>
                <a:spLocks/>
              </p:cNvSpPr>
              <p:nvPr/>
            </p:nvSpPr>
            <p:spPr bwMode="auto">
              <a:xfrm>
                <a:off x="2958" y="3324"/>
                <a:ext cx="53" cy="39"/>
              </a:xfrm>
              <a:custGeom>
                <a:avLst/>
                <a:gdLst>
                  <a:gd name="T0" fmla="*/ 0 w 53"/>
                  <a:gd name="T1" fmla="*/ 38 h 39"/>
                  <a:gd name="T2" fmla="*/ 0 w 53"/>
                  <a:gd name="T3" fmla="*/ 25 h 39"/>
                  <a:gd name="T4" fmla="*/ 11 w 53"/>
                  <a:gd name="T5" fmla="*/ 23 h 39"/>
                  <a:gd name="T6" fmla="*/ 45 w 53"/>
                  <a:gd name="T7" fmla="*/ 0 h 39"/>
                  <a:gd name="T8" fmla="*/ 46 w 53"/>
                  <a:gd name="T9" fmla="*/ 0 h 39"/>
                  <a:gd name="T10" fmla="*/ 46 w 53"/>
                  <a:gd name="T11" fmla="*/ 0 h 39"/>
                  <a:gd name="T12" fmla="*/ 47 w 53"/>
                  <a:gd name="T13" fmla="*/ 0 h 39"/>
                  <a:gd name="T14" fmla="*/ 47 w 53"/>
                  <a:gd name="T15" fmla="*/ 0 h 39"/>
                  <a:gd name="T16" fmla="*/ 47 w 53"/>
                  <a:gd name="T17" fmla="*/ 0 h 39"/>
                  <a:gd name="T18" fmla="*/ 47 w 53"/>
                  <a:gd name="T19" fmla="*/ 0 h 39"/>
                  <a:gd name="T20" fmla="*/ 47 w 53"/>
                  <a:gd name="T21" fmla="*/ 0 h 39"/>
                  <a:gd name="T22" fmla="*/ 47 w 53"/>
                  <a:gd name="T23" fmla="*/ 0 h 39"/>
                  <a:gd name="T24" fmla="*/ 52 w 53"/>
                  <a:gd name="T25" fmla="*/ 9 h 39"/>
                  <a:gd name="T26" fmla="*/ 49 w 53"/>
                  <a:gd name="T27" fmla="*/ 12 h 39"/>
                  <a:gd name="T28" fmla="*/ 46 w 53"/>
                  <a:gd name="T29" fmla="*/ 15 h 39"/>
                  <a:gd name="T30" fmla="*/ 43 w 53"/>
                  <a:gd name="T31" fmla="*/ 18 h 39"/>
                  <a:gd name="T32" fmla="*/ 40 w 53"/>
                  <a:gd name="T33" fmla="*/ 20 h 39"/>
                  <a:gd name="T34" fmla="*/ 37 w 53"/>
                  <a:gd name="T35" fmla="*/ 22 h 39"/>
                  <a:gd name="T36" fmla="*/ 35 w 53"/>
                  <a:gd name="T37" fmla="*/ 24 h 39"/>
                  <a:gd name="T38" fmla="*/ 32 w 53"/>
                  <a:gd name="T39" fmla="*/ 26 h 39"/>
                  <a:gd name="T40" fmla="*/ 29 w 53"/>
                  <a:gd name="T41" fmla="*/ 27 h 39"/>
                  <a:gd name="T42" fmla="*/ 24 w 53"/>
                  <a:gd name="T43" fmla="*/ 30 h 39"/>
                  <a:gd name="T44" fmla="*/ 18 w 53"/>
                  <a:gd name="T45" fmla="*/ 33 h 39"/>
                  <a:gd name="T46" fmla="*/ 12 w 53"/>
                  <a:gd name="T47" fmla="*/ 35 h 39"/>
                  <a:gd name="T48" fmla="*/ 7 w 53"/>
                  <a:gd name="T49" fmla="*/ 38 h 39"/>
                  <a:gd name="T50" fmla="*/ 0 w 53"/>
                  <a:gd name="T51" fmla="*/ 38 h 3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53"/>
                  <a:gd name="T79" fmla="*/ 0 h 39"/>
                  <a:gd name="T80" fmla="*/ 53 w 53"/>
                  <a:gd name="T81" fmla="*/ 39 h 3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53" h="39">
                    <a:moveTo>
                      <a:pt x="0" y="38"/>
                    </a:moveTo>
                    <a:lnTo>
                      <a:pt x="0" y="25"/>
                    </a:lnTo>
                    <a:lnTo>
                      <a:pt x="11" y="23"/>
                    </a:lnTo>
                    <a:lnTo>
                      <a:pt x="45" y="0"/>
                    </a:lnTo>
                    <a:lnTo>
                      <a:pt x="46" y="0"/>
                    </a:lnTo>
                    <a:lnTo>
                      <a:pt x="47" y="0"/>
                    </a:lnTo>
                    <a:lnTo>
                      <a:pt x="52" y="9"/>
                    </a:lnTo>
                    <a:lnTo>
                      <a:pt x="49" y="12"/>
                    </a:lnTo>
                    <a:lnTo>
                      <a:pt x="46" y="15"/>
                    </a:lnTo>
                    <a:lnTo>
                      <a:pt x="43" y="18"/>
                    </a:lnTo>
                    <a:lnTo>
                      <a:pt x="40" y="20"/>
                    </a:lnTo>
                    <a:lnTo>
                      <a:pt x="37" y="22"/>
                    </a:lnTo>
                    <a:lnTo>
                      <a:pt x="35" y="24"/>
                    </a:lnTo>
                    <a:lnTo>
                      <a:pt x="32" y="26"/>
                    </a:lnTo>
                    <a:lnTo>
                      <a:pt x="29" y="27"/>
                    </a:lnTo>
                    <a:lnTo>
                      <a:pt x="24" y="30"/>
                    </a:lnTo>
                    <a:lnTo>
                      <a:pt x="18" y="33"/>
                    </a:lnTo>
                    <a:lnTo>
                      <a:pt x="12" y="35"/>
                    </a:lnTo>
                    <a:lnTo>
                      <a:pt x="7" y="38"/>
                    </a:lnTo>
                    <a:lnTo>
                      <a:pt x="0" y="3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2" name="Freeform 16"/>
              <p:cNvSpPr>
                <a:spLocks/>
              </p:cNvSpPr>
              <p:nvPr/>
            </p:nvSpPr>
            <p:spPr bwMode="auto">
              <a:xfrm>
                <a:off x="2762" y="3074"/>
                <a:ext cx="262" cy="260"/>
              </a:xfrm>
              <a:custGeom>
                <a:avLst/>
                <a:gdLst>
                  <a:gd name="T0" fmla="*/ 103 w 262"/>
                  <a:gd name="T1" fmla="*/ 256 h 260"/>
                  <a:gd name="T2" fmla="*/ 90 w 262"/>
                  <a:gd name="T3" fmla="*/ 252 h 260"/>
                  <a:gd name="T4" fmla="*/ 76 w 262"/>
                  <a:gd name="T5" fmla="*/ 247 h 260"/>
                  <a:gd name="T6" fmla="*/ 63 w 262"/>
                  <a:gd name="T7" fmla="*/ 239 h 260"/>
                  <a:gd name="T8" fmla="*/ 49 w 262"/>
                  <a:gd name="T9" fmla="*/ 229 h 260"/>
                  <a:gd name="T10" fmla="*/ 19 w 262"/>
                  <a:gd name="T11" fmla="*/ 200 h 260"/>
                  <a:gd name="T12" fmla="*/ 13 w 262"/>
                  <a:gd name="T13" fmla="*/ 188 h 260"/>
                  <a:gd name="T14" fmla="*/ 8 w 262"/>
                  <a:gd name="T15" fmla="*/ 177 h 260"/>
                  <a:gd name="T16" fmla="*/ 4 w 262"/>
                  <a:gd name="T17" fmla="*/ 165 h 260"/>
                  <a:gd name="T18" fmla="*/ 2 w 262"/>
                  <a:gd name="T19" fmla="*/ 154 h 260"/>
                  <a:gd name="T20" fmla="*/ 1 w 262"/>
                  <a:gd name="T21" fmla="*/ 143 h 260"/>
                  <a:gd name="T22" fmla="*/ 0 w 262"/>
                  <a:gd name="T23" fmla="*/ 128 h 260"/>
                  <a:gd name="T24" fmla="*/ 2 w 262"/>
                  <a:gd name="T25" fmla="*/ 111 h 260"/>
                  <a:gd name="T26" fmla="*/ 6 w 262"/>
                  <a:gd name="T27" fmla="*/ 94 h 260"/>
                  <a:gd name="T28" fmla="*/ 12 w 262"/>
                  <a:gd name="T29" fmla="*/ 78 h 260"/>
                  <a:gd name="T30" fmla="*/ 21 w 262"/>
                  <a:gd name="T31" fmla="*/ 62 h 260"/>
                  <a:gd name="T32" fmla="*/ 32 w 262"/>
                  <a:gd name="T33" fmla="*/ 47 h 260"/>
                  <a:gd name="T34" fmla="*/ 43 w 262"/>
                  <a:gd name="T35" fmla="*/ 33 h 260"/>
                  <a:gd name="T36" fmla="*/ 57 w 262"/>
                  <a:gd name="T37" fmla="*/ 21 h 260"/>
                  <a:gd name="T38" fmla="*/ 71 w 262"/>
                  <a:gd name="T39" fmla="*/ 11 h 260"/>
                  <a:gd name="T40" fmla="*/ 86 w 262"/>
                  <a:gd name="T41" fmla="*/ 4 h 260"/>
                  <a:gd name="T42" fmla="*/ 101 w 262"/>
                  <a:gd name="T43" fmla="*/ 0 h 260"/>
                  <a:gd name="T44" fmla="*/ 140 w 262"/>
                  <a:gd name="T45" fmla="*/ 0 h 260"/>
                  <a:gd name="T46" fmla="*/ 151 w 262"/>
                  <a:gd name="T47" fmla="*/ 1 h 260"/>
                  <a:gd name="T48" fmla="*/ 164 w 262"/>
                  <a:gd name="T49" fmla="*/ 4 h 260"/>
                  <a:gd name="T50" fmla="*/ 176 w 262"/>
                  <a:gd name="T51" fmla="*/ 8 h 260"/>
                  <a:gd name="T52" fmla="*/ 189 w 262"/>
                  <a:gd name="T53" fmla="*/ 14 h 260"/>
                  <a:gd name="T54" fmla="*/ 201 w 262"/>
                  <a:gd name="T55" fmla="*/ 22 h 260"/>
                  <a:gd name="T56" fmla="*/ 212 w 262"/>
                  <a:gd name="T57" fmla="*/ 31 h 260"/>
                  <a:gd name="T58" fmla="*/ 223 w 262"/>
                  <a:gd name="T59" fmla="*/ 41 h 260"/>
                  <a:gd name="T60" fmla="*/ 233 w 262"/>
                  <a:gd name="T61" fmla="*/ 52 h 260"/>
                  <a:gd name="T62" fmla="*/ 241 w 262"/>
                  <a:gd name="T63" fmla="*/ 64 h 260"/>
                  <a:gd name="T64" fmla="*/ 248 w 262"/>
                  <a:gd name="T65" fmla="*/ 77 h 260"/>
                  <a:gd name="T66" fmla="*/ 252 w 262"/>
                  <a:gd name="T67" fmla="*/ 90 h 260"/>
                  <a:gd name="T68" fmla="*/ 255 w 262"/>
                  <a:gd name="T69" fmla="*/ 110 h 260"/>
                  <a:gd name="T70" fmla="*/ 258 w 262"/>
                  <a:gd name="T71" fmla="*/ 130 h 260"/>
                  <a:gd name="T72" fmla="*/ 261 w 262"/>
                  <a:gd name="T73" fmla="*/ 141 h 260"/>
                  <a:gd name="T74" fmla="*/ 259 w 262"/>
                  <a:gd name="T75" fmla="*/ 154 h 260"/>
                  <a:gd name="T76" fmla="*/ 254 w 262"/>
                  <a:gd name="T77" fmla="*/ 167 h 260"/>
                  <a:gd name="T78" fmla="*/ 248 w 262"/>
                  <a:gd name="T79" fmla="*/ 180 h 260"/>
                  <a:gd name="T80" fmla="*/ 240 w 262"/>
                  <a:gd name="T81" fmla="*/ 194 h 260"/>
                  <a:gd name="T82" fmla="*/ 230 w 262"/>
                  <a:gd name="T83" fmla="*/ 206 h 260"/>
                  <a:gd name="T84" fmla="*/ 220 w 262"/>
                  <a:gd name="T85" fmla="*/ 218 h 260"/>
                  <a:gd name="T86" fmla="*/ 208 w 262"/>
                  <a:gd name="T87" fmla="*/ 229 h 260"/>
                  <a:gd name="T88" fmla="*/ 196 w 262"/>
                  <a:gd name="T89" fmla="*/ 239 h 260"/>
                  <a:gd name="T90" fmla="*/ 183 w 262"/>
                  <a:gd name="T91" fmla="*/ 246 h 260"/>
                  <a:gd name="T92" fmla="*/ 170 w 262"/>
                  <a:gd name="T93" fmla="*/ 252 h 260"/>
                  <a:gd name="T94" fmla="*/ 159 w 262"/>
                  <a:gd name="T95" fmla="*/ 255 h 260"/>
                  <a:gd name="T96" fmla="*/ 150 w 262"/>
                  <a:gd name="T97" fmla="*/ 257 h 260"/>
                  <a:gd name="T98" fmla="*/ 134 w 262"/>
                  <a:gd name="T99" fmla="*/ 258 h 260"/>
                  <a:gd name="T100" fmla="*/ 119 w 262"/>
                  <a:gd name="T101" fmla="*/ 259 h 26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262"/>
                  <a:gd name="T154" fmla="*/ 0 h 260"/>
                  <a:gd name="T155" fmla="*/ 262 w 262"/>
                  <a:gd name="T156" fmla="*/ 260 h 260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262" h="260">
                    <a:moveTo>
                      <a:pt x="112" y="257"/>
                    </a:moveTo>
                    <a:lnTo>
                      <a:pt x="107" y="256"/>
                    </a:lnTo>
                    <a:lnTo>
                      <a:pt x="103" y="256"/>
                    </a:lnTo>
                    <a:lnTo>
                      <a:pt x="99" y="254"/>
                    </a:lnTo>
                    <a:lnTo>
                      <a:pt x="94" y="253"/>
                    </a:lnTo>
                    <a:lnTo>
                      <a:pt x="90" y="252"/>
                    </a:lnTo>
                    <a:lnTo>
                      <a:pt x="85" y="251"/>
                    </a:lnTo>
                    <a:lnTo>
                      <a:pt x="81" y="249"/>
                    </a:lnTo>
                    <a:lnTo>
                      <a:pt x="76" y="247"/>
                    </a:lnTo>
                    <a:lnTo>
                      <a:pt x="72" y="245"/>
                    </a:lnTo>
                    <a:lnTo>
                      <a:pt x="67" y="242"/>
                    </a:lnTo>
                    <a:lnTo>
                      <a:pt x="63" y="239"/>
                    </a:lnTo>
                    <a:lnTo>
                      <a:pt x="58" y="236"/>
                    </a:lnTo>
                    <a:lnTo>
                      <a:pt x="53" y="233"/>
                    </a:lnTo>
                    <a:lnTo>
                      <a:pt x="49" y="229"/>
                    </a:lnTo>
                    <a:lnTo>
                      <a:pt x="44" y="225"/>
                    </a:lnTo>
                    <a:lnTo>
                      <a:pt x="39" y="220"/>
                    </a:lnTo>
                    <a:lnTo>
                      <a:pt x="19" y="200"/>
                    </a:lnTo>
                    <a:lnTo>
                      <a:pt x="17" y="196"/>
                    </a:lnTo>
                    <a:lnTo>
                      <a:pt x="15" y="192"/>
                    </a:lnTo>
                    <a:lnTo>
                      <a:pt x="13" y="188"/>
                    </a:lnTo>
                    <a:lnTo>
                      <a:pt x="11" y="185"/>
                    </a:lnTo>
                    <a:lnTo>
                      <a:pt x="10" y="181"/>
                    </a:lnTo>
                    <a:lnTo>
                      <a:pt x="8" y="177"/>
                    </a:lnTo>
                    <a:lnTo>
                      <a:pt x="7" y="173"/>
                    </a:lnTo>
                    <a:lnTo>
                      <a:pt x="5" y="169"/>
                    </a:lnTo>
                    <a:lnTo>
                      <a:pt x="4" y="165"/>
                    </a:lnTo>
                    <a:lnTo>
                      <a:pt x="4" y="162"/>
                    </a:lnTo>
                    <a:lnTo>
                      <a:pt x="3" y="158"/>
                    </a:lnTo>
                    <a:lnTo>
                      <a:pt x="2" y="154"/>
                    </a:lnTo>
                    <a:lnTo>
                      <a:pt x="1" y="150"/>
                    </a:lnTo>
                    <a:lnTo>
                      <a:pt x="1" y="146"/>
                    </a:lnTo>
                    <a:lnTo>
                      <a:pt x="1" y="143"/>
                    </a:lnTo>
                    <a:lnTo>
                      <a:pt x="1" y="139"/>
                    </a:lnTo>
                    <a:lnTo>
                      <a:pt x="0" y="133"/>
                    </a:lnTo>
                    <a:lnTo>
                      <a:pt x="0" y="128"/>
                    </a:lnTo>
                    <a:lnTo>
                      <a:pt x="0" y="122"/>
                    </a:lnTo>
                    <a:lnTo>
                      <a:pt x="1" y="117"/>
                    </a:lnTo>
                    <a:lnTo>
                      <a:pt x="2" y="111"/>
                    </a:lnTo>
                    <a:lnTo>
                      <a:pt x="3" y="106"/>
                    </a:lnTo>
                    <a:lnTo>
                      <a:pt x="4" y="100"/>
                    </a:lnTo>
                    <a:lnTo>
                      <a:pt x="6" y="94"/>
                    </a:lnTo>
                    <a:lnTo>
                      <a:pt x="8" y="89"/>
                    </a:lnTo>
                    <a:lnTo>
                      <a:pt x="10" y="83"/>
                    </a:lnTo>
                    <a:lnTo>
                      <a:pt x="12" y="78"/>
                    </a:lnTo>
                    <a:lnTo>
                      <a:pt x="15" y="72"/>
                    </a:lnTo>
                    <a:lnTo>
                      <a:pt x="18" y="67"/>
                    </a:lnTo>
                    <a:lnTo>
                      <a:pt x="21" y="62"/>
                    </a:lnTo>
                    <a:lnTo>
                      <a:pt x="24" y="57"/>
                    </a:lnTo>
                    <a:lnTo>
                      <a:pt x="28" y="52"/>
                    </a:lnTo>
                    <a:lnTo>
                      <a:pt x="32" y="47"/>
                    </a:lnTo>
                    <a:lnTo>
                      <a:pt x="35" y="42"/>
                    </a:lnTo>
                    <a:lnTo>
                      <a:pt x="39" y="37"/>
                    </a:lnTo>
                    <a:lnTo>
                      <a:pt x="43" y="33"/>
                    </a:lnTo>
                    <a:lnTo>
                      <a:pt x="48" y="29"/>
                    </a:lnTo>
                    <a:lnTo>
                      <a:pt x="52" y="25"/>
                    </a:lnTo>
                    <a:lnTo>
                      <a:pt x="57" y="21"/>
                    </a:lnTo>
                    <a:lnTo>
                      <a:pt x="61" y="18"/>
                    </a:lnTo>
                    <a:lnTo>
                      <a:pt x="66" y="14"/>
                    </a:lnTo>
                    <a:lnTo>
                      <a:pt x="71" y="11"/>
                    </a:lnTo>
                    <a:lnTo>
                      <a:pt x="76" y="9"/>
                    </a:lnTo>
                    <a:lnTo>
                      <a:pt x="81" y="6"/>
                    </a:lnTo>
                    <a:lnTo>
                      <a:pt x="86" y="4"/>
                    </a:lnTo>
                    <a:lnTo>
                      <a:pt x="91" y="3"/>
                    </a:lnTo>
                    <a:lnTo>
                      <a:pt x="96" y="1"/>
                    </a:lnTo>
                    <a:lnTo>
                      <a:pt x="101" y="0"/>
                    </a:lnTo>
                    <a:lnTo>
                      <a:pt x="132" y="0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3" y="0"/>
                    </a:lnTo>
                    <a:lnTo>
                      <a:pt x="147" y="0"/>
                    </a:lnTo>
                    <a:lnTo>
                      <a:pt x="151" y="1"/>
                    </a:lnTo>
                    <a:lnTo>
                      <a:pt x="155" y="2"/>
                    </a:lnTo>
                    <a:lnTo>
                      <a:pt x="159" y="3"/>
                    </a:lnTo>
                    <a:lnTo>
                      <a:pt x="164" y="4"/>
                    </a:lnTo>
                    <a:lnTo>
                      <a:pt x="168" y="5"/>
                    </a:lnTo>
                    <a:lnTo>
                      <a:pt x="172" y="7"/>
                    </a:lnTo>
                    <a:lnTo>
                      <a:pt x="176" y="8"/>
                    </a:lnTo>
                    <a:lnTo>
                      <a:pt x="180" y="10"/>
                    </a:lnTo>
                    <a:lnTo>
                      <a:pt x="185" y="12"/>
                    </a:lnTo>
                    <a:lnTo>
                      <a:pt x="189" y="14"/>
                    </a:lnTo>
                    <a:lnTo>
                      <a:pt x="193" y="17"/>
                    </a:lnTo>
                    <a:lnTo>
                      <a:pt x="197" y="19"/>
                    </a:lnTo>
                    <a:lnTo>
                      <a:pt x="201" y="22"/>
                    </a:lnTo>
                    <a:lnTo>
                      <a:pt x="205" y="25"/>
                    </a:lnTo>
                    <a:lnTo>
                      <a:pt x="209" y="28"/>
                    </a:lnTo>
                    <a:lnTo>
                      <a:pt x="212" y="31"/>
                    </a:lnTo>
                    <a:lnTo>
                      <a:pt x="216" y="34"/>
                    </a:lnTo>
                    <a:lnTo>
                      <a:pt x="220" y="38"/>
                    </a:lnTo>
                    <a:lnTo>
                      <a:pt x="223" y="41"/>
                    </a:lnTo>
                    <a:lnTo>
                      <a:pt x="227" y="45"/>
                    </a:lnTo>
                    <a:lnTo>
                      <a:pt x="230" y="48"/>
                    </a:lnTo>
                    <a:lnTo>
                      <a:pt x="233" y="52"/>
                    </a:lnTo>
                    <a:lnTo>
                      <a:pt x="236" y="56"/>
                    </a:lnTo>
                    <a:lnTo>
                      <a:pt x="239" y="60"/>
                    </a:lnTo>
                    <a:lnTo>
                      <a:pt x="241" y="64"/>
                    </a:lnTo>
                    <a:lnTo>
                      <a:pt x="243" y="69"/>
                    </a:lnTo>
                    <a:lnTo>
                      <a:pt x="246" y="73"/>
                    </a:lnTo>
                    <a:lnTo>
                      <a:pt x="248" y="77"/>
                    </a:lnTo>
                    <a:lnTo>
                      <a:pt x="249" y="82"/>
                    </a:lnTo>
                    <a:lnTo>
                      <a:pt x="251" y="86"/>
                    </a:lnTo>
                    <a:lnTo>
                      <a:pt x="252" y="90"/>
                    </a:lnTo>
                    <a:lnTo>
                      <a:pt x="253" y="94"/>
                    </a:lnTo>
                    <a:lnTo>
                      <a:pt x="254" y="102"/>
                    </a:lnTo>
                    <a:lnTo>
                      <a:pt x="255" y="110"/>
                    </a:lnTo>
                    <a:lnTo>
                      <a:pt x="256" y="118"/>
                    </a:lnTo>
                    <a:lnTo>
                      <a:pt x="258" y="126"/>
                    </a:lnTo>
                    <a:lnTo>
                      <a:pt x="258" y="130"/>
                    </a:lnTo>
                    <a:lnTo>
                      <a:pt x="259" y="133"/>
                    </a:lnTo>
                    <a:lnTo>
                      <a:pt x="260" y="137"/>
                    </a:lnTo>
                    <a:lnTo>
                      <a:pt x="261" y="141"/>
                    </a:lnTo>
                    <a:lnTo>
                      <a:pt x="261" y="145"/>
                    </a:lnTo>
                    <a:lnTo>
                      <a:pt x="260" y="149"/>
                    </a:lnTo>
                    <a:lnTo>
                      <a:pt x="259" y="154"/>
                    </a:lnTo>
                    <a:lnTo>
                      <a:pt x="258" y="158"/>
                    </a:lnTo>
                    <a:lnTo>
                      <a:pt x="256" y="162"/>
                    </a:lnTo>
                    <a:lnTo>
                      <a:pt x="254" y="167"/>
                    </a:lnTo>
                    <a:lnTo>
                      <a:pt x="252" y="171"/>
                    </a:lnTo>
                    <a:lnTo>
                      <a:pt x="250" y="176"/>
                    </a:lnTo>
                    <a:lnTo>
                      <a:pt x="248" y="180"/>
                    </a:lnTo>
                    <a:lnTo>
                      <a:pt x="245" y="185"/>
                    </a:lnTo>
                    <a:lnTo>
                      <a:pt x="243" y="189"/>
                    </a:lnTo>
                    <a:lnTo>
                      <a:pt x="240" y="194"/>
                    </a:lnTo>
                    <a:lnTo>
                      <a:pt x="237" y="198"/>
                    </a:lnTo>
                    <a:lnTo>
                      <a:pt x="234" y="202"/>
                    </a:lnTo>
                    <a:lnTo>
                      <a:pt x="230" y="206"/>
                    </a:lnTo>
                    <a:lnTo>
                      <a:pt x="227" y="210"/>
                    </a:lnTo>
                    <a:lnTo>
                      <a:pt x="223" y="215"/>
                    </a:lnTo>
                    <a:lnTo>
                      <a:pt x="220" y="218"/>
                    </a:lnTo>
                    <a:lnTo>
                      <a:pt x="216" y="222"/>
                    </a:lnTo>
                    <a:lnTo>
                      <a:pt x="212" y="226"/>
                    </a:lnTo>
                    <a:lnTo>
                      <a:pt x="208" y="229"/>
                    </a:lnTo>
                    <a:lnTo>
                      <a:pt x="204" y="233"/>
                    </a:lnTo>
                    <a:lnTo>
                      <a:pt x="200" y="236"/>
                    </a:lnTo>
                    <a:lnTo>
                      <a:pt x="196" y="239"/>
                    </a:lnTo>
                    <a:lnTo>
                      <a:pt x="192" y="242"/>
                    </a:lnTo>
                    <a:lnTo>
                      <a:pt x="187" y="244"/>
                    </a:lnTo>
                    <a:lnTo>
                      <a:pt x="183" y="246"/>
                    </a:lnTo>
                    <a:lnTo>
                      <a:pt x="179" y="249"/>
                    </a:lnTo>
                    <a:lnTo>
                      <a:pt x="175" y="250"/>
                    </a:lnTo>
                    <a:lnTo>
                      <a:pt x="170" y="252"/>
                    </a:lnTo>
                    <a:lnTo>
                      <a:pt x="166" y="253"/>
                    </a:lnTo>
                    <a:lnTo>
                      <a:pt x="162" y="254"/>
                    </a:lnTo>
                    <a:lnTo>
                      <a:pt x="159" y="255"/>
                    </a:lnTo>
                    <a:lnTo>
                      <a:pt x="156" y="256"/>
                    </a:lnTo>
                    <a:lnTo>
                      <a:pt x="153" y="256"/>
                    </a:lnTo>
                    <a:lnTo>
                      <a:pt x="150" y="257"/>
                    </a:lnTo>
                    <a:lnTo>
                      <a:pt x="145" y="257"/>
                    </a:lnTo>
                    <a:lnTo>
                      <a:pt x="139" y="258"/>
                    </a:lnTo>
                    <a:lnTo>
                      <a:pt x="134" y="258"/>
                    </a:lnTo>
                    <a:lnTo>
                      <a:pt x="129" y="258"/>
                    </a:lnTo>
                    <a:lnTo>
                      <a:pt x="124" y="258"/>
                    </a:lnTo>
                    <a:lnTo>
                      <a:pt x="119" y="259"/>
                    </a:lnTo>
                    <a:lnTo>
                      <a:pt x="112" y="257"/>
                    </a:lnTo>
                  </a:path>
                </a:pathLst>
              </a:cu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" name="Freeform 17"/>
              <p:cNvSpPr>
                <a:spLocks/>
              </p:cNvSpPr>
              <p:nvPr/>
            </p:nvSpPr>
            <p:spPr bwMode="auto">
              <a:xfrm>
                <a:off x="2792" y="3190"/>
                <a:ext cx="194" cy="103"/>
              </a:xfrm>
              <a:custGeom>
                <a:avLst/>
                <a:gdLst>
                  <a:gd name="T0" fmla="*/ 7 w 194"/>
                  <a:gd name="T1" fmla="*/ 97 h 103"/>
                  <a:gd name="T2" fmla="*/ 2 w 194"/>
                  <a:gd name="T3" fmla="*/ 83 h 103"/>
                  <a:gd name="T4" fmla="*/ 1 w 194"/>
                  <a:gd name="T5" fmla="*/ 82 h 103"/>
                  <a:gd name="T6" fmla="*/ 0 w 194"/>
                  <a:gd name="T7" fmla="*/ 82 h 103"/>
                  <a:gd name="T8" fmla="*/ 0 w 194"/>
                  <a:gd name="T9" fmla="*/ 82 h 103"/>
                  <a:gd name="T10" fmla="*/ 0 w 194"/>
                  <a:gd name="T11" fmla="*/ 78 h 103"/>
                  <a:gd name="T12" fmla="*/ 1 w 194"/>
                  <a:gd name="T13" fmla="*/ 70 h 103"/>
                  <a:gd name="T14" fmla="*/ 3 w 194"/>
                  <a:gd name="T15" fmla="*/ 63 h 103"/>
                  <a:gd name="T16" fmla="*/ 5 w 194"/>
                  <a:gd name="T17" fmla="*/ 56 h 103"/>
                  <a:gd name="T18" fmla="*/ 9 w 194"/>
                  <a:gd name="T19" fmla="*/ 49 h 103"/>
                  <a:gd name="T20" fmla="*/ 12 w 194"/>
                  <a:gd name="T21" fmla="*/ 42 h 103"/>
                  <a:gd name="T22" fmla="*/ 17 w 194"/>
                  <a:gd name="T23" fmla="*/ 35 h 103"/>
                  <a:gd name="T24" fmla="*/ 22 w 194"/>
                  <a:gd name="T25" fmla="*/ 28 h 103"/>
                  <a:gd name="T26" fmla="*/ 57 w 194"/>
                  <a:gd name="T27" fmla="*/ 7 h 103"/>
                  <a:gd name="T28" fmla="*/ 66 w 194"/>
                  <a:gd name="T29" fmla="*/ 4 h 103"/>
                  <a:gd name="T30" fmla="*/ 76 w 194"/>
                  <a:gd name="T31" fmla="*/ 2 h 103"/>
                  <a:gd name="T32" fmla="*/ 85 w 194"/>
                  <a:gd name="T33" fmla="*/ 1 h 103"/>
                  <a:gd name="T34" fmla="*/ 94 w 194"/>
                  <a:gd name="T35" fmla="*/ 0 h 103"/>
                  <a:gd name="T36" fmla="*/ 104 w 194"/>
                  <a:gd name="T37" fmla="*/ 0 h 103"/>
                  <a:gd name="T38" fmla="*/ 113 w 194"/>
                  <a:gd name="T39" fmla="*/ 1 h 103"/>
                  <a:gd name="T40" fmla="*/ 132 w 194"/>
                  <a:gd name="T41" fmla="*/ 2 h 103"/>
                  <a:gd name="T42" fmla="*/ 186 w 194"/>
                  <a:gd name="T43" fmla="*/ 50 h 103"/>
                  <a:gd name="T44" fmla="*/ 173 w 194"/>
                  <a:gd name="T45" fmla="*/ 96 h 103"/>
                  <a:gd name="T46" fmla="*/ 150 w 194"/>
                  <a:gd name="T47" fmla="*/ 63 h 103"/>
                  <a:gd name="T48" fmla="*/ 143 w 194"/>
                  <a:gd name="T49" fmla="*/ 58 h 103"/>
                  <a:gd name="T50" fmla="*/ 136 w 194"/>
                  <a:gd name="T51" fmla="*/ 55 h 103"/>
                  <a:gd name="T52" fmla="*/ 129 w 194"/>
                  <a:gd name="T53" fmla="*/ 52 h 103"/>
                  <a:gd name="T54" fmla="*/ 122 w 194"/>
                  <a:gd name="T55" fmla="*/ 50 h 103"/>
                  <a:gd name="T56" fmla="*/ 108 w 194"/>
                  <a:gd name="T57" fmla="*/ 48 h 103"/>
                  <a:gd name="T58" fmla="*/ 93 w 194"/>
                  <a:gd name="T59" fmla="*/ 45 h 103"/>
                  <a:gd name="T60" fmla="*/ 43 w 194"/>
                  <a:gd name="T61" fmla="*/ 75 h 103"/>
                  <a:gd name="T62" fmla="*/ 23 w 194"/>
                  <a:gd name="T63" fmla="*/ 102 h 10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94"/>
                  <a:gd name="T97" fmla="*/ 0 h 103"/>
                  <a:gd name="T98" fmla="*/ 194 w 194"/>
                  <a:gd name="T99" fmla="*/ 103 h 103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94" h="103">
                    <a:moveTo>
                      <a:pt x="18" y="102"/>
                    </a:moveTo>
                    <a:lnTo>
                      <a:pt x="7" y="97"/>
                    </a:lnTo>
                    <a:lnTo>
                      <a:pt x="3" y="84"/>
                    </a:lnTo>
                    <a:lnTo>
                      <a:pt x="2" y="83"/>
                    </a:lnTo>
                    <a:lnTo>
                      <a:pt x="1" y="83"/>
                    </a:lnTo>
                    <a:lnTo>
                      <a:pt x="1" y="82"/>
                    </a:lnTo>
                    <a:lnTo>
                      <a:pt x="0" y="82"/>
                    </a:lnTo>
                    <a:lnTo>
                      <a:pt x="0" y="78"/>
                    </a:lnTo>
                    <a:lnTo>
                      <a:pt x="1" y="74"/>
                    </a:lnTo>
                    <a:lnTo>
                      <a:pt x="1" y="70"/>
                    </a:lnTo>
                    <a:lnTo>
                      <a:pt x="2" y="67"/>
                    </a:lnTo>
                    <a:lnTo>
                      <a:pt x="3" y="63"/>
                    </a:lnTo>
                    <a:lnTo>
                      <a:pt x="4" y="60"/>
                    </a:lnTo>
                    <a:lnTo>
                      <a:pt x="5" y="56"/>
                    </a:lnTo>
                    <a:lnTo>
                      <a:pt x="7" y="53"/>
                    </a:lnTo>
                    <a:lnTo>
                      <a:pt x="9" y="49"/>
                    </a:lnTo>
                    <a:lnTo>
                      <a:pt x="10" y="46"/>
                    </a:lnTo>
                    <a:lnTo>
                      <a:pt x="12" y="42"/>
                    </a:lnTo>
                    <a:lnTo>
                      <a:pt x="15" y="39"/>
                    </a:lnTo>
                    <a:lnTo>
                      <a:pt x="17" y="35"/>
                    </a:lnTo>
                    <a:lnTo>
                      <a:pt x="20" y="32"/>
                    </a:lnTo>
                    <a:lnTo>
                      <a:pt x="22" y="28"/>
                    </a:lnTo>
                    <a:lnTo>
                      <a:pt x="25" y="25"/>
                    </a:lnTo>
                    <a:lnTo>
                      <a:pt x="57" y="7"/>
                    </a:lnTo>
                    <a:lnTo>
                      <a:pt x="62" y="5"/>
                    </a:lnTo>
                    <a:lnTo>
                      <a:pt x="66" y="4"/>
                    </a:lnTo>
                    <a:lnTo>
                      <a:pt x="71" y="3"/>
                    </a:lnTo>
                    <a:lnTo>
                      <a:pt x="76" y="2"/>
                    </a:lnTo>
                    <a:lnTo>
                      <a:pt x="80" y="1"/>
                    </a:lnTo>
                    <a:lnTo>
                      <a:pt x="85" y="1"/>
                    </a:lnTo>
                    <a:lnTo>
                      <a:pt x="90" y="1"/>
                    </a:lnTo>
                    <a:lnTo>
                      <a:pt x="94" y="0"/>
                    </a:lnTo>
                    <a:lnTo>
                      <a:pt x="99" y="0"/>
                    </a:lnTo>
                    <a:lnTo>
                      <a:pt x="104" y="0"/>
                    </a:lnTo>
                    <a:lnTo>
                      <a:pt x="108" y="1"/>
                    </a:lnTo>
                    <a:lnTo>
                      <a:pt x="113" y="1"/>
                    </a:lnTo>
                    <a:lnTo>
                      <a:pt x="122" y="1"/>
                    </a:lnTo>
                    <a:lnTo>
                      <a:pt x="132" y="2"/>
                    </a:lnTo>
                    <a:lnTo>
                      <a:pt x="170" y="21"/>
                    </a:lnTo>
                    <a:lnTo>
                      <a:pt x="186" y="50"/>
                    </a:lnTo>
                    <a:lnTo>
                      <a:pt x="193" y="86"/>
                    </a:lnTo>
                    <a:lnTo>
                      <a:pt x="173" y="96"/>
                    </a:lnTo>
                    <a:lnTo>
                      <a:pt x="159" y="75"/>
                    </a:lnTo>
                    <a:lnTo>
                      <a:pt x="150" y="63"/>
                    </a:lnTo>
                    <a:lnTo>
                      <a:pt x="146" y="61"/>
                    </a:lnTo>
                    <a:lnTo>
                      <a:pt x="143" y="58"/>
                    </a:lnTo>
                    <a:lnTo>
                      <a:pt x="140" y="56"/>
                    </a:lnTo>
                    <a:lnTo>
                      <a:pt x="136" y="55"/>
                    </a:lnTo>
                    <a:lnTo>
                      <a:pt x="133" y="53"/>
                    </a:lnTo>
                    <a:lnTo>
                      <a:pt x="129" y="52"/>
                    </a:lnTo>
                    <a:lnTo>
                      <a:pt x="126" y="51"/>
                    </a:lnTo>
                    <a:lnTo>
                      <a:pt x="122" y="50"/>
                    </a:lnTo>
                    <a:lnTo>
                      <a:pt x="115" y="49"/>
                    </a:lnTo>
                    <a:lnTo>
                      <a:pt x="108" y="48"/>
                    </a:lnTo>
                    <a:lnTo>
                      <a:pt x="100" y="47"/>
                    </a:lnTo>
                    <a:lnTo>
                      <a:pt x="93" y="45"/>
                    </a:lnTo>
                    <a:lnTo>
                      <a:pt x="71" y="50"/>
                    </a:lnTo>
                    <a:lnTo>
                      <a:pt x="43" y="75"/>
                    </a:lnTo>
                    <a:lnTo>
                      <a:pt x="34" y="102"/>
                    </a:lnTo>
                    <a:lnTo>
                      <a:pt x="23" y="102"/>
                    </a:lnTo>
                    <a:lnTo>
                      <a:pt x="18" y="102"/>
                    </a:lnTo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4" name="Freeform 18"/>
              <p:cNvSpPr>
                <a:spLocks/>
              </p:cNvSpPr>
              <p:nvPr/>
            </p:nvSpPr>
            <p:spPr bwMode="auto">
              <a:xfrm>
                <a:off x="2806" y="3204"/>
                <a:ext cx="168" cy="73"/>
              </a:xfrm>
              <a:custGeom>
                <a:avLst/>
                <a:gdLst>
                  <a:gd name="T0" fmla="*/ 0 w 168"/>
                  <a:gd name="T1" fmla="*/ 61 h 73"/>
                  <a:gd name="T2" fmla="*/ 16 w 168"/>
                  <a:gd name="T3" fmla="*/ 24 h 73"/>
                  <a:gd name="T4" fmla="*/ 54 w 168"/>
                  <a:gd name="T5" fmla="*/ 7 h 73"/>
                  <a:gd name="T6" fmla="*/ 67 w 168"/>
                  <a:gd name="T7" fmla="*/ 3 h 73"/>
                  <a:gd name="T8" fmla="*/ 77 w 168"/>
                  <a:gd name="T9" fmla="*/ 1 h 73"/>
                  <a:gd name="T10" fmla="*/ 83 w 168"/>
                  <a:gd name="T11" fmla="*/ 1 h 73"/>
                  <a:gd name="T12" fmla="*/ 90 w 168"/>
                  <a:gd name="T13" fmla="*/ 0 h 73"/>
                  <a:gd name="T14" fmla="*/ 96 w 168"/>
                  <a:gd name="T15" fmla="*/ 0 h 73"/>
                  <a:gd name="T16" fmla="*/ 103 w 168"/>
                  <a:gd name="T17" fmla="*/ 1 h 73"/>
                  <a:gd name="T18" fmla="*/ 110 w 168"/>
                  <a:gd name="T19" fmla="*/ 1 h 73"/>
                  <a:gd name="T20" fmla="*/ 116 w 168"/>
                  <a:gd name="T21" fmla="*/ 3 h 73"/>
                  <a:gd name="T22" fmla="*/ 123 w 168"/>
                  <a:gd name="T23" fmla="*/ 5 h 73"/>
                  <a:gd name="T24" fmla="*/ 129 w 168"/>
                  <a:gd name="T25" fmla="*/ 8 h 73"/>
                  <a:gd name="T26" fmla="*/ 136 w 168"/>
                  <a:gd name="T27" fmla="*/ 11 h 73"/>
                  <a:gd name="T28" fmla="*/ 142 w 168"/>
                  <a:gd name="T29" fmla="*/ 15 h 73"/>
                  <a:gd name="T30" fmla="*/ 149 w 168"/>
                  <a:gd name="T31" fmla="*/ 20 h 73"/>
                  <a:gd name="T32" fmla="*/ 154 w 168"/>
                  <a:gd name="T33" fmla="*/ 25 h 73"/>
                  <a:gd name="T34" fmla="*/ 157 w 168"/>
                  <a:gd name="T35" fmla="*/ 30 h 73"/>
                  <a:gd name="T36" fmla="*/ 160 w 168"/>
                  <a:gd name="T37" fmla="*/ 35 h 73"/>
                  <a:gd name="T38" fmla="*/ 162 w 168"/>
                  <a:gd name="T39" fmla="*/ 40 h 73"/>
                  <a:gd name="T40" fmla="*/ 164 w 168"/>
                  <a:gd name="T41" fmla="*/ 47 h 73"/>
                  <a:gd name="T42" fmla="*/ 166 w 168"/>
                  <a:gd name="T43" fmla="*/ 57 h 73"/>
                  <a:gd name="T44" fmla="*/ 166 w 168"/>
                  <a:gd name="T45" fmla="*/ 62 h 73"/>
                  <a:gd name="T46" fmla="*/ 164 w 168"/>
                  <a:gd name="T47" fmla="*/ 64 h 73"/>
                  <a:gd name="T48" fmla="*/ 163 w 168"/>
                  <a:gd name="T49" fmla="*/ 65 h 73"/>
                  <a:gd name="T50" fmla="*/ 163 w 168"/>
                  <a:gd name="T51" fmla="*/ 65 h 73"/>
                  <a:gd name="T52" fmla="*/ 152 w 168"/>
                  <a:gd name="T53" fmla="*/ 52 h 73"/>
                  <a:gd name="T54" fmla="*/ 140 w 168"/>
                  <a:gd name="T55" fmla="*/ 36 h 73"/>
                  <a:gd name="T56" fmla="*/ 134 w 168"/>
                  <a:gd name="T57" fmla="*/ 32 h 73"/>
                  <a:gd name="T58" fmla="*/ 128 w 168"/>
                  <a:gd name="T59" fmla="*/ 29 h 73"/>
                  <a:gd name="T60" fmla="*/ 122 w 168"/>
                  <a:gd name="T61" fmla="*/ 26 h 73"/>
                  <a:gd name="T62" fmla="*/ 117 w 168"/>
                  <a:gd name="T63" fmla="*/ 24 h 73"/>
                  <a:gd name="T64" fmla="*/ 111 w 168"/>
                  <a:gd name="T65" fmla="*/ 22 h 73"/>
                  <a:gd name="T66" fmla="*/ 106 w 168"/>
                  <a:gd name="T67" fmla="*/ 20 h 73"/>
                  <a:gd name="T68" fmla="*/ 100 w 168"/>
                  <a:gd name="T69" fmla="*/ 20 h 73"/>
                  <a:gd name="T70" fmla="*/ 92 w 168"/>
                  <a:gd name="T71" fmla="*/ 19 h 73"/>
                  <a:gd name="T72" fmla="*/ 81 w 168"/>
                  <a:gd name="T73" fmla="*/ 18 h 73"/>
                  <a:gd name="T74" fmla="*/ 64 w 168"/>
                  <a:gd name="T75" fmla="*/ 19 h 73"/>
                  <a:gd name="T76" fmla="*/ 43 w 168"/>
                  <a:gd name="T77" fmla="*/ 24 h 73"/>
                  <a:gd name="T78" fmla="*/ 9 w 168"/>
                  <a:gd name="T79" fmla="*/ 72 h 73"/>
                  <a:gd name="T80" fmla="*/ 8 w 168"/>
                  <a:gd name="T81" fmla="*/ 72 h 73"/>
                  <a:gd name="T82" fmla="*/ 7 w 168"/>
                  <a:gd name="T83" fmla="*/ 72 h 73"/>
                  <a:gd name="T84" fmla="*/ 7 w 168"/>
                  <a:gd name="T85" fmla="*/ 72 h 73"/>
                  <a:gd name="T86" fmla="*/ 7 w 168"/>
                  <a:gd name="T87" fmla="*/ 72 h 7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68"/>
                  <a:gd name="T133" fmla="*/ 0 h 73"/>
                  <a:gd name="T134" fmla="*/ 168 w 168"/>
                  <a:gd name="T135" fmla="*/ 73 h 73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68" h="73">
                    <a:moveTo>
                      <a:pt x="0" y="72"/>
                    </a:moveTo>
                    <a:lnTo>
                      <a:pt x="0" y="61"/>
                    </a:lnTo>
                    <a:lnTo>
                      <a:pt x="9" y="43"/>
                    </a:lnTo>
                    <a:lnTo>
                      <a:pt x="16" y="24"/>
                    </a:lnTo>
                    <a:lnTo>
                      <a:pt x="48" y="9"/>
                    </a:lnTo>
                    <a:lnTo>
                      <a:pt x="54" y="7"/>
                    </a:lnTo>
                    <a:lnTo>
                      <a:pt x="60" y="5"/>
                    </a:lnTo>
                    <a:lnTo>
                      <a:pt x="67" y="3"/>
                    </a:lnTo>
                    <a:lnTo>
                      <a:pt x="73" y="2"/>
                    </a:lnTo>
                    <a:lnTo>
                      <a:pt x="77" y="1"/>
                    </a:lnTo>
                    <a:lnTo>
                      <a:pt x="80" y="1"/>
                    </a:lnTo>
                    <a:lnTo>
                      <a:pt x="83" y="1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100" y="0"/>
                    </a:lnTo>
                    <a:lnTo>
                      <a:pt x="103" y="1"/>
                    </a:lnTo>
                    <a:lnTo>
                      <a:pt x="106" y="1"/>
                    </a:lnTo>
                    <a:lnTo>
                      <a:pt x="110" y="1"/>
                    </a:lnTo>
                    <a:lnTo>
                      <a:pt x="113" y="2"/>
                    </a:lnTo>
                    <a:lnTo>
                      <a:pt x="116" y="3"/>
                    </a:lnTo>
                    <a:lnTo>
                      <a:pt x="119" y="4"/>
                    </a:lnTo>
                    <a:lnTo>
                      <a:pt x="123" y="5"/>
                    </a:lnTo>
                    <a:lnTo>
                      <a:pt x="126" y="6"/>
                    </a:lnTo>
                    <a:lnTo>
                      <a:pt x="129" y="8"/>
                    </a:lnTo>
                    <a:lnTo>
                      <a:pt x="132" y="9"/>
                    </a:lnTo>
                    <a:lnTo>
                      <a:pt x="136" y="11"/>
                    </a:lnTo>
                    <a:lnTo>
                      <a:pt x="139" y="13"/>
                    </a:lnTo>
                    <a:lnTo>
                      <a:pt x="142" y="15"/>
                    </a:lnTo>
                    <a:lnTo>
                      <a:pt x="145" y="17"/>
                    </a:lnTo>
                    <a:lnTo>
                      <a:pt x="149" y="20"/>
                    </a:lnTo>
                    <a:lnTo>
                      <a:pt x="152" y="22"/>
                    </a:lnTo>
                    <a:lnTo>
                      <a:pt x="154" y="25"/>
                    </a:lnTo>
                    <a:lnTo>
                      <a:pt x="156" y="27"/>
                    </a:lnTo>
                    <a:lnTo>
                      <a:pt x="157" y="30"/>
                    </a:lnTo>
                    <a:lnTo>
                      <a:pt x="159" y="32"/>
                    </a:lnTo>
                    <a:lnTo>
                      <a:pt x="160" y="35"/>
                    </a:lnTo>
                    <a:lnTo>
                      <a:pt x="161" y="37"/>
                    </a:lnTo>
                    <a:lnTo>
                      <a:pt x="162" y="40"/>
                    </a:lnTo>
                    <a:lnTo>
                      <a:pt x="163" y="42"/>
                    </a:lnTo>
                    <a:lnTo>
                      <a:pt x="164" y="47"/>
                    </a:lnTo>
                    <a:lnTo>
                      <a:pt x="166" y="52"/>
                    </a:lnTo>
                    <a:lnTo>
                      <a:pt x="166" y="57"/>
                    </a:lnTo>
                    <a:lnTo>
                      <a:pt x="167" y="61"/>
                    </a:lnTo>
                    <a:lnTo>
                      <a:pt x="166" y="62"/>
                    </a:lnTo>
                    <a:lnTo>
                      <a:pt x="165" y="64"/>
                    </a:lnTo>
                    <a:lnTo>
                      <a:pt x="164" y="64"/>
                    </a:lnTo>
                    <a:lnTo>
                      <a:pt x="163" y="65"/>
                    </a:lnTo>
                    <a:lnTo>
                      <a:pt x="152" y="52"/>
                    </a:lnTo>
                    <a:lnTo>
                      <a:pt x="142" y="38"/>
                    </a:lnTo>
                    <a:lnTo>
                      <a:pt x="140" y="36"/>
                    </a:lnTo>
                    <a:lnTo>
                      <a:pt x="137" y="34"/>
                    </a:lnTo>
                    <a:lnTo>
                      <a:pt x="134" y="32"/>
                    </a:lnTo>
                    <a:lnTo>
                      <a:pt x="131" y="30"/>
                    </a:lnTo>
                    <a:lnTo>
                      <a:pt x="128" y="29"/>
                    </a:lnTo>
                    <a:lnTo>
                      <a:pt x="125" y="27"/>
                    </a:lnTo>
                    <a:lnTo>
                      <a:pt x="122" y="26"/>
                    </a:lnTo>
                    <a:lnTo>
                      <a:pt x="120" y="25"/>
                    </a:lnTo>
                    <a:lnTo>
                      <a:pt x="117" y="24"/>
                    </a:lnTo>
                    <a:lnTo>
                      <a:pt x="114" y="23"/>
                    </a:lnTo>
                    <a:lnTo>
                      <a:pt x="111" y="22"/>
                    </a:lnTo>
                    <a:lnTo>
                      <a:pt x="108" y="21"/>
                    </a:lnTo>
                    <a:lnTo>
                      <a:pt x="106" y="20"/>
                    </a:lnTo>
                    <a:lnTo>
                      <a:pt x="103" y="20"/>
                    </a:lnTo>
                    <a:lnTo>
                      <a:pt x="100" y="20"/>
                    </a:lnTo>
                    <a:lnTo>
                      <a:pt x="97" y="19"/>
                    </a:lnTo>
                    <a:lnTo>
                      <a:pt x="92" y="19"/>
                    </a:lnTo>
                    <a:lnTo>
                      <a:pt x="86" y="18"/>
                    </a:lnTo>
                    <a:lnTo>
                      <a:pt x="81" y="18"/>
                    </a:lnTo>
                    <a:lnTo>
                      <a:pt x="75" y="18"/>
                    </a:lnTo>
                    <a:lnTo>
                      <a:pt x="64" y="19"/>
                    </a:lnTo>
                    <a:lnTo>
                      <a:pt x="52" y="20"/>
                    </a:lnTo>
                    <a:lnTo>
                      <a:pt x="43" y="24"/>
                    </a:lnTo>
                    <a:lnTo>
                      <a:pt x="16" y="52"/>
                    </a:lnTo>
                    <a:lnTo>
                      <a:pt x="9" y="72"/>
                    </a:lnTo>
                    <a:lnTo>
                      <a:pt x="8" y="72"/>
                    </a:lnTo>
                    <a:lnTo>
                      <a:pt x="7" y="72"/>
                    </a:lnTo>
                    <a:lnTo>
                      <a:pt x="0" y="72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5" name="Freeform 19"/>
              <p:cNvSpPr>
                <a:spLocks/>
              </p:cNvSpPr>
              <p:nvPr/>
            </p:nvSpPr>
            <p:spPr bwMode="auto">
              <a:xfrm>
                <a:off x="2806" y="3123"/>
                <a:ext cx="69" cy="68"/>
              </a:xfrm>
              <a:custGeom>
                <a:avLst/>
                <a:gdLst>
                  <a:gd name="T0" fmla="*/ 24 w 69"/>
                  <a:gd name="T1" fmla="*/ 65 h 68"/>
                  <a:gd name="T2" fmla="*/ 7 w 69"/>
                  <a:gd name="T3" fmla="*/ 53 h 68"/>
                  <a:gd name="T4" fmla="*/ 2 w 69"/>
                  <a:gd name="T5" fmla="*/ 44 h 68"/>
                  <a:gd name="T6" fmla="*/ 2 w 69"/>
                  <a:gd name="T7" fmla="*/ 44 h 68"/>
                  <a:gd name="T8" fmla="*/ 1 w 69"/>
                  <a:gd name="T9" fmla="*/ 43 h 68"/>
                  <a:gd name="T10" fmla="*/ 0 w 69"/>
                  <a:gd name="T11" fmla="*/ 43 h 68"/>
                  <a:gd name="T12" fmla="*/ 0 w 69"/>
                  <a:gd name="T13" fmla="*/ 43 h 68"/>
                  <a:gd name="T14" fmla="*/ 0 w 69"/>
                  <a:gd name="T15" fmla="*/ 42 h 68"/>
                  <a:gd name="T16" fmla="*/ 0 w 69"/>
                  <a:gd name="T17" fmla="*/ 42 h 68"/>
                  <a:gd name="T18" fmla="*/ 0 w 69"/>
                  <a:gd name="T19" fmla="*/ 42 h 68"/>
                  <a:gd name="T20" fmla="*/ 0 w 69"/>
                  <a:gd name="T21" fmla="*/ 42 h 68"/>
                  <a:gd name="T22" fmla="*/ 11 w 69"/>
                  <a:gd name="T23" fmla="*/ 6 h 68"/>
                  <a:gd name="T24" fmla="*/ 18 w 69"/>
                  <a:gd name="T25" fmla="*/ 1 h 68"/>
                  <a:gd name="T26" fmla="*/ 20 w 69"/>
                  <a:gd name="T27" fmla="*/ 0 h 68"/>
                  <a:gd name="T28" fmla="*/ 23 w 69"/>
                  <a:gd name="T29" fmla="*/ 0 h 68"/>
                  <a:gd name="T30" fmla="*/ 26 w 69"/>
                  <a:gd name="T31" fmla="*/ 0 h 68"/>
                  <a:gd name="T32" fmla="*/ 28 w 69"/>
                  <a:gd name="T33" fmla="*/ 0 h 68"/>
                  <a:gd name="T34" fmla="*/ 31 w 69"/>
                  <a:gd name="T35" fmla="*/ 0 h 68"/>
                  <a:gd name="T36" fmla="*/ 34 w 69"/>
                  <a:gd name="T37" fmla="*/ 0 h 68"/>
                  <a:gd name="T38" fmla="*/ 37 w 69"/>
                  <a:gd name="T39" fmla="*/ 0 h 68"/>
                  <a:gd name="T40" fmla="*/ 40 w 69"/>
                  <a:gd name="T41" fmla="*/ 1 h 68"/>
                  <a:gd name="T42" fmla="*/ 42 w 69"/>
                  <a:gd name="T43" fmla="*/ 2 h 68"/>
                  <a:gd name="T44" fmla="*/ 45 w 69"/>
                  <a:gd name="T45" fmla="*/ 2 h 68"/>
                  <a:gd name="T46" fmla="*/ 48 w 69"/>
                  <a:gd name="T47" fmla="*/ 3 h 68"/>
                  <a:gd name="T48" fmla="*/ 51 w 69"/>
                  <a:gd name="T49" fmla="*/ 5 h 68"/>
                  <a:gd name="T50" fmla="*/ 53 w 69"/>
                  <a:gd name="T51" fmla="*/ 6 h 68"/>
                  <a:gd name="T52" fmla="*/ 56 w 69"/>
                  <a:gd name="T53" fmla="*/ 7 h 68"/>
                  <a:gd name="T54" fmla="*/ 58 w 69"/>
                  <a:gd name="T55" fmla="*/ 9 h 68"/>
                  <a:gd name="T56" fmla="*/ 61 w 69"/>
                  <a:gd name="T57" fmla="*/ 10 h 68"/>
                  <a:gd name="T58" fmla="*/ 68 w 69"/>
                  <a:gd name="T59" fmla="*/ 19 h 68"/>
                  <a:gd name="T60" fmla="*/ 68 w 69"/>
                  <a:gd name="T61" fmla="*/ 20 h 68"/>
                  <a:gd name="T62" fmla="*/ 68 w 69"/>
                  <a:gd name="T63" fmla="*/ 21 h 68"/>
                  <a:gd name="T64" fmla="*/ 68 w 69"/>
                  <a:gd name="T65" fmla="*/ 21 h 68"/>
                  <a:gd name="T66" fmla="*/ 68 w 69"/>
                  <a:gd name="T67" fmla="*/ 21 h 68"/>
                  <a:gd name="T68" fmla="*/ 68 w 69"/>
                  <a:gd name="T69" fmla="*/ 22 h 68"/>
                  <a:gd name="T70" fmla="*/ 68 w 69"/>
                  <a:gd name="T71" fmla="*/ 22 h 68"/>
                  <a:gd name="T72" fmla="*/ 68 w 69"/>
                  <a:gd name="T73" fmla="*/ 22 h 68"/>
                  <a:gd name="T74" fmla="*/ 68 w 69"/>
                  <a:gd name="T75" fmla="*/ 22 h 68"/>
                  <a:gd name="T76" fmla="*/ 61 w 69"/>
                  <a:gd name="T77" fmla="*/ 58 h 68"/>
                  <a:gd name="T78" fmla="*/ 50 w 69"/>
                  <a:gd name="T79" fmla="*/ 65 h 68"/>
                  <a:gd name="T80" fmla="*/ 29 w 69"/>
                  <a:gd name="T81" fmla="*/ 67 h 68"/>
                  <a:gd name="T82" fmla="*/ 24 w 69"/>
                  <a:gd name="T83" fmla="*/ 65 h 68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69"/>
                  <a:gd name="T127" fmla="*/ 0 h 68"/>
                  <a:gd name="T128" fmla="*/ 69 w 69"/>
                  <a:gd name="T129" fmla="*/ 68 h 68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69" h="68">
                    <a:moveTo>
                      <a:pt x="24" y="65"/>
                    </a:moveTo>
                    <a:lnTo>
                      <a:pt x="7" y="53"/>
                    </a:lnTo>
                    <a:lnTo>
                      <a:pt x="2" y="44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0" y="42"/>
                    </a:lnTo>
                    <a:lnTo>
                      <a:pt x="11" y="6"/>
                    </a:lnTo>
                    <a:lnTo>
                      <a:pt x="18" y="1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1"/>
                    </a:lnTo>
                    <a:lnTo>
                      <a:pt x="42" y="2"/>
                    </a:lnTo>
                    <a:lnTo>
                      <a:pt x="45" y="2"/>
                    </a:lnTo>
                    <a:lnTo>
                      <a:pt x="48" y="3"/>
                    </a:lnTo>
                    <a:lnTo>
                      <a:pt x="51" y="5"/>
                    </a:lnTo>
                    <a:lnTo>
                      <a:pt x="53" y="6"/>
                    </a:lnTo>
                    <a:lnTo>
                      <a:pt x="56" y="7"/>
                    </a:lnTo>
                    <a:lnTo>
                      <a:pt x="58" y="9"/>
                    </a:lnTo>
                    <a:lnTo>
                      <a:pt x="61" y="10"/>
                    </a:lnTo>
                    <a:lnTo>
                      <a:pt x="68" y="19"/>
                    </a:lnTo>
                    <a:lnTo>
                      <a:pt x="68" y="20"/>
                    </a:lnTo>
                    <a:lnTo>
                      <a:pt x="68" y="21"/>
                    </a:lnTo>
                    <a:lnTo>
                      <a:pt x="68" y="22"/>
                    </a:lnTo>
                    <a:lnTo>
                      <a:pt x="61" y="58"/>
                    </a:lnTo>
                    <a:lnTo>
                      <a:pt x="50" y="65"/>
                    </a:lnTo>
                    <a:lnTo>
                      <a:pt x="29" y="67"/>
                    </a:lnTo>
                    <a:lnTo>
                      <a:pt x="24" y="65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6" name="Freeform 20"/>
              <p:cNvSpPr>
                <a:spLocks/>
              </p:cNvSpPr>
              <p:nvPr/>
            </p:nvSpPr>
            <p:spPr bwMode="auto">
              <a:xfrm>
                <a:off x="2905" y="3122"/>
                <a:ext cx="69" cy="67"/>
              </a:xfrm>
              <a:custGeom>
                <a:avLst/>
                <a:gdLst>
                  <a:gd name="T0" fmla="*/ 37 w 69"/>
                  <a:gd name="T1" fmla="*/ 66 h 67"/>
                  <a:gd name="T2" fmla="*/ 26 w 69"/>
                  <a:gd name="T3" fmla="*/ 66 h 67"/>
                  <a:gd name="T4" fmla="*/ 7 w 69"/>
                  <a:gd name="T5" fmla="*/ 54 h 67"/>
                  <a:gd name="T6" fmla="*/ 5 w 69"/>
                  <a:gd name="T7" fmla="*/ 48 h 67"/>
                  <a:gd name="T8" fmla="*/ 0 w 69"/>
                  <a:gd name="T9" fmla="*/ 36 h 67"/>
                  <a:gd name="T10" fmla="*/ 19 w 69"/>
                  <a:gd name="T11" fmla="*/ 2 h 67"/>
                  <a:gd name="T12" fmla="*/ 19 w 69"/>
                  <a:gd name="T13" fmla="*/ 2 h 67"/>
                  <a:gd name="T14" fmla="*/ 20 w 69"/>
                  <a:gd name="T15" fmla="*/ 2 h 67"/>
                  <a:gd name="T16" fmla="*/ 20 w 69"/>
                  <a:gd name="T17" fmla="*/ 2 h 67"/>
                  <a:gd name="T18" fmla="*/ 21 w 69"/>
                  <a:gd name="T19" fmla="*/ 2 h 67"/>
                  <a:gd name="T20" fmla="*/ 21 w 69"/>
                  <a:gd name="T21" fmla="*/ 2 h 67"/>
                  <a:gd name="T22" fmla="*/ 21 w 69"/>
                  <a:gd name="T23" fmla="*/ 2 h 67"/>
                  <a:gd name="T24" fmla="*/ 21 w 69"/>
                  <a:gd name="T25" fmla="*/ 2 h 67"/>
                  <a:gd name="T26" fmla="*/ 21 w 69"/>
                  <a:gd name="T27" fmla="*/ 2 h 67"/>
                  <a:gd name="T28" fmla="*/ 22 w 69"/>
                  <a:gd name="T29" fmla="*/ 1 h 67"/>
                  <a:gd name="T30" fmla="*/ 24 w 69"/>
                  <a:gd name="T31" fmla="*/ 1 h 67"/>
                  <a:gd name="T32" fmla="*/ 25 w 69"/>
                  <a:gd name="T33" fmla="*/ 0 h 67"/>
                  <a:gd name="T34" fmla="*/ 25 w 69"/>
                  <a:gd name="T35" fmla="*/ 0 h 67"/>
                  <a:gd name="T36" fmla="*/ 25 w 69"/>
                  <a:gd name="T37" fmla="*/ 0 h 67"/>
                  <a:gd name="T38" fmla="*/ 26 w 69"/>
                  <a:gd name="T39" fmla="*/ 0 h 67"/>
                  <a:gd name="T40" fmla="*/ 26 w 69"/>
                  <a:gd name="T41" fmla="*/ 0 h 67"/>
                  <a:gd name="T42" fmla="*/ 26 w 69"/>
                  <a:gd name="T43" fmla="*/ 0 h 67"/>
                  <a:gd name="T44" fmla="*/ 43 w 69"/>
                  <a:gd name="T45" fmla="*/ 0 h 67"/>
                  <a:gd name="T46" fmla="*/ 62 w 69"/>
                  <a:gd name="T47" fmla="*/ 13 h 67"/>
                  <a:gd name="T48" fmla="*/ 68 w 69"/>
                  <a:gd name="T49" fmla="*/ 29 h 67"/>
                  <a:gd name="T50" fmla="*/ 68 w 69"/>
                  <a:gd name="T51" fmla="*/ 39 h 67"/>
                  <a:gd name="T52" fmla="*/ 53 w 69"/>
                  <a:gd name="T53" fmla="*/ 63 h 67"/>
                  <a:gd name="T54" fmla="*/ 41 w 69"/>
                  <a:gd name="T55" fmla="*/ 66 h 67"/>
                  <a:gd name="T56" fmla="*/ 37 w 69"/>
                  <a:gd name="T57" fmla="*/ 66 h 6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69"/>
                  <a:gd name="T88" fmla="*/ 0 h 67"/>
                  <a:gd name="T89" fmla="*/ 69 w 69"/>
                  <a:gd name="T90" fmla="*/ 67 h 67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69" h="67">
                    <a:moveTo>
                      <a:pt x="37" y="66"/>
                    </a:moveTo>
                    <a:lnTo>
                      <a:pt x="26" y="66"/>
                    </a:lnTo>
                    <a:lnTo>
                      <a:pt x="7" y="54"/>
                    </a:lnTo>
                    <a:lnTo>
                      <a:pt x="5" y="48"/>
                    </a:lnTo>
                    <a:lnTo>
                      <a:pt x="0" y="36"/>
                    </a:lnTo>
                    <a:lnTo>
                      <a:pt x="19" y="2"/>
                    </a:lnTo>
                    <a:lnTo>
                      <a:pt x="20" y="2"/>
                    </a:lnTo>
                    <a:lnTo>
                      <a:pt x="21" y="2"/>
                    </a:lnTo>
                    <a:lnTo>
                      <a:pt x="22" y="1"/>
                    </a:lnTo>
                    <a:lnTo>
                      <a:pt x="24" y="1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43" y="0"/>
                    </a:lnTo>
                    <a:lnTo>
                      <a:pt x="62" y="13"/>
                    </a:lnTo>
                    <a:lnTo>
                      <a:pt x="68" y="29"/>
                    </a:lnTo>
                    <a:lnTo>
                      <a:pt x="68" y="39"/>
                    </a:lnTo>
                    <a:lnTo>
                      <a:pt x="53" y="63"/>
                    </a:lnTo>
                    <a:lnTo>
                      <a:pt x="41" y="66"/>
                    </a:lnTo>
                    <a:lnTo>
                      <a:pt x="37" y="66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7" name="Freeform 21"/>
              <p:cNvSpPr>
                <a:spLocks/>
              </p:cNvSpPr>
              <p:nvPr/>
            </p:nvSpPr>
            <p:spPr bwMode="auto">
              <a:xfrm>
                <a:off x="2820" y="3140"/>
                <a:ext cx="41" cy="35"/>
              </a:xfrm>
              <a:custGeom>
                <a:avLst/>
                <a:gdLst>
                  <a:gd name="T0" fmla="*/ 10 w 41"/>
                  <a:gd name="T1" fmla="*/ 32 h 35"/>
                  <a:gd name="T2" fmla="*/ 0 w 41"/>
                  <a:gd name="T3" fmla="*/ 25 h 35"/>
                  <a:gd name="T4" fmla="*/ 0 w 41"/>
                  <a:gd name="T5" fmla="*/ 11 h 35"/>
                  <a:gd name="T6" fmla="*/ 6 w 41"/>
                  <a:gd name="T7" fmla="*/ 0 h 35"/>
                  <a:gd name="T8" fmla="*/ 27 w 41"/>
                  <a:gd name="T9" fmla="*/ 0 h 35"/>
                  <a:gd name="T10" fmla="*/ 40 w 41"/>
                  <a:gd name="T11" fmla="*/ 7 h 35"/>
                  <a:gd name="T12" fmla="*/ 40 w 41"/>
                  <a:gd name="T13" fmla="*/ 18 h 35"/>
                  <a:gd name="T14" fmla="*/ 27 w 41"/>
                  <a:gd name="T15" fmla="*/ 34 h 35"/>
                  <a:gd name="T16" fmla="*/ 15 w 41"/>
                  <a:gd name="T17" fmla="*/ 34 h 35"/>
                  <a:gd name="T18" fmla="*/ 10 w 41"/>
                  <a:gd name="T19" fmla="*/ 32 h 3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41"/>
                  <a:gd name="T31" fmla="*/ 0 h 35"/>
                  <a:gd name="T32" fmla="*/ 41 w 41"/>
                  <a:gd name="T33" fmla="*/ 35 h 3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41" h="35">
                    <a:moveTo>
                      <a:pt x="10" y="32"/>
                    </a:moveTo>
                    <a:lnTo>
                      <a:pt x="0" y="25"/>
                    </a:lnTo>
                    <a:lnTo>
                      <a:pt x="0" y="11"/>
                    </a:lnTo>
                    <a:lnTo>
                      <a:pt x="6" y="0"/>
                    </a:lnTo>
                    <a:lnTo>
                      <a:pt x="27" y="0"/>
                    </a:lnTo>
                    <a:lnTo>
                      <a:pt x="40" y="7"/>
                    </a:lnTo>
                    <a:lnTo>
                      <a:pt x="40" y="18"/>
                    </a:lnTo>
                    <a:lnTo>
                      <a:pt x="27" y="34"/>
                    </a:lnTo>
                    <a:lnTo>
                      <a:pt x="15" y="34"/>
                    </a:lnTo>
                    <a:lnTo>
                      <a:pt x="10" y="32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8" name="Freeform 22"/>
              <p:cNvSpPr>
                <a:spLocks/>
              </p:cNvSpPr>
              <p:nvPr/>
            </p:nvSpPr>
            <p:spPr bwMode="auto">
              <a:xfrm>
                <a:off x="2917" y="3135"/>
                <a:ext cx="42" cy="38"/>
              </a:xfrm>
              <a:custGeom>
                <a:avLst/>
                <a:gdLst>
                  <a:gd name="T0" fmla="*/ 11 w 42"/>
                  <a:gd name="T1" fmla="*/ 35 h 38"/>
                  <a:gd name="T2" fmla="*/ 0 w 42"/>
                  <a:gd name="T3" fmla="*/ 26 h 38"/>
                  <a:gd name="T4" fmla="*/ 9 w 42"/>
                  <a:gd name="T5" fmla="*/ 7 h 38"/>
                  <a:gd name="T6" fmla="*/ 16 w 42"/>
                  <a:gd name="T7" fmla="*/ 3 h 38"/>
                  <a:gd name="T8" fmla="*/ 16 w 42"/>
                  <a:gd name="T9" fmla="*/ 3 h 38"/>
                  <a:gd name="T10" fmla="*/ 17 w 42"/>
                  <a:gd name="T11" fmla="*/ 3 h 38"/>
                  <a:gd name="T12" fmla="*/ 17 w 42"/>
                  <a:gd name="T13" fmla="*/ 3 h 38"/>
                  <a:gd name="T14" fmla="*/ 18 w 42"/>
                  <a:gd name="T15" fmla="*/ 3 h 38"/>
                  <a:gd name="T16" fmla="*/ 18 w 42"/>
                  <a:gd name="T17" fmla="*/ 3 h 38"/>
                  <a:gd name="T18" fmla="*/ 18 w 42"/>
                  <a:gd name="T19" fmla="*/ 3 h 38"/>
                  <a:gd name="T20" fmla="*/ 18 w 42"/>
                  <a:gd name="T21" fmla="*/ 3 h 38"/>
                  <a:gd name="T22" fmla="*/ 18 w 42"/>
                  <a:gd name="T23" fmla="*/ 3 h 38"/>
                  <a:gd name="T24" fmla="*/ 19 w 42"/>
                  <a:gd name="T25" fmla="*/ 2 h 38"/>
                  <a:gd name="T26" fmla="*/ 20 w 42"/>
                  <a:gd name="T27" fmla="*/ 1 h 38"/>
                  <a:gd name="T28" fmla="*/ 21 w 42"/>
                  <a:gd name="T29" fmla="*/ 1 h 38"/>
                  <a:gd name="T30" fmla="*/ 22 w 42"/>
                  <a:gd name="T31" fmla="*/ 1 h 38"/>
                  <a:gd name="T32" fmla="*/ 22 w 42"/>
                  <a:gd name="T33" fmla="*/ 1 h 38"/>
                  <a:gd name="T34" fmla="*/ 22 w 42"/>
                  <a:gd name="T35" fmla="*/ 1 h 38"/>
                  <a:gd name="T36" fmla="*/ 22 w 42"/>
                  <a:gd name="T37" fmla="*/ 0 h 38"/>
                  <a:gd name="T38" fmla="*/ 22 w 42"/>
                  <a:gd name="T39" fmla="*/ 0 h 38"/>
                  <a:gd name="T40" fmla="*/ 41 w 42"/>
                  <a:gd name="T41" fmla="*/ 12 h 38"/>
                  <a:gd name="T42" fmla="*/ 41 w 42"/>
                  <a:gd name="T43" fmla="*/ 23 h 38"/>
                  <a:gd name="T44" fmla="*/ 36 w 42"/>
                  <a:gd name="T45" fmla="*/ 35 h 38"/>
                  <a:gd name="T46" fmla="*/ 16 w 42"/>
                  <a:gd name="T47" fmla="*/ 37 h 38"/>
                  <a:gd name="T48" fmla="*/ 11 w 42"/>
                  <a:gd name="T49" fmla="*/ 35 h 38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2"/>
                  <a:gd name="T76" fmla="*/ 0 h 38"/>
                  <a:gd name="T77" fmla="*/ 42 w 42"/>
                  <a:gd name="T78" fmla="*/ 38 h 38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2" h="38">
                    <a:moveTo>
                      <a:pt x="11" y="35"/>
                    </a:moveTo>
                    <a:lnTo>
                      <a:pt x="0" y="26"/>
                    </a:lnTo>
                    <a:lnTo>
                      <a:pt x="9" y="7"/>
                    </a:lnTo>
                    <a:lnTo>
                      <a:pt x="16" y="3"/>
                    </a:lnTo>
                    <a:lnTo>
                      <a:pt x="17" y="3"/>
                    </a:lnTo>
                    <a:lnTo>
                      <a:pt x="18" y="3"/>
                    </a:lnTo>
                    <a:lnTo>
                      <a:pt x="19" y="2"/>
                    </a:lnTo>
                    <a:lnTo>
                      <a:pt x="20" y="1"/>
                    </a:lnTo>
                    <a:lnTo>
                      <a:pt x="21" y="1"/>
                    </a:lnTo>
                    <a:lnTo>
                      <a:pt x="22" y="1"/>
                    </a:lnTo>
                    <a:lnTo>
                      <a:pt x="22" y="0"/>
                    </a:lnTo>
                    <a:lnTo>
                      <a:pt x="41" y="12"/>
                    </a:lnTo>
                    <a:lnTo>
                      <a:pt x="41" y="23"/>
                    </a:lnTo>
                    <a:lnTo>
                      <a:pt x="36" y="35"/>
                    </a:lnTo>
                    <a:lnTo>
                      <a:pt x="16" y="37"/>
                    </a:lnTo>
                    <a:lnTo>
                      <a:pt x="11" y="35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9" name="Freeform 23"/>
              <p:cNvSpPr>
                <a:spLocks/>
              </p:cNvSpPr>
              <p:nvPr/>
            </p:nvSpPr>
            <p:spPr bwMode="auto">
              <a:xfrm>
                <a:off x="2953" y="3061"/>
                <a:ext cx="85" cy="105"/>
              </a:xfrm>
              <a:custGeom>
                <a:avLst/>
                <a:gdLst>
                  <a:gd name="T0" fmla="*/ 79 w 85"/>
                  <a:gd name="T1" fmla="*/ 104 h 105"/>
                  <a:gd name="T2" fmla="*/ 77 w 85"/>
                  <a:gd name="T3" fmla="*/ 90 h 105"/>
                  <a:gd name="T4" fmla="*/ 63 w 85"/>
                  <a:gd name="T5" fmla="*/ 63 h 105"/>
                  <a:gd name="T6" fmla="*/ 60 w 85"/>
                  <a:gd name="T7" fmla="*/ 59 h 105"/>
                  <a:gd name="T8" fmla="*/ 57 w 85"/>
                  <a:gd name="T9" fmla="*/ 54 h 105"/>
                  <a:gd name="T10" fmla="*/ 54 w 85"/>
                  <a:gd name="T11" fmla="*/ 50 h 105"/>
                  <a:gd name="T12" fmla="*/ 50 w 85"/>
                  <a:gd name="T13" fmla="*/ 45 h 105"/>
                  <a:gd name="T14" fmla="*/ 46 w 85"/>
                  <a:gd name="T15" fmla="*/ 41 h 105"/>
                  <a:gd name="T16" fmla="*/ 43 w 85"/>
                  <a:gd name="T17" fmla="*/ 36 h 105"/>
                  <a:gd name="T18" fmla="*/ 38 w 85"/>
                  <a:gd name="T19" fmla="*/ 32 h 105"/>
                  <a:gd name="T20" fmla="*/ 34 w 85"/>
                  <a:gd name="T21" fmla="*/ 28 h 105"/>
                  <a:gd name="T22" fmla="*/ 30 w 85"/>
                  <a:gd name="T23" fmla="*/ 24 h 105"/>
                  <a:gd name="T24" fmla="*/ 26 w 85"/>
                  <a:gd name="T25" fmla="*/ 20 h 105"/>
                  <a:gd name="T26" fmla="*/ 22 w 85"/>
                  <a:gd name="T27" fmla="*/ 16 h 105"/>
                  <a:gd name="T28" fmla="*/ 17 w 85"/>
                  <a:gd name="T29" fmla="*/ 13 h 105"/>
                  <a:gd name="T30" fmla="*/ 13 w 85"/>
                  <a:gd name="T31" fmla="*/ 10 h 105"/>
                  <a:gd name="T32" fmla="*/ 9 w 85"/>
                  <a:gd name="T33" fmla="*/ 8 h 105"/>
                  <a:gd name="T34" fmla="*/ 6 w 85"/>
                  <a:gd name="T35" fmla="*/ 7 h 105"/>
                  <a:gd name="T36" fmla="*/ 4 w 85"/>
                  <a:gd name="T37" fmla="*/ 6 h 105"/>
                  <a:gd name="T38" fmla="*/ 2 w 85"/>
                  <a:gd name="T39" fmla="*/ 5 h 105"/>
                  <a:gd name="T40" fmla="*/ 0 w 85"/>
                  <a:gd name="T41" fmla="*/ 4 h 105"/>
                  <a:gd name="T42" fmla="*/ 48 w 85"/>
                  <a:gd name="T43" fmla="*/ 0 h 105"/>
                  <a:gd name="T44" fmla="*/ 68 w 85"/>
                  <a:gd name="T45" fmla="*/ 13 h 105"/>
                  <a:gd name="T46" fmla="*/ 69 w 85"/>
                  <a:gd name="T47" fmla="*/ 19 h 105"/>
                  <a:gd name="T48" fmla="*/ 70 w 85"/>
                  <a:gd name="T49" fmla="*/ 24 h 105"/>
                  <a:gd name="T50" fmla="*/ 71 w 85"/>
                  <a:gd name="T51" fmla="*/ 30 h 105"/>
                  <a:gd name="T52" fmla="*/ 71 w 85"/>
                  <a:gd name="T53" fmla="*/ 35 h 105"/>
                  <a:gd name="T54" fmla="*/ 72 w 85"/>
                  <a:gd name="T55" fmla="*/ 46 h 105"/>
                  <a:gd name="T56" fmla="*/ 72 w 85"/>
                  <a:gd name="T57" fmla="*/ 56 h 105"/>
                  <a:gd name="T58" fmla="*/ 72 w 85"/>
                  <a:gd name="T59" fmla="*/ 62 h 105"/>
                  <a:gd name="T60" fmla="*/ 73 w 85"/>
                  <a:gd name="T61" fmla="*/ 67 h 105"/>
                  <a:gd name="T62" fmla="*/ 74 w 85"/>
                  <a:gd name="T63" fmla="*/ 72 h 105"/>
                  <a:gd name="T64" fmla="*/ 75 w 85"/>
                  <a:gd name="T65" fmla="*/ 78 h 105"/>
                  <a:gd name="T66" fmla="*/ 76 w 85"/>
                  <a:gd name="T67" fmla="*/ 81 h 105"/>
                  <a:gd name="T68" fmla="*/ 76 w 85"/>
                  <a:gd name="T69" fmla="*/ 83 h 105"/>
                  <a:gd name="T70" fmla="*/ 77 w 85"/>
                  <a:gd name="T71" fmla="*/ 86 h 105"/>
                  <a:gd name="T72" fmla="*/ 78 w 85"/>
                  <a:gd name="T73" fmla="*/ 89 h 105"/>
                  <a:gd name="T74" fmla="*/ 79 w 85"/>
                  <a:gd name="T75" fmla="*/ 91 h 105"/>
                  <a:gd name="T76" fmla="*/ 81 w 85"/>
                  <a:gd name="T77" fmla="*/ 94 h 105"/>
                  <a:gd name="T78" fmla="*/ 82 w 85"/>
                  <a:gd name="T79" fmla="*/ 97 h 105"/>
                  <a:gd name="T80" fmla="*/ 84 w 85"/>
                  <a:gd name="T81" fmla="*/ 100 h 105"/>
                  <a:gd name="T82" fmla="*/ 79 w 85"/>
                  <a:gd name="T83" fmla="*/ 104 h 10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85"/>
                  <a:gd name="T127" fmla="*/ 0 h 105"/>
                  <a:gd name="T128" fmla="*/ 85 w 85"/>
                  <a:gd name="T129" fmla="*/ 105 h 10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85" h="105">
                    <a:moveTo>
                      <a:pt x="79" y="104"/>
                    </a:moveTo>
                    <a:lnTo>
                      <a:pt x="77" y="90"/>
                    </a:lnTo>
                    <a:lnTo>
                      <a:pt x="63" y="63"/>
                    </a:lnTo>
                    <a:lnTo>
                      <a:pt x="60" y="59"/>
                    </a:lnTo>
                    <a:lnTo>
                      <a:pt x="57" y="54"/>
                    </a:lnTo>
                    <a:lnTo>
                      <a:pt x="54" y="50"/>
                    </a:lnTo>
                    <a:lnTo>
                      <a:pt x="50" y="45"/>
                    </a:lnTo>
                    <a:lnTo>
                      <a:pt x="46" y="41"/>
                    </a:lnTo>
                    <a:lnTo>
                      <a:pt x="43" y="36"/>
                    </a:lnTo>
                    <a:lnTo>
                      <a:pt x="38" y="32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6" y="20"/>
                    </a:lnTo>
                    <a:lnTo>
                      <a:pt x="22" y="16"/>
                    </a:lnTo>
                    <a:lnTo>
                      <a:pt x="17" y="13"/>
                    </a:lnTo>
                    <a:lnTo>
                      <a:pt x="13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4" y="6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48" y="0"/>
                    </a:lnTo>
                    <a:lnTo>
                      <a:pt x="68" y="13"/>
                    </a:lnTo>
                    <a:lnTo>
                      <a:pt x="69" y="19"/>
                    </a:lnTo>
                    <a:lnTo>
                      <a:pt x="70" y="24"/>
                    </a:lnTo>
                    <a:lnTo>
                      <a:pt x="71" y="30"/>
                    </a:lnTo>
                    <a:lnTo>
                      <a:pt x="71" y="35"/>
                    </a:lnTo>
                    <a:lnTo>
                      <a:pt x="72" y="46"/>
                    </a:lnTo>
                    <a:lnTo>
                      <a:pt x="72" y="56"/>
                    </a:lnTo>
                    <a:lnTo>
                      <a:pt x="72" y="62"/>
                    </a:lnTo>
                    <a:lnTo>
                      <a:pt x="73" y="67"/>
                    </a:lnTo>
                    <a:lnTo>
                      <a:pt x="74" y="72"/>
                    </a:lnTo>
                    <a:lnTo>
                      <a:pt x="75" y="78"/>
                    </a:lnTo>
                    <a:lnTo>
                      <a:pt x="76" y="81"/>
                    </a:lnTo>
                    <a:lnTo>
                      <a:pt x="76" y="83"/>
                    </a:lnTo>
                    <a:lnTo>
                      <a:pt x="77" y="86"/>
                    </a:lnTo>
                    <a:lnTo>
                      <a:pt x="78" y="89"/>
                    </a:lnTo>
                    <a:lnTo>
                      <a:pt x="79" y="91"/>
                    </a:lnTo>
                    <a:lnTo>
                      <a:pt x="81" y="94"/>
                    </a:lnTo>
                    <a:lnTo>
                      <a:pt x="82" y="97"/>
                    </a:lnTo>
                    <a:lnTo>
                      <a:pt x="84" y="100"/>
                    </a:lnTo>
                    <a:lnTo>
                      <a:pt x="79" y="104"/>
                    </a:lnTo>
                  </a:path>
                </a:pathLst>
              </a:cu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0" name="Freeform 24"/>
              <p:cNvSpPr>
                <a:spLocks/>
              </p:cNvSpPr>
              <p:nvPr/>
            </p:nvSpPr>
            <p:spPr bwMode="auto">
              <a:xfrm>
                <a:off x="2722" y="3079"/>
                <a:ext cx="56" cy="69"/>
              </a:xfrm>
              <a:custGeom>
                <a:avLst/>
                <a:gdLst>
                  <a:gd name="T0" fmla="*/ 4 w 56"/>
                  <a:gd name="T1" fmla="*/ 68 h 69"/>
                  <a:gd name="T2" fmla="*/ 0 w 56"/>
                  <a:gd name="T3" fmla="*/ 63 h 69"/>
                  <a:gd name="T4" fmla="*/ 1 w 56"/>
                  <a:gd name="T5" fmla="*/ 59 h 69"/>
                  <a:gd name="T6" fmla="*/ 3 w 56"/>
                  <a:gd name="T7" fmla="*/ 56 h 69"/>
                  <a:gd name="T8" fmla="*/ 4 w 56"/>
                  <a:gd name="T9" fmla="*/ 52 h 69"/>
                  <a:gd name="T10" fmla="*/ 6 w 56"/>
                  <a:gd name="T11" fmla="*/ 48 h 69"/>
                  <a:gd name="T12" fmla="*/ 7 w 56"/>
                  <a:gd name="T13" fmla="*/ 44 h 69"/>
                  <a:gd name="T14" fmla="*/ 9 w 56"/>
                  <a:gd name="T15" fmla="*/ 40 h 69"/>
                  <a:gd name="T16" fmla="*/ 11 w 56"/>
                  <a:gd name="T17" fmla="*/ 36 h 69"/>
                  <a:gd name="T18" fmla="*/ 14 w 56"/>
                  <a:gd name="T19" fmla="*/ 32 h 69"/>
                  <a:gd name="T20" fmla="*/ 16 w 56"/>
                  <a:gd name="T21" fmla="*/ 29 h 69"/>
                  <a:gd name="T22" fmla="*/ 19 w 56"/>
                  <a:gd name="T23" fmla="*/ 25 h 69"/>
                  <a:gd name="T24" fmla="*/ 22 w 56"/>
                  <a:gd name="T25" fmla="*/ 20 h 69"/>
                  <a:gd name="T26" fmla="*/ 25 w 56"/>
                  <a:gd name="T27" fmla="*/ 16 h 69"/>
                  <a:gd name="T28" fmla="*/ 28 w 56"/>
                  <a:gd name="T29" fmla="*/ 12 h 69"/>
                  <a:gd name="T30" fmla="*/ 32 w 56"/>
                  <a:gd name="T31" fmla="*/ 8 h 69"/>
                  <a:gd name="T32" fmla="*/ 36 w 56"/>
                  <a:gd name="T33" fmla="*/ 4 h 69"/>
                  <a:gd name="T34" fmla="*/ 41 w 56"/>
                  <a:gd name="T35" fmla="*/ 0 h 69"/>
                  <a:gd name="T36" fmla="*/ 55 w 56"/>
                  <a:gd name="T37" fmla="*/ 4 h 69"/>
                  <a:gd name="T38" fmla="*/ 48 w 56"/>
                  <a:gd name="T39" fmla="*/ 13 h 69"/>
                  <a:gd name="T40" fmla="*/ 41 w 56"/>
                  <a:gd name="T41" fmla="*/ 21 h 69"/>
                  <a:gd name="T42" fmla="*/ 34 w 56"/>
                  <a:gd name="T43" fmla="*/ 29 h 69"/>
                  <a:gd name="T44" fmla="*/ 28 w 56"/>
                  <a:gd name="T45" fmla="*/ 37 h 69"/>
                  <a:gd name="T46" fmla="*/ 25 w 56"/>
                  <a:gd name="T47" fmla="*/ 41 h 69"/>
                  <a:gd name="T48" fmla="*/ 23 w 56"/>
                  <a:gd name="T49" fmla="*/ 45 h 69"/>
                  <a:gd name="T50" fmla="*/ 20 w 56"/>
                  <a:gd name="T51" fmla="*/ 49 h 69"/>
                  <a:gd name="T52" fmla="*/ 18 w 56"/>
                  <a:gd name="T53" fmla="*/ 53 h 69"/>
                  <a:gd name="T54" fmla="*/ 17 w 56"/>
                  <a:gd name="T55" fmla="*/ 56 h 69"/>
                  <a:gd name="T56" fmla="*/ 15 w 56"/>
                  <a:gd name="T57" fmla="*/ 60 h 69"/>
                  <a:gd name="T58" fmla="*/ 15 w 56"/>
                  <a:gd name="T59" fmla="*/ 62 h 69"/>
                  <a:gd name="T60" fmla="*/ 14 w 56"/>
                  <a:gd name="T61" fmla="*/ 64 h 69"/>
                  <a:gd name="T62" fmla="*/ 14 w 56"/>
                  <a:gd name="T63" fmla="*/ 66 h 69"/>
                  <a:gd name="T64" fmla="*/ 14 w 56"/>
                  <a:gd name="T65" fmla="*/ 68 h 69"/>
                  <a:gd name="T66" fmla="*/ 4 w 56"/>
                  <a:gd name="T67" fmla="*/ 68 h 6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56"/>
                  <a:gd name="T103" fmla="*/ 0 h 69"/>
                  <a:gd name="T104" fmla="*/ 56 w 56"/>
                  <a:gd name="T105" fmla="*/ 69 h 69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56" h="69">
                    <a:moveTo>
                      <a:pt x="4" y="68"/>
                    </a:moveTo>
                    <a:lnTo>
                      <a:pt x="0" y="63"/>
                    </a:lnTo>
                    <a:lnTo>
                      <a:pt x="1" y="59"/>
                    </a:lnTo>
                    <a:lnTo>
                      <a:pt x="3" y="56"/>
                    </a:lnTo>
                    <a:lnTo>
                      <a:pt x="4" y="52"/>
                    </a:lnTo>
                    <a:lnTo>
                      <a:pt x="6" y="48"/>
                    </a:lnTo>
                    <a:lnTo>
                      <a:pt x="7" y="44"/>
                    </a:lnTo>
                    <a:lnTo>
                      <a:pt x="9" y="40"/>
                    </a:lnTo>
                    <a:lnTo>
                      <a:pt x="11" y="36"/>
                    </a:lnTo>
                    <a:lnTo>
                      <a:pt x="14" y="32"/>
                    </a:lnTo>
                    <a:lnTo>
                      <a:pt x="16" y="29"/>
                    </a:lnTo>
                    <a:lnTo>
                      <a:pt x="19" y="25"/>
                    </a:lnTo>
                    <a:lnTo>
                      <a:pt x="22" y="20"/>
                    </a:lnTo>
                    <a:lnTo>
                      <a:pt x="25" y="16"/>
                    </a:lnTo>
                    <a:lnTo>
                      <a:pt x="28" y="12"/>
                    </a:lnTo>
                    <a:lnTo>
                      <a:pt x="32" y="8"/>
                    </a:lnTo>
                    <a:lnTo>
                      <a:pt x="36" y="4"/>
                    </a:lnTo>
                    <a:lnTo>
                      <a:pt x="41" y="0"/>
                    </a:lnTo>
                    <a:lnTo>
                      <a:pt x="55" y="4"/>
                    </a:lnTo>
                    <a:lnTo>
                      <a:pt x="48" y="13"/>
                    </a:lnTo>
                    <a:lnTo>
                      <a:pt x="41" y="21"/>
                    </a:lnTo>
                    <a:lnTo>
                      <a:pt x="34" y="29"/>
                    </a:lnTo>
                    <a:lnTo>
                      <a:pt x="28" y="37"/>
                    </a:lnTo>
                    <a:lnTo>
                      <a:pt x="25" y="41"/>
                    </a:lnTo>
                    <a:lnTo>
                      <a:pt x="23" y="45"/>
                    </a:lnTo>
                    <a:lnTo>
                      <a:pt x="20" y="49"/>
                    </a:lnTo>
                    <a:lnTo>
                      <a:pt x="18" y="53"/>
                    </a:lnTo>
                    <a:lnTo>
                      <a:pt x="17" y="56"/>
                    </a:lnTo>
                    <a:lnTo>
                      <a:pt x="15" y="60"/>
                    </a:lnTo>
                    <a:lnTo>
                      <a:pt x="15" y="62"/>
                    </a:lnTo>
                    <a:lnTo>
                      <a:pt x="14" y="64"/>
                    </a:lnTo>
                    <a:lnTo>
                      <a:pt x="14" y="66"/>
                    </a:lnTo>
                    <a:lnTo>
                      <a:pt x="14" y="68"/>
                    </a:lnTo>
                    <a:lnTo>
                      <a:pt x="4" y="68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1" name="Freeform 25"/>
              <p:cNvSpPr>
                <a:spLocks/>
              </p:cNvSpPr>
              <p:nvPr/>
            </p:nvSpPr>
            <p:spPr bwMode="auto">
              <a:xfrm>
                <a:off x="2715" y="3077"/>
                <a:ext cx="35" cy="44"/>
              </a:xfrm>
              <a:custGeom>
                <a:avLst/>
                <a:gdLst>
                  <a:gd name="T0" fmla="*/ 0 w 35"/>
                  <a:gd name="T1" fmla="*/ 40 h 44"/>
                  <a:gd name="T2" fmla="*/ 23 w 35"/>
                  <a:gd name="T3" fmla="*/ 0 h 44"/>
                  <a:gd name="T4" fmla="*/ 34 w 35"/>
                  <a:gd name="T5" fmla="*/ 9 h 44"/>
                  <a:gd name="T6" fmla="*/ 25 w 35"/>
                  <a:gd name="T7" fmla="*/ 18 h 44"/>
                  <a:gd name="T8" fmla="*/ 5 w 35"/>
                  <a:gd name="T9" fmla="*/ 43 h 44"/>
                  <a:gd name="T10" fmla="*/ 0 w 35"/>
                  <a:gd name="T11" fmla="*/ 40 h 4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5"/>
                  <a:gd name="T19" fmla="*/ 0 h 44"/>
                  <a:gd name="T20" fmla="*/ 35 w 35"/>
                  <a:gd name="T21" fmla="*/ 44 h 4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5" h="44">
                    <a:moveTo>
                      <a:pt x="0" y="40"/>
                    </a:moveTo>
                    <a:lnTo>
                      <a:pt x="23" y="0"/>
                    </a:lnTo>
                    <a:lnTo>
                      <a:pt x="34" y="9"/>
                    </a:lnTo>
                    <a:lnTo>
                      <a:pt x="25" y="18"/>
                    </a:lnTo>
                    <a:lnTo>
                      <a:pt x="5" y="43"/>
                    </a:lnTo>
                    <a:lnTo>
                      <a:pt x="0" y="40"/>
                    </a:ln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2" name="Freeform 26"/>
              <p:cNvSpPr>
                <a:spLocks/>
              </p:cNvSpPr>
              <p:nvPr/>
            </p:nvSpPr>
            <p:spPr bwMode="auto">
              <a:xfrm>
                <a:off x="2822" y="3095"/>
                <a:ext cx="43" cy="21"/>
              </a:xfrm>
              <a:custGeom>
                <a:avLst/>
                <a:gdLst>
                  <a:gd name="T0" fmla="*/ 4 w 43"/>
                  <a:gd name="T1" fmla="*/ 18 h 21"/>
                  <a:gd name="T2" fmla="*/ 0 w 43"/>
                  <a:gd name="T3" fmla="*/ 13 h 21"/>
                  <a:gd name="T4" fmla="*/ 4 w 43"/>
                  <a:gd name="T5" fmla="*/ 4 h 21"/>
                  <a:gd name="T6" fmla="*/ 18 w 43"/>
                  <a:gd name="T7" fmla="*/ 2 h 21"/>
                  <a:gd name="T8" fmla="*/ 27 w 43"/>
                  <a:gd name="T9" fmla="*/ 0 h 21"/>
                  <a:gd name="T10" fmla="*/ 42 w 43"/>
                  <a:gd name="T11" fmla="*/ 9 h 21"/>
                  <a:gd name="T12" fmla="*/ 42 w 43"/>
                  <a:gd name="T13" fmla="*/ 18 h 21"/>
                  <a:gd name="T14" fmla="*/ 8 w 43"/>
                  <a:gd name="T15" fmla="*/ 20 h 21"/>
                  <a:gd name="T16" fmla="*/ 4 w 43"/>
                  <a:gd name="T17" fmla="*/ 18 h 2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"/>
                  <a:gd name="T28" fmla="*/ 0 h 21"/>
                  <a:gd name="T29" fmla="*/ 43 w 43"/>
                  <a:gd name="T30" fmla="*/ 21 h 2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" h="21">
                    <a:moveTo>
                      <a:pt x="4" y="18"/>
                    </a:moveTo>
                    <a:lnTo>
                      <a:pt x="0" y="13"/>
                    </a:lnTo>
                    <a:lnTo>
                      <a:pt x="4" y="4"/>
                    </a:lnTo>
                    <a:lnTo>
                      <a:pt x="18" y="2"/>
                    </a:lnTo>
                    <a:lnTo>
                      <a:pt x="27" y="0"/>
                    </a:lnTo>
                    <a:lnTo>
                      <a:pt x="42" y="9"/>
                    </a:lnTo>
                    <a:lnTo>
                      <a:pt x="42" y="18"/>
                    </a:lnTo>
                    <a:lnTo>
                      <a:pt x="8" y="20"/>
                    </a:lnTo>
                    <a:lnTo>
                      <a:pt x="4" y="18"/>
                    </a:lnTo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" name="Freeform 27"/>
              <p:cNvSpPr>
                <a:spLocks/>
              </p:cNvSpPr>
              <p:nvPr/>
            </p:nvSpPr>
            <p:spPr bwMode="auto">
              <a:xfrm>
                <a:off x="2912" y="3092"/>
                <a:ext cx="40" cy="24"/>
              </a:xfrm>
              <a:custGeom>
                <a:avLst/>
                <a:gdLst>
                  <a:gd name="T0" fmla="*/ 0 w 40"/>
                  <a:gd name="T1" fmla="*/ 23 h 24"/>
                  <a:gd name="T2" fmla="*/ 2 w 40"/>
                  <a:gd name="T3" fmla="*/ 5 h 24"/>
                  <a:gd name="T4" fmla="*/ 19 w 40"/>
                  <a:gd name="T5" fmla="*/ 3 h 24"/>
                  <a:gd name="T6" fmla="*/ 19 w 40"/>
                  <a:gd name="T7" fmla="*/ 2 h 24"/>
                  <a:gd name="T8" fmla="*/ 20 w 40"/>
                  <a:gd name="T9" fmla="*/ 1 h 24"/>
                  <a:gd name="T10" fmla="*/ 20 w 40"/>
                  <a:gd name="T11" fmla="*/ 1 h 24"/>
                  <a:gd name="T12" fmla="*/ 21 w 40"/>
                  <a:gd name="T13" fmla="*/ 1 h 24"/>
                  <a:gd name="T14" fmla="*/ 21 w 40"/>
                  <a:gd name="T15" fmla="*/ 1 h 24"/>
                  <a:gd name="T16" fmla="*/ 21 w 40"/>
                  <a:gd name="T17" fmla="*/ 1 h 24"/>
                  <a:gd name="T18" fmla="*/ 21 w 40"/>
                  <a:gd name="T19" fmla="*/ 0 h 24"/>
                  <a:gd name="T20" fmla="*/ 21 w 40"/>
                  <a:gd name="T21" fmla="*/ 0 h 24"/>
                  <a:gd name="T22" fmla="*/ 39 w 40"/>
                  <a:gd name="T23" fmla="*/ 12 h 24"/>
                  <a:gd name="T24" fmla="*/ 34 w 40"/>
                  <a:gd name="T25" fmla="*/ 21 h 24"/>
                  <a:gd name="T26" fmla="*/ 19 w 40"/>
                  <a:gd name="T27" fmla="*/ 19 h 24"/>
                  <a:gd name="T28" fmla="*/ 5 w 40"/>
                  <a:gd name="T29" fmla="*/ 23 h 24"/>
                  <a:gd name="T30" fmla="*/ 0 w 40"/>
                  <a:gd name="T31" fmla="*/ 23 h 24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0"/>
                  <a:gd name="T49" fmla="*/ 0 h 24"/>
                  <a:gd name="T50" fmla="*/ 40 w 40"/>
                  <a:gd name="T51" fmla="*/ 24 h 24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0" h="24">
                    <a:moveTo>
                      <a:pt x="0" y="23"/>
                    </a:moveTo>
                    <a:lnTo>
                      <a:pt x="2" y="5"/>
                    </a:lnTo>
                    <a:lnTo>
                      <a:pt x="19" y="3"/>
                    </a:lnTo>
                    <a:lnTo>
                      <a:pt x="19" y="2"/>
                    </a:lnTo>
                    <a:lnTo>
                      <a:pt x="20" y="1"/>
                    </a:lnTo>
                    <a:lnTo>
                      <a:pt x="21" y="1"/>
                    </a:lnTo>
                    <a:lnTo>
                      <a:pt x="21" y="0"/>
                    </a:lnTo>
                    <a:lnTo>
                      <a:pt x="39" y="12"/>
                    </a:lnTo>
                    <a:lnTo>
                      <a:pt x="34" y="21"/>
                    </a:lnTo>
                    <a:lnTo>
                      <a:pt x="19" y="19"/>
                    </a:lnTo>
                    <a:lnTo>
                      <a:pt x="5" y="23"/>
                    </a:lnTo>
                    <a:lnTo>
                      <a:pt x="0" y="23"/>
                    </a:lnTo>
                  </a:path>
                </a:pathLst>
              </a:custGeom>
              <a:solidFill>
                <a:srgbClr val="33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 cap="rnd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135" name="Picture 28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" y="1650"/>
              <a:ext cx="396" cy="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5" name="Group 15"/>
          <p:cNvGrpSpPr>
            <a:grpSpLocks/>
          </p:cNvGrpSpPr>
          <p:nvPr/>
        </p:nvGrpSpPr>
        <p:grpSpPr bwMode="auto">
          <a:xfrm>
            <a:off x="762000" y="4495800"/>
            <a:ext cx="641350" cy="595313"/>
            <a:chOff x="5360" y="3004"/>
            <a:chExt cx="404" cy="375"/>
          </a:xfrm>
        </p:grpSpPr>
        <p:sp>
          <p:nvSpPr>
            <p:cNvPr id="156" name="Freeform 16"/>
            <p:cNvSpPr>
              <a:spLocks/>
            </p:cNvSpPr>
            <p:nvPr/>
          </p:nvSpPr>
          <p:spPr bwMode="auto">
            <a:xfrm>
              <a:off x="5360" y="3004"/>
              <a:ext cx="404" cy="375"/>
            </a:xfrm>
            <a:custGeom>
              <a:avLst/>
              <a:gdLst>
                <a:gd name="T0" fmla="*/ 317 w 404"/>
                <a:gd name="T1" fmla="*/ 370 h 375"/>
                <a:gd name="T2" fmla="*/ 297 w 404"/>
                <a:gd name="T3" fmla="*/ 368 h 375"/>
                <a:gd name="T4" fmla="*/ 277 w 404"/>
                <a:gd name="T5" fmla="*/ 367 h 375"/>
                <a:gd name="T6" fmla="*/ 237 w 404"/>
                <a:gd name="T7" fmla="*/ 367 h 375"/>
                <a:gd name="T8" fmla="*/ 168 w 404"/>
                <a:gd name="T9" fmla="*/ 369 h 375"/>
                <a:gd name="T10" fmla="*/ 127 w 404"/>
                <a:gd name="T11" fmla="*/ 370 h 375"/>
                <a:gd name="T12" fmla="*/ 92 w 404"/>
                <a:gd name="T13" fmla="*/ 370 h 375"/>
                <a:gd name="T14" fmla="*/ 77 w 404"/>
                <a:gd name="T15" fmla="*/ 370 h 375"/>
                <a:gd name="T16" fmla="*/ 62 w 404"/>
                <a:gd name="T17" fmla="*/ 368 h 375"/>
                <a:gd name="T18" fmla="*/ 50 w 404"/>
                <a:gd name="T19" fmla="*/ 365 h 375"/>
                <a:gd name="T20" fmla="*/ 43 w 404"/>
                <a:gd name="T21" fmla="*/ 362 h 375"/>
                <a:gd name="T22" fmla="*/ 36 w 404"/>
                <a:gd name="T23" fmla="*/ 357 h 375"/>
                <a:gd name="T24" fmla="*/ 18 w 404"/>
                <a:gd name="T25" fmla="*/ 337 h 375"/>
                <a:gd name="T26" fmla="*/ 18 w 404"/>
                <a:gd name="T27" fmla="*/ 336 h 375"/>
                <a:gd name="T28" fmla="*/ 18 w 404"/>
                <a:gd name="T29" fmla="*/ 335 h 375"/>
                <a:gd name="T30" fmla="*/ 18 w 404"/>
                <a:gd name="T31" fmla="*/ 292 h 375"/>
                <a:gd name="T32" fmla="*/ 16 w 404"/>
                <a:gd name="T33" fmla="*/ 186 h 375"/>
                <a:gd name="T34" fmla="*/ 0 w 404"/>
                <a:gd name="T35" fmla="*/ 93 h 375"/>
                <a:gd name="T36" fmla="*/ 3 w 404"/>
                <a:gd name="T37" fmla="*/ 83 h 375"/>
                <a:gd name="T38" fmla="*/ 5 w 404"/>
                <a:gd name="T39" fmla="*/ 74 h 375"/>
                <a:gd name="T40" fmla="*/ 6 w 404"/>
                <a:gd name="T41" fmla="*/ 62 h 375"/>
                <a:gd name="T42" fmla="*/ 7 w 404"/>
                <a:gd name="T43" fmla="*/ 45 h 375"/>
                <a:gd name="T44" fmla="*/ 71 w 404"/>
                <a:gd name="T45" fmla="*/ 0 h 375"/>
                <a:gd name="T46" fmla="*/ 72 w 404"/>
                <a:gd name="T47" fmla="*/ 0 h 375"/>
                <a:gd name="T48" fmla="*/ 72 w 404"/>
                <a:gd name="T49" fmla="*/ 0 h 375"/>
                <a:gd name="T50" fmla="*/ 152 w 404"/>
                <a:gd name="T51" fmla="*/ 4 h 375"/>
                <a:gd name="T52" fmla="*/ 185 w 404"/>
                <a:gd name="T53" fmla="*/ 16 h 375"/>
                <a:gd name="T54" fmla="*/ 195 w 404"/>
                <a:gd name="T55" fmla="*/ 14 h 375"/>
                <a:gd name="T56" fmla="*/ 212 w 404"/>
                <a:gd name="T57" fmla="*/ 10 h 375"/>
                <a:gd name="T58" fmla="*/ 222 w 404"/>
                <a:gd name="T59" fmla="*/ 9 h 375"/>
                <a:gd name="T60" fmla="*/ 231 w 404"/>
                <a:gd name="T61" fmla="*/ 10 h 375"/>
                <a:gd name="T62" fmla="*/ 236 w 404"/>
                <a:gd name="T63" fmla="*/ 11 h 375"/>
                <a:gd name="T64" fmla="*/ 243 w 404"/>
                <a:gd name="T65" fmla="*/ 8 h 375"/>
                <a:gd name="T66" fmla="*/ 255 w 404"/>
                <a:gd name="T67" fmla="*/ 6 h 375"/>
                <a:gd name="T68" fmla="*/ 268 w 404"/>
                <a:gd name="T69" fmla="*/ 6 h 375"/>
                <a:gd name="T70" fmla="*/ 290 w 404"/>
                <a:gd name="T71" fmla="*/ 9 h 375"/>
                <a:gd name="T72" fmla="*/ 303 w 404"/>
                <a:gd name="T73" fmla="*/ 11 h 375"/>
                <a:gd name="T74" fmla="*/ 362 w 404"/>
                <a:gd name="T75" fmla="*/ 9 h 375"/>
                <a:gd name="T76" fmla="*/ 389 w 404"/>
                <a:gd name="T77" fmla="*/ 68 h 375"/>
                <a:gd name="T78" fmla="*/ 401 w 404"/>
                <a:gd name="T79" fmla="*/ 175 h 375"/>
                <a:gd name="T80" fmla="*/ 399 w 404"/>
                <a:gd name="T81" fmla="*/ 272 h 375"/>
                <a:gd name="T82" fmla="*/ 374 w 404"/>
                <a:gd name="T83" fmla="*/ 367 h 375"/>
                <a:gd name="T84" fmla="*/ 360 w 404"/>
                <a:gd name="T85" fmla="*/ 371 h 375"/>
                <a:gd name="T86" fmla="*/ 346 w 404"/>
                <a:gd name="T87" fmla="*/ 374 h 375"/>
                <a:gd name="T88" fmla="*/ 331 w 404"/>
                <a:gd name="T89" fmla="*/ 372 h 37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404"/>
                <a:gd name="T136" fmla="*/ 0 h 375"/>
                <a:gd name="T137" fmla="*/ 404 w 404"/>
                <a:gd name="T138" fmla="*/ 375 h 375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404" h="375">
                  <a:moveTo>
                    <a:pt x="331" y="372"/>
                  </a:moveTo>
                  <a:lnTo>
                    <a:pt x="324" y="371"/>
                  </a:lnTo>
                  <a:lnTo>
                    <a:pt x="317" y="370"/>
                  </a:lnTo>
                  <a:lnTo>
                    <a:pt x="311" y="369"/>
                  </a:lnTo>
                  <a:lnTo>
                    <a:pt x="304" y="369"/>
                  </a:lnTo>
                  <a:lnTo>
                    <a:pt x="297" y="368"/>
                  </a:lnTo>
                  <a:lnTo>
                    <a:pt x="291" y="367"/>
                  </a:lnTo>
                  <a:lnTo>
                    <a:pt x="284" y="367"/>
                  </a:lnTo>
                  <a:lnTo>
                    <a:pt x="277" y="367"/>
                  </a:lnTo>
                  <a:lnTo>
                    <a:pt x="264" y="367"/>
                  </a:lnTo>
                  <a:lnTo>
                    <a:pt x="250" y="367"/>
                  </a:lnTo>
                  <a:lnTo>
                    <a:pt x="237" y="367"/>
                  </a:lnTo>
                  <a:lnTo>
                    <a:pt x="223" y="367"/>
                  </a:lnTo>
                  <a:lnTo>
                    <a:pt x="195" y="368"/>
                  </a:lnTo>
                  <a:lnTo>
                    <a:pt x="168" y="369"/>
                  </a:lnTo>
                  <a:lnTo>
                    <a:pt x="154" y="370"/>
                  </a:lnTo>
                  <a:lnTo>
                    <a:pt x="141" y="370"/>
                  </a:lnTo>
                  <a:lnTo>
                    <a:pt x="127" y="370"/>
                  </a:lnTo>
                  <a:lnTo>
                    <a:pt x="113" y="369"/>
                  </a:lnTo>
                  <a:lnTo>
                    <a:pt x="102" y="370"/>
                  </a:lnTo>
                  <a:lnTo>
                    <a:pt x="92" y="370"/>
                  </a:lnTo>
                  <a:lnTo>
                    <a:pt x="87" y="370"/>
                  </a:lnTo>
                  <a:lnTo>
                    <a:pt x="82" y="370"/>
                  </a:lnTo>
                  <a:lnTo>
                    <a:pt x="77" y="370"/>
                  </a:lnTo>
                  <a:lnTo>
                    <a:pt x="72" y="369"/>
                  </a:lnTo>
                  <a:lnTo>
                    <a:pt x="67" y="369"/>
                  </a:lnTo>
                  <a:lnTo>
                    <a:pt x="62" y="368"/>
                  </a:lnTo>
                  <a:lnTo>
                    <a:pt x="57" y="367"/>
                  </a:lnTo>
                  <a:lnTo>
                    <a:pt x="52" y="366"/>
                  </a:lnTo>
                  <a:lnTo>
                    <a:pt x="50" y="365"/>
                  </a:lnTo>
                  <a:lnTo>
                    <a:pt x="48" y="364"/>
                  </a:lnTo>
                  <a:lnTo>
                    <a:pt x="45" y="363"/>
                  </a:lnTo>
                  <a:lnTo>
                    <a:pt x="43" y="362"/>
                  </a:lnTo>
                  <a:lnTo>
                    <a:pt x="41" y="360"/>
                  </a:lnTo>
                  <a:lnTo>
                    <a:pt x="38" y="359"/>
                  </a:lnTo>
                  <a:lnTo>
                    <a:pt x="36" y="357"/>
                  </a:lnTo>
                  <a:lnTo>
                    <a:pt x="34" y="356"/>
                  </a:lnTo>
                  <a:lnTo>
                    <a:pt x="18" y="338"/>
                  </a:lnTo>
                  <a:lnTo>
                    <a:pt x="18" y="337"/>
                  </a:lnTo>
                  <a:lnTo>
                    <a:pt x="18" y="336"/>
                  </a:lnTo>
                  <a:lnTo>
                    <a:pt x="18" y="335"/>
                  </a:lnTo>
                  <a:lnTo>
                    <a:pt x="20" y="299"/>
                  </a:lnTo>
                  <a:lnTo>
                    <a:pt x="18" y="292"/>
                  </a:lnTo>
                  <a:lnTo>
                    <a:pt x="18" y="281"/>
                  </a:lnTo>
                  <a:lnTo>
                    <a:pt x="16" y="243"/>
                  </a:lnTo>
                  <a:lnTo>
                    <a:pt x="16" y="186"/>
                  </a:lnTo>
                  <a:lnTo>
                    <a:pt x="4" y="140"/>
                  </a:lnTo>
                  <a:lnTo>
                    <a:pt x="7" y="113"/>
                  </a:lnTo>
                  <a:lnTo>
                    <a:pt x="0" y="93"/>
                  </a:lnTo>
                  <a:lnTo>
                    <a:pt x="1" y="89"/>
                  </a:lnTo>
                  <a:lnTo>
                    <a:pt x="2" y="86"/>
                  </a:lnTo>
                  <a:lnTo>
                    <a:pt x="3" y="83"/>
                  </a:lnTo>
                  <a:lnTo>
                    <a:pt x="4" y="80"/>
                  </a:lnTo>
                  <a:lnTo>
                    <a:pt x="4" y="77"/>
                  </a:lnTo>
                  <a:lnTo>
                    <a:pt x="5" y="74"/>
                  </a:lnTo>
                  <a:lnTo>
                    <a:pt x="5" y="71"/>
                  </a:lnTo>
                  <a:lnTo>
                    <a:pt x="6" y="68"/>
                  </a:lnTo>
                  <a:lnTo>
                    <a:pt x="6" y="62"/>
                  </a:lnTo>
                  <a:lnTo>
                    <a:pt x="7" y="57"/>
                  </a:lnTo>
                  <a:lnTo>
                    <a:pt x="7" y="51"/>
                  </a:lnTo>
                  <a:lnTo>
                    <a:pt x="7" y="45"/>
                  </a:lnTo>
                  <a:lnTo>
                    <a:pt x="20" y="25"/>
                  </a:lnTo>
                  <a:lnTo>
                    <a:pt x="70" y="0"/>
                  </a:lnTo>
                  <a:lnTo>
                    <a:pt x="71" y="0"/>
                  </a:lnTo>
                  <a:lnTo>
                    <a:pt x="72" y="0"/>
                  </a:lnTo>
                  <a:lnTo>
                    <a:pt x="136" y="7"/>
                  </a:lnTo>
                  <a:lnTo>
                    <a:pt x="152" y="4"/>
                  </a:lnTo>
                  <a:lnTo>
                    <a:pt x="168" y="13"/>
                  </a:lnTo>
                  <a:lnTo>
                    <a:pt x="181" y="16"/>
                  </a:lnTo>
                  <a:lnTo>
                    <a:pt x="185" y="16"/>
                  </a:lnTo>
                  <a:lnTo>
                    <a:pt x="188" y="15"/>
                  </a:lnTo>
                  <a:lnTo>
                    <a:pt x="191" y="15"/>
                  </a:lnTo>
                  <a:lnTo>
                    <a:pt x="195" y="14"/>
                  </a:lnTo>
                  <a:lnTo>
                    <a:pt x="202" y="12"/>
                  </a:lnTo>
                  <a:lnTo>
                    <a:pt x="208" y="11"/>
                  </a:lnTo>
                  <a:lnTo>
                    <a:pt x="212" y="10"/>
                  </a:lnTo>
                  <a:lnTo>
                    <a:pt x="215" y="10"/>
                  </a:lnTo>
                  <a:lnTo>
                    <a:pt x="218" y="9"/>
                  </a:lnTo>
                  <a:lnTo>
                    <a:pt x="222" y="9"/>
                  </a:lnTo>
                  <a:lnTo>
                    <a:pt x="225" y="9"/>
                  </a:lnTo>
                  <a:lnTo>
                    <a:pt x="229" y="9"/>
                  </a:lnTo>
                  <a:lnTo>
                    <a:pt x="231" y="10"/>
                  </a:lnTo>
                  <a:lnTo>
                    <a:pt x="232" y="10"/>
                  </a:lnTo>
                  <a:lnTo>
                    <a:pt x="234" y="10"/>
                  </a:lnTo>
                  <a:lnTo>
                    <a:pt x="236" y="11"/>
                  </a:lnTo>
                  <a:lnTo>
                    <a:pt x="238" y="10"/>
                  </a:lnTo>
                  <a:lnTo>
                    <a:pt x="241" y="9"/>
                  </a:lnTo>
                  <a:lnTo>
                    <a:pt x="243" y="8"/>
                  </a:lnTo>
                  <a:lnTo>
                    <a:pt x="246" y="8"/>
                  </a:lnTo>
                  <a:lnTo>
                    <a:pt x="250" y="7"/>
                  </a:lnTo>
                  <a:lnTo>
                    <a:pt x="255" y="6"/>
                  </a:lnTo>
                  <a:lnTo>
                    <a:pt x="259" y="6"/>
                  </a:lnTo>
                  <a:lnTo>
                    <a:pt x="264" y="6"/>
                  </a:lnTo>
                  <a:lnTo>
                    <a:pt x="268" y="6"/>
                  </a:lnTo>
                  <a:lnTo>
                    <a:pt x="273" y="6"/>
                  </a:lnTo>
                  <a:lnTo>
                    <a:pt x="281" y="7"/>
                  </a:lnTo>
                  <a:lnTo>
                    <a:pt x="290" y="9"/>
                  </a:lnTo>
                  <a:lnTo>
                    <a:pt x="294" y="9"/>
                  </a:lnTo>
                  <a:lnTo>
                    <a:pt x="299" y="10"/>
                  </a:lnTo>
                  <a:lnTo>
                    <a:pt x="303" y="11"/>
                  </a:lnTo>
                  <a:lnTo>
                    <a:pt x="308" y="11"/>
                  </a:lnTo>
                  <a:lnTo>
                    <a:pt x="347" y="9"/>
                  </a:lnTo>
                  <a:lnTo>
                    <a:pt x="362" y="9"/>
                  </a:lnTo>
                  <a:lnTo>
                    <a:pt x="389" y="25"/>
                  </a:lnTo>
                  <a:lnTo>
                    <a:pt x="394" y="50"/>
                  </a:lnTo>
                  <a:lnTo>
                    <a:pt x="389" y="68"/>
                  </a:lnTo>
                  <a:lnTo>
                    <a:pt x="394" y="109"/>
                  </a:lnTo>
                  <a:lnTo>
                    <a:pt x="403" y="122"/>
                  </a:lnTo>
                  <a:lnTo>
                    <a:pt x="401" y="175"/>
                  </a:lnTo>
                  <a:lnTo>
                    <a:pt x="399" y="213"/>
                  </a:lnTo>
                  <a:lnTo>
                    <a:pt x="396" y="250"/>
                  </a:lnTo>
                  <a:lnTo>
                    <a:pt x="399" y="272"/>
                  </a:lnTo>
                  <a:lnTo>
                    <a:pt x="401" y="281"/>
                  </a:lnTo>
                  <a:lnTo>
                    <a:pt x="396" y="319"/>
                  </a:lnTo>
                  <a:lnTo>
                    <a:pt x="374" y="367"/>
                  </a:lnTo>
                  <a:lnTo>
                    <a:pt x="370" y="369"/>
                  </a:lnTo>
                  <a:lnTo>
                    <a:pt x="365" y="370"/>
                  </a:lnTo>
                  <a:lnTo>
                    <a:pt x="360" y="371"/>
                  </a:lnTo>
                  <a:lnTo>
                    <a:pt x="356" y="373"/>
                  </a:lnTo>
                  <a:lnTo>
                    <a:pt x="351" y="373"/>
                  </a:lnTo>
                  <a:lnTo>
                    <a:pt x="346" y="374"/>
                  </a:lnTo>
                  <a:lnTo>
                    <a:pt x="342" y="374"/>
                  </a:lnTo>
                  <a:lnTo>
                    <a:pt x="338" y="374"/>
                  </a:lnTo>
                  <a:lnTo>
                    <a:pt x="331" y="372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17"/>
            <p:cNvSpPr>
              <a:spLocks/>
            </p:cNvSpPr>
            <p:nvPr/>
          </p:nvSpPr>
          <p:spPr bwMode="auto">
            <a:xfrm>
              <a:off x="5391" y="3026"/>
              <a:ext cx="346" cy="332"/>
            </a:xfrm>
            <a:custGeom>
              <a:avLst/>
              <a:gdLst>
                <a:gd name="T0" fmla="*/ 205 w 346"/>
                <a:gd name="T1" fmla="*/ 325 h 332"/>
                <a:gd name="T2" fmla="*/ 173 w 346"/>
                <a:gd name="T3" fmla="*/ 325 h 332"/>
                <a:gd name="T4" fmla="*/ 159 w 346"/>
                <a:gd name="T5" fmla="*/ 326 h 332"/>
                <a:gd name="T6" fmla="*/ 131 w 346"/>
                <a:gd name="T7" fmla="*/ 329 h 332"/>
                <a:gd name="T8" fmla="*/ 112 w 346"/>
                <a:gd name="T9" fmla="*/ 330 h 332"/>
                <a:gd name="T10" fmla="*/ 85 w 346"/>
                <a:gd name="T11" fmla="*/ 330 h 332"/>
                <a:gd name="T12" fmla="*/ 19 w 346"/>
                <a:gd name="T13" fmla="*/ 317 h 332"/>
                <a:gd name="T14" fmla="*/ 19 w 346"/>
                <a:gd name="T15" fmla="*/ 316 h 332"/>
                <a:gd name="T16" fmla="*/ 19 w 346"/>
                <a:gd name="T17" fmla="*/ 316 h 332"/>
                <a:gd name="T18" fmla="*/ 14 w 346"/>
                <a:gd name="T19" fmla="*/ 284 h 332"/>
                <a:gd name="T20" fmla="*/ 10 w 346"/>
                <a:gd name="T21" fmla="*/ 246 h 332"/>
                <a:gd name="T22" fmla="*/ 8 w 346"/>
                <a:gd name="T23" fmla="*/ 224 h 332"/>
                <a:gd name="T24" fmla="*/ 7 w 346"/>
                <a:gd name="T25" fmla="*/ 201 h 332"/>
                <a:gd name="T26" fmla="*/ 16 w 346"/>
                <a:gd name="T27" fmla="*/ 160 h 332"/>
                <a:gd name="T28" fmla="*/ 5 w 346"/>
                <a:gd name="T29" fmla="*/ 103 h 332"/>
                <a:gd name="T30" fmla="*/ 23 w 346"/>
                <a:gd name="T31" fmla="*/ 5 h 332"/>
                <a:gd name="T32" fmla="*/ 107 w 346"/>
                <a:gd name="T33" fmla="*/ 3 h 332"/>
                <a:gd name="T34" fmla="*/ 118 w 346"/>
                <a:gd name="T35" fmla="*/ 19 h 332"/>
                <a:gd name="T36" fmla="*/ 99 w 346"/>
                <a:gd name="T37" fmla="*/ 34 h 332"/>
                <a:gd name="T38" fmla="*/ 84 w 346"/>
                <a:gd name="T39" fmla="*/ 51 h 332"/>
                <a:gd name="T40" fmla="*/ 72 w 346"/>
                <a:gd name="T41" fmla="*/ 68 h 332"/>
                <a:gd name="T42" fmla="*/ 63 w 346"/>
                <a:gd name="T43" fmla="*/ 86 h 332"/>
                <a:gd name="T44" fmla="*/ 56 w 346"/>
                <a:gd name="T45" fmla="*/ 105 h 332"/>
                <a:gd name="T46" fmla="*/ 52 w 346"/>
                <a:gd name="T47" fmla="*/ 124 h 332"/>
                <a:gd name="T48" fmla="*/ 51 w 346"/>
                <a:gd name="T49" fmla="*/ 143 h 332"/>
                <a:gd name="T50" fmla="*/ 52 w 346"/>
                <a:gd name="T51" fmla="*/ 162 h 332"/>
                <a:gd name="T52" fmla="*/ 55 w 346"/>
                <a:gd name="T53" fmla="*/ 181 h 332"/>
                <a:gd name="T54" fmla="*/ 59 w 346"/>
                <a:gd name="T55" fmla="*/ 199 h 332"/>
                <a:gd name="T56" fmla="*/ 70 w 346"/>
                <a:gd name="T57" fmla="*/ 219 h 332"/>
                <a:gd name="T58" fmla="*/ 86 w 346"/>
                <a:gd name="T59" fmla="*/ 240 h 332"/>
                <a:gd name="T60" fmla="*/ 102 w 346"/>
                <a:gd name="T61" fmla="*/ 256 h 332"/>
                <a:gd name="T62" fmla="*/ 120 w 346"/>
                <a:gd name="T63" fmla="*/ 270 h 332"/>
                <a:gd name="T64" fmla="*/ 139 w 346"/>
                <a:gd name="T65" fmla="*/ 281 h 332"/>
                <a:gd name="T66" fmla="*/ 159 w 346"/>
                <a:gd name="T67" fmla="*/ 289 h 332"/>
                <a:gd name="T68" fmla="*/ 179 w 346"/>
                <a:gd name="T69" fmla="*/ 294 h 332"/>
                <a:gd name="T70" fmla="*/ 199 w 346"/>
                <a:gd name="T71" fmla="*/ 296 h 332"/>
                <a:gd name="T72" fmla="*/ 219 w 346"/>
                <a:gd name="T73" fmla="*/ 295 h 332"/>
                <a:gd name="T74" fmla="*/ 238 w 346"/>
                <a:gd name="T75" fmla="*/ 291 h 332"/>
                <a:gd name="T76" fmla="*/ 256 w 346"/>
                <a:gd name="T77" fmla="*/ 284 h 332"/>
                <a:gd name="T78" fmla="*/ 273 w 346"/>
                <a:gd name="T79" fmla="*/ 276 h 332"/>
                <a:gd name="T80" fmla="*/ 289 w 346"/>
                <a:gd name="T81" fmla="*/ 265 h 332"/>
                <a:gd name="T82" fmla="*/ 305 w 346"/>
                <a:gd name="T83" fmla="*/ 253 h 332"/>
                <a:gd name="T84" fmla="*/ 319 w 346"/>
                <a:gd name="T85" fmla="*/ 238 h 332"/>
                <a:gd name="T86" fmla="*/ 332 w 346"/>
                <a:gd name="T87" fmla="*/ 223 h 332"/>
                <a:gd name="T88" fmla="*/ 345 w 346"/>
                <a:gd name="T89" fmla="*/ 277 h 332"/>
                <a:gd name="T90" fmla="*/ 322 w 346"/>
                <a:gd name="T91" fmla="*/ 331 h 332"/>
                <a:gd name="T92" fmla="*/ 320 w 346"/>
                <a:gd name="T93" fmla="*/ 331 h 332"/>
                <a:gd name="T94" fmla="*/ 320 w 346"/>
                <a:gd name="T95" fmla="*/ 331 h 3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46"/>
                <a:gd name="T145" fmla="*/ 0 h 332"/>
                <a:gd name="T146" fmla="*/ 346 w 346"/>
                <a:gd name="T147" fmla="*/ 332 h 33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46" h="332">
                  <a:moveTo>
                    <a:pt x="313" y="331"/>
                  </a:moveTo>
                  <a:lnTo>
                    <a:pt x="273" y="327"/>
                  </a:lnTo>
                  <a:lnTo>
                    <a:pt x="205" y="325"/>
                  </a:lnTo>
                  <a:lnTo>
                    <a:pt x="191" y="316"/>
                  </a:lnTo>
                  <a:lnTo>
                    <a:pt x="177" y="325"/>
                  </a:lnTo>
                  <a:lnTo>
                    <a:pt x="173" y="325"/>
                  </a:lnTo>
                  <a:lnTo>
                    <a:pt x="168" y="325"/>
                  </a:lnTo>
                  <a:lnTo>
                    <a:pt x="163" y="325"/>
                  </a:lnTo>
                  <a:lnTo>
                    <a:pt x="159" y="326"/>
                  </a:lnTo>
                  <a:lnTo>
                    <a:pt x="149" y="327"/>
                  </a:lnTo>
                  <a:lnTo>
                    <a:pt x="140" y="328"/>
                  </a:lnTo>
                  <a:lnTo>
                    <a:pt x="131" y="329"/>
                  </a:lnTo>
                  <a:lnTo>
                    <a:pt x="121" y="330"/>
                  </a:lnTo>
                  <a:lnTo>
                    <a:pt x="117" y="330"/>
                  </a:lnTo>
                  <a:lnTo>
                    <a:pt x="112" y="330"/>
                  </a:lnTo>
                  <a:lnTo>
                    <a:pt x="107" y="330"/>
                  </a:lnTo>
                  <a:lnTo>
                    <a:pt x="103" y="330"/>
                  </a:lnTo>
                  <a:lnTo>
                    <a:pt x="85" y="330"/>
                  </a:lnTo>
                  <a:lnTo>
                    <a:pt x="34" y="327"/>
                  </a:lnTo>
                  <a:lnTo>
                    <a:pt x="19" y="318"/>
                  </a:lnTo>
                  <a:lnTo>
                    <a:pt x="19" y="317"/>
                  </a:lnTo>
                  <a:lnTo>
                    <a:pt x="19" y="316"/>
                  </a:lnTo>
                  <a:lnTo>
                    <a:pt x="16" y="300"/>
                  </a:lnTo>
                  <a:lnTo>
                    <a:pt x="14" y="284"/>
                  </a:lnTo>
                  <a:lnTo>
                    <a:pt x="12" y="269"/>
                  </a:lnTo>
                  <a:lnTo>
                    <a:pt x="10" y="254"/>
                  </a:lnTo>
                  <a:lnTo>
                    <a:pt x="10" y="246"/>
                  </a:lnTo>
                  <a:lnTo>
                    <a:pt x="9" y="239"/>
                  </a:lnTo>
                  <a:lnTo>
                    <a:pt x="8" y="231"/>
                  </a:lnTo>
                  <a:lnTo>
                    <a:pt x="8" y="224"/>
                  </a:lnTo>
                  <a:lnTo>
                    <a:pt x="8" y="216"/>
                  </a:lnTo>
                  <a:lnTo>
                    <a:pt x="7" y="209"/>
                  </a:lnTo>
                  <a:lnTo>
                    <a:pt x="7" y="201"/>
                  </a:lnTo>
                  <a:lnTo>
                    <a:pt x="7" y="194"/>
                  </a:lnTo>
                  <a:lnTo>
                    <a:pt x="7" y="170"/>
                  </a:lnTo>
                  <a:lnTo>
                    <a:pt x="16" y="160"/>
                  </a:lnTo>
                  <a:lnTo>
                    <a:pt x="14" y="146"/>
                  </a:lnTo>
                  <a:lnTo>
                    <a:pt x="5" y="132"/>
                  </a:lnTo>
                  <a:lnTo>
                    <a:pt x="5" y="103"/>
                  </a:lnTo>
                  <a:lnTo>
                    <a:pt x="0" y="23"/>
                  </a:lnTo>
                  <a:lnTo>
                    <a:pt x="10" y="12"/>
                  </a:lnTo>
                  <a:lnTo>
                    <a:pt x="23" y="5"/>
                  </a:lnTo>
                  <a:lnTo>
                    <a:pt x="30" y="0"/>
                  </a:lnTo>
                  <a:lnTo>
                    <a:pt x="57" y="3"/>
                  </a:lnTo>
                  <a:lnTo>
                    <a:pt x="107" y="3"/>
                  </a:lnTo>
                  <a:lnTo>
                    <a:pt x="138" y="5"/>
                  </a:lnTo>
                  <a:lnTo>
                    <a:pt x="125" y="14"/>
                  </a:lnTo>
                  <a:lnTo>
                    <a:pt x="118" y="19"/>
                  </a:lnTo>
                  <a:lnTo>
                    <a:pt x="111" y="24"/>
                  </a:lnTo>
                  <a:lnTo>
                    <a:pt x="105" y="29"/>
                  </a:lnTo>
                  <a:lnTo>
                    <a:pt x="99" y="34"/>
                  </a:lnTo>
                  <a:lnTo>
                    <a:pt x="94" y="39"/>
                  </a:lnTo>
                  <a:lnTo>
                    <a:pt x="89" y="45"/>
                  </a:lnTo>
                  <a:lnTo>
                    <a:pt x="84" y="51"/>
                  </a:lnTo>
                  <a:lnTo>
                    <a:pt x="79" y="56"/>
                  </a:lnTo>
                  <a:lnTo>
                    <a:pt x="75" y="62"/>
                  </a:lnTo>
                  <a:lnTo>
                    <a:pt x="72" y="68"/>
                  </a:lnTo>
                  <a:lnTo>
                    <a:pt x="68" y="74"/>
                  </a:lnTo>
                  <a:lnTo>
                    <a:pt x="65" y="80"/>
                  </a:lnTo>
                  <a:lnTo>
                    <a:pt x="63" y="86"/>
                  </a:lnTo>
                  <a:lnTo>
                    <a:pt x="60" y="92"/>
                  </a:lnTo>
                  <a:lnTo>
                    <a:pt x="58" y="99"/>
                  </a:lnTo>
                  <a:lnTo>
                    <a:pt x="56" y="105"/>
                  </a:lnTo>
                  <a:lnTo>
                    <a:pt x="54" y="111"/>
                  </a:lnTo>
                  <a:lnTo>
                    <a:pt x="53" y="118"/>
                  </a:lnTo>
                  <a:lnTo>
                    <a:pt x="52" y="124"/>
                  </a:lnTo>
                  <a:lnTo>
                    <a:pt x="51" y="130"/>
                  </a:lnTo>
                  <a:lnTo>
                    <a:pt x="51" y="137"/>
                  </a:lnTo>
                  <a:lnTo>
                    <a:pt x="51" y="143"/>
                  </a:lnTo>
                  <a:lnTo>
                    <a:pt x="51" y="150"/>
                  </a:lnTo>
                  <a:lnTo>
                    <a:pt x="51" y="156"/>
                  </a:lnTo>
                  <a:lnTo>
                    <a:pt x="52" y="162"/>
                  </a:lnTo>
                  <a:lnTo>
                    <a:pt x="53" y="169"/>
                  </a:lnTo>
                  <a:lnTo>
                    <a:pt x="53" y="175"/>
                  </a:lnTo>
                  <a:lnTo>
                    <a:pt x="55" y="181"/>
                  </a:lnTo>
                  <a:lnTo>
                    <a:pt x="56" y="187"/>
                  </a:lnTo>
                  <a:lnTo>
                    <a:pt x="58" y="193"/>
                  </a:lnTo>
                  <a:lnTo>
                    <a:pt x="59" y="199"/>
                  </a:lnTo>
                  <a:lnTo>
                    <a:pt x="61" y="204"/>
                  </a:lnTo>
                  <a:lnTo>
                    <a:pt x="66" y="212"/>
                  </a:lnTo>
                  <a:lnTo>
                    <a:pt x="70" y="219"/>
                  </a:lnTo>
                  <a:lnTo>
                    <a:pt x="75" y="226"/>
                  </a:lnTo>
                  <a:lnTo>
                    <a:pt x="80" y="233"/>
                  </a:lnTo>
                  <a:lnTo>
                    <a:pt x="86" y="240"/>
                  </a:lnTo>
                  <a:lnTo>
                    <a:pt x="91" y="246"/>
                  </a:lnTo>
                  <a:lnTo>
                    <a:pt x="96" y="251"/>
                  </a:lnTo>
                  <a:lnTo>
                    <a:pt x="102" y="256"/>
                  </a:lnTo>
                  <a:lnTo>
                    <a:pt x="108" y="262"/>
                  </a:lnTo>
                  <a:lnTo>
                    <a:pt x="114" y="266"/>
                  </a:lnTo>
                  <a:lnTo>
                    <a:pt x="120" y="270"/>
                  </a:lnTo>
                  <a:lnTo>
                    <a:pt x="127" y="274"/>
                  </a:lnTo>
                  <a:lnTo>
                    <a:pt x="133" y="278"/>
                  </a:lnTo>
                  <a:lnTo>
                    <a:pt x="139" y="281"/>
                  </a:lnTo>
                  <a:lnTo>
                    <a:pt x="146" y="284"/>
                  </a:lnTo>
                  <a:lnTo>
                    <a:pt x="152" y="287"/>
                  </a:lnTo>
                  <a:lnTo>
                    <a:pt x="159" y="289"/>
                  </a:lnTo>
                  <a:lnTo>
                    <a:pt x="166" y="291"/>
                  </a:lnTo>
                  <a:lnTo>
                    <a:pt x="172" y="293"/>
                  </a:lnTo>
                  <a:lnTo>
                    <a:pt x="179" y="294"/>
                  </a:lnTo>
                  <a:lnTo>
                    <a:pt x="186" y="295"/>
                  </a:lnTo>
                  <a:lnTo>
                    <a:pt x="192" y="295"/>
                  </a:lnTo>
                  <a:lnTo>
                    <a:pt x="199" y="296"/>
                  </a:lnTo>
                  <a:lnTo>
                    <a:pt x="206" y="296"/>
                  </a:lnTo>
                  <a:lnTo>
                    <a:pt x="212" y="295"/>
                  </a:lnTo>
                  <a:lnTo>
                    <a:pt x="219" y="295"/>
                  </a:lnTo>
                  <a:lnTo>
                    <a:pt x="225" y="294"/>
                  </a:lnTo>
                  <a:lnTo>
                    <a:pt x="232" y="292"/>
                  </a:lnTo>
                  <a:lnTo>
                    <a:pt x="238" y="291"/>
                  </a:lnTo>
                  <a:lnTo>
                    <a:pt x="244" y="289"/>
                  </a:lnTo>
                  <a:lnTo>
                    <a:pt x="250" y="286"/>
                  </a:lnTo>
                  <a:lnTo>
                    <a:pt x="256" y="284"/>
                  </a:lnTo>
                  <a:lnTo>
                    <a:pt x="262" y="282"/>
                  </a:lnTo>
                  <a:lnTo>
                    <a:pt x="268" y="279"/>
                  </a:lnTo>
                  <a:lnTo>
                    <a:pt x="273" y="276"/>
                  </a:lnTo>
                  <a:lnTo>
                    <a:pt x="279" y="273"/>
                  </a:lnTo>
                  <a:lnTo>
                    <a:pt x="284" y="269"/>
                  </a:lnTo>
                  <a:lnTo>
                    <a:pt x="289" y="265"/>
                  </a:lnTo>
                  <a:lnTo>
                    <a:pt x="295" y="261"/>
                  </a:lnTo>
                  <a:lnTo>
                    <a:pt x="300" y="257"/>
                  </a:lnTo>
                  <a:lnTo>
                    <a:pt x="305" y="253"/>
                  </a:lnTo>
                  <a:lnTo>
                    <a:pt x="310" y="248"/>
                  </a:lnTo>
                  <a:lnTo>
                    <a:pt x="315" y="243"/>
                  </a:lnTo>
                  <a:lnTo>
                    <a:pt x="319" y="238"/>
                  </a:lnTo>
                  <a:lnTo>
                    <a:pt x="324" y="234"/>
                  </a:lnTo>
                  <a:lnTo>
                    <a:pt x="328" y="228"/>
                  </a:lnTo>
                  <a:lnTo>
                    <a:pt x="332" y="223"/>
                  </a:lnTo>
                  <a:lnTo>
                    <a:pt x="336" y="218"/>
                  </a:lnTo>
                  <a:lnTo>
                    <a:pt x="338" y="229"/>
                  </a:lnTo>
                  <a:lnTo>
                    <a:pt x="345" y="277"/>
                  </a:lnTo>
                  <a:lnTo>
                    <a:pt x="336" y="313"/>
                  </a:lnTo>
                  <a:lnTo>
                    <a:pt x="322" y="331"/>
                  </a:lnTo>
                  <a:lnTo>
                    <a:pt x="321" y="331"/>
                  </a:lnTo>
                  <a:lnTo>
                    <a:pt x="320" y="331"/>
                  </a:lnTo>
                  <a:lnTo>
                    <a:pt x="313" y="331"/>
                  </a:lnTo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18"/>
            <p:cNvSpPr>
              <a:spLocks/>
            </p:cNvSpPr>
            <p:nvPr/>
          </p:nvSpPr>
          <p:spPr bwMode="auto">
            <a:xfrm>
              <a:off x="5679" y="3315"/>
              <a:ext cx="37" cy="28"/>
            </a:xfrm>
            <a:custGeom>
              <a:avLst/>
              <a:gdLst>
                <a:gd name="T0" fmla="*/ 2 w 37"/>
                <a:gd name="T1" fmla="*/ 24 h 28"/>
                <a:gd name="T2" fmla="*/ 0 w 37"/>
                <a:gd name="T3" fmla="*/ 13 h 28"/>
                <a:gd name="T4" fmla="*/ 14 w 37"/>
                <a:gd name="T5" fmla="*/ 8 h 28"/>
                <a:gd name="T6" fmla="*/ 28 w 37"/>
                <a:gd name="T7" fmla="*/ 0 h 28"/>
                <a:gd name="T8" fmla="*/ 36 w 37"/>
                <a:gd name="T9" fmla="*/ 0 h 28"/>
                <a:gd name="T10" fmla="*/ 30 w 37"/>
                <a:gd name="T11" fmla="*/ 18 h 28"/>
                <a:gd name="T12" fmla="*/ 19 w 37"/>
                <a:gd name="T13" fmla="*/ 24 h 28"/>
                <a:gd name="T14" fmla="*/ 7 w 37"/>
                <a:gd name="T15" fmla="*/ 27 h 28"/>
                <a:gd name="T16" fmla="*/ 2 w 37"/>
                <a:gd name="T17" fmla="*/ 24 h 2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7"/>
                <a:gd name="T28" fmla="*/ 0 h 28"/>
                <a:gd name="T29" fmla="*/ 37 w 37"/>
                <a:gd name="T30" fmla="*/ 28 h 2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7" h="28">
                  <a:moveTo>
                    <a:pt x="2" y="24"/>
                  </a:moveTo>
                  <a:lnTo>
                    <a:pt x="0" y="13"/>
                  </a:lnTo>
                  <a:lnTo>
                    <a:pt x="14" y="8"/>
                  </a:lnTo>
                  <a:lnTo>
                    <a:pt x="28" y="0"/>
                  </a:lnTo>
                  <a:lnTo>
                    <a:pt x="36" y="0"/>
                  </a:lnTo>
                  <a:lnTo>
                    <a:pt x="30" y="18"/>
                  </a:lnTo>
                  <a:lnTo>
                    <a:pt x="19" y="24"/>
                  </a:lnTo>
                  <a:lnTo>
                    <a:pt x="7" y="27"/>
                  </a:lnTo>
                  <a:lnTo>
                    <a:pt x="2" y="2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19"/>
            <p:cNvSpPr>
              <a:spLocks/>
            </p:cNvSpPr>
            <p:nvPr/>
          </p:nvSpPr>
          <p:spPr bwMode="auto">
            <a:xfrm>
              <a:off x="5428" y="3296"/>
              <a:ext cx="32" cy="38"/>
            </a:xfrm>
            <a:custGeom>
              <a:avLst/>
              <a:gdLst>
                <a:gd name="T0" fmla="*/ 20 w 32"/>
                <a:gd name="T1" fmla="*/ 34 h 38"/>
                <a:gd name="T2" fmla="*/ 0 w 32"/>
                <a:gd name="T3" fmla="*/ 16 h 38"/>
                <a:gd name="T4" fmla="*/ 0 w 32"/>
                <a:gd name="T5" fmla="*/ 15 h 38"/>
                <a:gd name="T6" fmla="*/ 0 w 32"/>
                <a:gd name="T7" fmla="*/ 15 h 38"/>
                <a:gd name="T8" fmla="*/ 0 w 32"/>
                <a:gd name="T9" fmla="*/ 14 h 38"/>
                <a:gd name="T10" fmla="*/ 0 w 32"/>
                <a:gd name="T11" fmla="*/ 14 h 38"/>
                <a:gd name="T12" fmla="*/ 0 w 32"/>
                <a:gd name="T13" fmla="*/ 14 h 38"/>
                <a:gd name="T14" fmla="*/ 0 w 32"/>
                <a:gd name="T15" fmla="*/ 14 h 38"/>
                <a:gd name="T16" fmla="*/ 0 w 32"/>
                <a:gd name="T17" fmla="*/ 14 h 38"/>
                <a:gd name="T18" fmla="*/ 0 w 32"/>
                <a:gd name="T19" fmla="*/ 14 h 38"/>
                <a:gd name="T20" fmla="*/ 2 w 32"/>
                <a:gd name="T21" fmla="*/ 0 h 38"/>
                <a:gd name="T22" fmla="*/ 31 w 32"/>
                <a:gd name="T23" fmla="*/ 21 h 38"/>
                <a:gd name="T24" fmla="*/ 31 w 32"/>
                <a:gd name="T25" fmla="*/ 22 h 38"/>
                <a:gd name="T26" fmla="*/ 31 w 32"/>
                <a:gd name="T27" fmla="*/ 23 h 38"/>
                <a:gd name="T28" fmla="*/ 31 w 32"/>
                <a:gd name="T29" fmla="*/ 24 h 38"/>
                <a:gd name="T30" fmla="*/ 31 w 32"/>
                <a:gd name="T31" fmla="*/ 25 h 38"/>
                <a:gd name="T32" fmla="*/ 31 w 32"/>
                <a:gd name="T33" fmla="*/ 25 h 38"/>
                <a:gd name="T34" fmla="*/ 31 w 32"/>
                <a:gd name="T35" fmla="*/ 25 h 38"/>
                <a:gd name="T36" fmla="*/ 31 w 32"/>
                <a:gd name="T37" fmla="*/ 26 h 38"/>
                <a:gd name="T38" fmla="*/ 31 w 32"/>
                <a:gd name="T39" fmla="*/ 26 h 38"/>
                <a:gd name="T40" fmla="*/ 24 w 32"/>
                <a:gd name="T41" fmla="*/ 37 h 38"/>
                <a:gd name="T42" fmla="*/ 20 w 32"/>
                <a:gd name="T43" fmla="*/ 34 h 38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2"/>
                <a:gd name="T67" fmla="*/ 0 h 38"/>
                <a:gd name="T68" fmla="*/ 32 w 32"/>
                <a:gd name="T69" fmla="*/ 38 h 38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2" h="38">
                  <a:moveTo>
                    <a:pt x="20" y="34"/>
                  </a:moveTo>
                  <a:lnTo>
                    <a:pt x="0" y="16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2" y="0"/>
                  </a:lnTo>
                  <a:lnTo>
                    <a:pt x="31" y="21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1" y="24"/>
                  </a:lnTo>
                  <a:lnTo>
                    <a:pt x="31" y="25"/>
                  </a:lnTo>
                  <a:lnTo>
                    <a:pt x="31" y="26"/>
                  </a:lnTo>
                  <a:lnTo>
                    <a:pt x="24" y="37"/>
                  </a:lnTo>
                  <a:lnTo>
                    <a:pt x="20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20"/>
            <p:cNvSpPr>
              <a:spLocks/>
            </p:cNvSpPr>
            <p:nvPr/>
          </p:nvSpPr>
          <p:spPr bwMode="auto">
            <a:xfrm>
              <a:off x="5432" y="3260"/>
              <a:ext cx="76" cy="74"/>
            </a:xfrm>
            <a:custGeom>
              <a:avLst/>
              <a:gdLst>
                <a:gd name="T0" fmla="*/ 66 w 76"/>
                <a:gd name="T1" fmla="*/ 70 h 74"/>
                <a:gd name="T2" fmla="*/ 64 w 76"/>
                <a:gd name="T3" fmla="*/ 70 h 74"/>
                <a:gd name="T4" fmla="*/ 62 w 76"/>
                <a:gd name="T5" fmla="*/ 69 h 74"/>
                <a:gd name="T6" fmla="*/ 60 w 76"/>
                <a:gd name="T7" fmla="*/ 69 h 74"/>
                <a:gd name="T8" fmla="*/ 58 w 76"/>
                <a:gd name="T9" fmla="*/ 68 h 74"/>
                <a:gd name="T10" fmla="*/ 56 w 76"/>
                <a:gd name="T11" fmla="*/ 68 h 74"/>
                <a:gd name="T12" fmla="*/ 54 w 76"/>
                <a:gd name="T13" fmla="*/ 67 h 74"/>
                <a:gd name="T14" fmla="*/ 52 w 76"/>
                <a:gd name="T15" fmla="*/ 66 h 74"/>
                <a:gd name="T16" fmla="*/ 50 w 76"/>
                <a:gd name="T17" fmla="*/ 65 h 74"/>
                <a:gd name="T18" fmla="*/ 46 w 76"/>
                <a:gd name="T19" fmla="*/ 62 h 74"/>
                <a:gd name="T20" fmla="*/ 42 w 76"/>
                <a:gd name="T21" fmla="*/ 59 h 74"/>
                <a:gd name="T22" fmla="*/ 38 w 76"/>
                <a:gd name="T23" fmla="*/ 56 h 74"/>
                <a:gd name="T24" fmla="*/ 33 w 76"/>
                <a:gd name="T25" fmla="*/ 53 h 74"/>
                <a:gd name="T26" fmla="*/ 29 w 76"/>
                <a:gd name="T27" fmla="*/ 49 h 74"/>
                <a:gd name="T28" fmla="*/ 25 w 76"/>
                <a:gd name="T29" fmla="*/ 46 h 74"/>
                <a:gd name="T30" fmla="*/ 21 w 76"/>
                <a:gd name="T31" fmla="*/ 42 h 74"/>
                <a:gd name="T32" fmla="*/ 17 w 76"/>
                <a:gd name="T33" fmla="*/ 38 h 74"/>
                <a:gd name="T34" fmla="*/ 13 w 76"/>
                <a:gd name="T35" fmla="*/ 33 h 74"/>
                <a:gd name="T36" fmla="*/ 10 w 76"/>
                <a:gd name="T37" fmla="*/ 29 h 74"/>
                <a:gd name="T38" fmla="*/ 6 w 76"/>
                <a:gd name="T39" fmla="*/ 25 h 74"/>
                <a:gd name="T40" fmla="*/ 3 w 76"/>
                <a:gd name="T41" fmla="*/ 21 h 74"/>
                <a:gd name="T42" fmla="*/ 2 w 76"/>
                <a:gd name="T43" fmla="*/ 19 h 74"/>
                <a:gd name="T44" fmla="*/ 1 w 76"/>
                <a:gd name="T45" fmla="*/ 18 h 74"/>
                <a:gd name="T46" fmla="*/ 1 w 76"/>
                <a:gd name="T47" fmla="*/ 17 h 74"/>
                <a:gd name="T48" fmla="*/ 1 w 76"/>
                <a:gd name="T49" fmla="*/ 16 h 74"/>
                <a:gd name="T50" fmla="*/ 0 w 76"/>
                <a:gd name="T51" fmla="*/ 16 h 74"/>
                <a:gd name="T52" fmla="*/ 0 w 76"/>
                <a:gd name="T53" fmla="*/ 16 h 74"/>
                <a:gd name="T54" fmla="*/ 0 w 76"/>
                <a:gd name="T55" fmla="*/ 16 h 74"/>
                <a:gd name="T56" fmla="*/ 0 w 76"/>
                <a:gd name="T57" fmla="*/ 16 h 74"/>
                <a:gd name="T58" fmla="*/ 3 w 76"/>
                <a:gd name="T59" fmla="*/ 0 h 74"/>
                <a:gd name="T60" fmla="*/ 3 w 76"/>
                <a:gd name="T61" fmla="*/ 1 h 74"/>
                <a:gd name="T62" fmla="*/ 4 w 76"/>
                <a:gd name="T63" fmla="*/ 1 h 74"/>
                <a:gd name="T64" fmla="*/ 5 w 76"/>
                <a:gd name="T65" fmla="*/ 2 h 74"/>
                <a:gd name="T66" fmla="*/ 6 w 76"/>
                <a:gd name="T67" fmla="*/ 2 h 74"/>
                <a:gd name="T68" fmla="*/ 9 w 76"/>
                <a:gd name="T69" fmla="*/ 2 h 74"/>
                <a:gd name="T70" fmla="*/ 11 w 76"/>
                <a:gd name="T71" fmla="*/ 2 h 74"/>
                <a:gd name="T72" fmla="*/ 12 w 76"/>
                <a:gd name="T73" fmla="*/ 2 h 74"/>
                <a:gd name="T74" fmla="*/ 12 w 76"/>
                <a:gd name="T75" fmla="*/ 2 h 74"/>
                <a:gd name="T76" fmla="*/ 13 w 76"/>
                <a:gd name="T77" fmla="*/ 2 h 74"/>
                <a:gd name="T78" fmla="*/ 14 w 76"/>
                <a:gd name="T79" fmla="*/ 3 h 74"/>
                <a:gd name="T80" fmla="*/ 14 w 76"/>
                <a:gd name="T81" fmla="*/ 3 h 74"/>
                <a:gd name="T82" fmla="*/ 14 w 76"/>
                <a:gd name="T83" fmla="*/ 4 h 74"/>
                <a:gd name="T84" fmla="*/ 14 w 76"/>
                <a:gd name="T85" fmla="*/ 5 h 74"/>
                <a:gd name="T86" fmla="*/ 14 w 76"/>
                <a:gd name="T87" fmla="*/ 7 h 74"/>
                <a:gd name="T88" fmla="*/ 17 w 76"/>
                <a:gd name="T89" fmla="*/ 12 h 74"/>
                <a:gd name="T90" fmla="*/ 21 w 76"/>
                <a:gd name="T91" fmla="*/ 16 h 74"/>
                <a:gd name="T92" fmla="*/ 25 w 76"/>
                <a:gd name="T93" fmla="*/ 20 h 74"/>
                <a:gd name="T94" fmla="*/ 28 w 76"/>
                <a:gd name="T95" fmla="*/ 25 h 74"/>
                <a:gd name="T96" fmla="*/ 32 w 76"/>
                <a:gd name="T97" fmla="*/ 29 h 74"/>
                <a:gd name="T98" fmla="*/ 36 w 76"/>
                <a:gd name="T99" fmla="*/ 33 h 74"/>
                <a:gd name="T100" fmla="*/ 40 w 76"/>
                <a:gd name="T101" fmla="*/ 36 h 74"/>
                <a:gd name="T102" fmla="*/ 44 w 76"/>
                <a:gd name="T103" fmla="*/ 40 h 74"/>
                <a:gd name="T104" fmla="*/ 48 w 76"/>
                <a:gd name="T105" fmla="*/ 43 h 74"/>
                <a:gd name="T106" fmla="*/ 52 w 76"/>
                <a:gd name="T107" fmla="*/ 46 h 74"/>
                <a:gd name="T108" fmla="*/ 56 w 76"/>
                <a:gd name="T109" fmla="*/ 49 h 74"/>
                <a:gd name="T110" fmla="*/ 60 w 76"/>
                <a:gd name="T111" fmla="*/ 52 h 74"/>
                <a:gd name="T112" fmla="*/ 64 w 76"/>
                <a:gd name="T113" fmla="*/ 54 h 74"/>
                <a:gd name="T114" fmla="*/ 68 w 76"/>
                <a:gd name="T115" fmla="*/ 56 h 74"/>
                <a:gd name="T116" fmla="*/ 72 w 76"/>
                <a:gd name="T117" fmla="*/ 58 h 74"/>
                <a:gd name="T118" fmla="*/ 75 w 76"/>
                <a:gd name="T119" fmla="*/ 59 h 74"/>
                <a:gd name="T120" fmla="*/ 71 w 76"/>
                <a:gd name="T121" fmla="*/ 73 h 74"/>
                <a:gd name="T122" fmla="*/ 66 w 76"/>
                <a:gd name="T123" fmla="*/ 70 h 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6"/>
                <a:gd name="T187" fmla="*/ 0 h 74"/>
                <a:gd name="T188" fmla="*/ 76 w 76"/>
                <a:gd name="T189" fmla="*/ 74 h 7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6" h="74">
                  <a:moveTo>
                    <a:pt x="66" y="70"/>
                  </a:moveTo>
                  <a:lnTo>
                    <a:pt x="64" y="70"/>
                  </a:lnTo>
                  <a:lnTo>
                    <a:pt x="62" y="69"/>
                  </a:lnTo>
                  <a:lnTo>
                    <a:pt x="60" y="69"/>
                  </a:lnTo>
                  <a:lnTo>
                    <a:pt x="58" y="68"/>
                  </a:lnTo>
                  <a:lnTo>
                    <a:pt x="56" y="68"/>
                  </a:lnTo>
                  <a:lnTo>
                    <a:pt x="54" y="67"/>
                  </a:lnTo>
                  <a:lnTo>
                    <a:pt x="52" y="66"/>
                  </a:lnTo>
                  <a:lnTo>
                    <a:pt x="50" y="65"/>
                  </a:lnTo>
                  <a:lnTo>
                    <a:pt x="46" y="62"/>
                  </a:lnTo>
                  <a:lnTo>
                    <a:pt x="42" y="59"/>
                  </a:lnTo>
                  <a:lnTo>
                    <a:pt x="38" y="56"/>
                  </a:lnTo>
                  <a:lnTo>
                    <a:pt x="33" y="53"/>
                  </a:lnTo>
                  <a:lnTo>
                    <a:pt x="29" y="49"/>
                  </a:lnTo>
                  <a:lnTo>
                    <a:pt x="25" y="46"/>
                  </a:lnTo>
                  <a:lnTo>
                    <a:pt x="21" y="42"/>
                  </a:lnTo>
                  <a:lnTo>
                    <a:pt x="17" y="38"/>
                  </a:lnTo>
                  <a:lnTo>
                    <a:pt x="13" y="33"/>
                  </a:lnTo>
                  <a:lnTo>
                    <a:pt x="10" y="29"/>
                  </a:lnTo>
                  <a:lnTo>
                    <a:pt x="6" y="25"/>
                  </a:lnTo>
                  <a:lnTo>
                    <a:pt x="3" y="21"/>
                  </a:lnTo>
                  <a:lnTo>
                    <a:pt x="2" y="19"/>
                  </a:lnTo>
                  <a:lnTo>
                    <a:pt x="1" y="18"/>
                  </a:lnTo>
                  <a:lnTo>
                    <a:pt x="1" y="17"/>
                  </a:lnTo>
                  <a:lnTo>
                    <a:pt x="1" y="16"/>
                  </a:lnTo>
                  <a:lnTo>
                    <a:pt x="0" y="16"/>
                  </a:lnTo>
                  <a:lnTo>
                    <a:pt x="3" y="0"/>
                  </a:lnTo>
                  <a:lnTo>
                    <a:pt x="3" y="1"/>
                  </a:lnTo>
                  <a:lnTo>
                    <a:pt x="4" y="1"/>
                  </a:lnTo>
                  <a:lnTo>
                    <a:pt x="5" y="2"/>
                  </a:lnTo>
                  <a:lnTo>
                    <a:pt x="6" y="2"/>
                  </a:lnTo>
                  <a:lnTo>
                    <a:pt x="9" y="2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14" y="7"/>
                  </a:lnTo>
                  <a:lnTo>
                    <a:pt x="17" y="12"/>
                  </a:lnTo>
                  <a:lnTo>
                    <a:pt x="21" y="16"/>
                  </a:lnTo>
                  <a:lnTo>
                    <a:pt x="25" y="20"/>
                  </a:lnTo>
                  <a:lnTo>
                    <a:pt x="28" y="25"/>
                  </a:lnTo>
                  <a:lnTo>
                    <a:pt x="32" y="29"/>
                  </a:lnTo>
                  <a:lnTo>
                    <a:pt x="36" y="33"/>
                  </a:lnTo>
                  <a:lnTo>
                    <a:pt x="40" y="36"/>
                  </a:lnTo>
                  <a:lnTo>
                    <a:pt x="44" y="40"/>
                  </a:lnTo>
                  <a:lnTo>
                    <a:pt x="48" y="43"/>
                  </a:lnTo>
                  <a:lnTo>
                    <a:pt x="52" y="46"/>
                  </a:lnTo>
                  <a:lnTo>
                    <a:pt x="56" y="49"/>
                  </a:lnTo>
                  <a:lnTo>
                    <a:pt x="60" y="52"/>
                  </a:lnTo>
                  <a:lnTo>
                    <a:pt x="64" y="54"/>
                  </a:lnTo>
                  <a:lnTo>
                    <a:pt x="68" y="56"/>
                  </a:lnTo>
                  <a:lnTo>
                    <a:pt x="72" y="58"/>
                  </a:lnTo>
                  <a:lnTo>
                    <a:pt x="75" y="59"/>
                  </a:lnTo>
                  <a:lnTo>
                    <a:pt x="71" y="73"/>
                  </a:lnTo>
                  <a:lnTo>
                    <a:pt x="66" y="7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21"/>
            <p:cNvSpPr>
              <a:spLocks/>
            </p:cNvSpPr>
            <p:nvPr/>
          </p:nvSpPr>
          <p:spPr bwMode="auto">
            <a:xfrm>
              <a:off x="5657" y="3292"/>
              <a:ext cx="53" cy="39"/>
            </a:xfrm>
            <a:custGeom>
              <a:avLst/>
              <a:gdLst>
                <a:gd name="T0" fmla="*/ 0 w 53"/>
                <a:gd name="T1" fmla="*/ 38 h 39"/>
                <a:gd name="T2" fmla="*/ 0 w 53"/>
                <a:gd name="T3" fmla="*/ 25 h 39"/>
                <a:gd name="T4" fmla="*/ 11 w 53"/>
                <a:gd name="T5" fmla="*/ 23 h 39"/>
                <a:gd name="T6" fmla="*/ 45 w 53"/>
                <a:gd name="T7" fmla="*/ 0 h 39"/>
                <a:gd name="T8" fmla="*/ 46 w 53"/>
                <a:gd name="T9" fmla="*/ 0 h 39"/>
                <a:gd name="T10" fmla="*/ 46 w 53"/>
                <a:gd name="T11" fmla="*/ 0 h 39"/>
                <a:gd name="T12" fmla="*/ 47 w 53"/>
                <a:gd name="T13" fmla="*/ 0 h 39"/>
                <a:gd name="T14" fmla="*/ 47 w 53"/>
                <a:gd name="T15" fmla="*/ 0 h 39"/>
                <a:gd name="T16" fmla="*/ 47 w 53"/>
                <a:gd name="T17" fmla="*/ 0 h 39"/>
                <a:gd name="T18" fmla="*/ 47 w 53"/>
                <a:gd name="T19" fmla="*/ 0 h 39"/>
                <a:gd name="T20" fmla="*/ 47 w 53"/>
                <a:gd name="T21" fmla="*/ 0 h 39"/>
                <a:gd name="T22" fmla="*/ 47 w 53"/>
                <a:gd name="T23" fmla="*/ 0 h 39"/>
                <a:gd name="T24" fmla="*/ 52 w 53"/>
                <a:gd name="T25" fmla="*/ 9 h 39"/>
                <a:gd name="T26" fmla="*/ 49 w 53"/>
                <a:gd name="T27" fmla="*/ 12 h 39"/>
                <a:gd name="T28" fmla="*/ 46 w 53"/>
                <a:gd name="T29" fmla="*/ 15 h 39"/>
                <a:gd name="T30" fmla="*/ 43 w 53"/>
                <a:gd name="T31" fmla="*/ 18 h 39"/>
                <a:gd name="T32" fmla="*/ 40 w 53"/>
                <a:gd name="T33" fmla="*/ 20 h 39"/>
                <a:gd name="T34" fmla="*/ 37 w 53"/>
                <a:gd name="T35" fmla="*/ 22 h 39"/>
                <a:gd name="T36" fmla="*/ 35 w 53"/>
                <a:gd name="T37" fmla="*/ 24 h 39"/>
                <a:gd name="T38" fmla="*/ 32 w 53"/>
                <a:gd name="T39" fmla="*/ 26 h 39"/>
                <a:gd name="T40" fmla="*/ 29 w 53"/>
                <a:gd name="T41" fmla="*/ 27 h 39"/>
                <a:gd name="T42" fmla="*/ 24 w 53"/>
                <a:gd name="T43" fmla="*/ 30 h 39"/>
                <a:gd name="T44" fmla="*/ 18 w 53"/>
                <a:gd name="T45" fmla="*/ 33 h 39"/>
                <a:gd name="T46" fmla="*/ 12 w 53"/>
                <a:gd name="T47" fmla="*/ 35 h 39"/>
                <a:gd name="T48" fmla="*/ 7 w 53"/>
                <a:gd name="T49" fmla="*/ 38 h 39"/>
                <a:gd name="T50" fmla="*/ 0 w 53"/>
                <a:gd name="T51" fmla="*/ 38 h 3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53"/>
                <a:gd name="T79" fmla="*/ 0 h 39"/>
                <a:gd name="T80" fmla="*/ 53 w 53"/>
                <a:gd name="T81" fmla="*/ 39 h 3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53" h="39">
                  <a:moveTo>
                    <a:pt x="0" y="38"/>
                  </a:moveTo>
                  <a:lnTo>
                    <a:pt x="0" y="25"/>
                  </a:lnTo>
                  <a:lnTo>
                    <a:pt x="11" y="23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7" y="0"/>
                  </a:lnTo>
                  <a:lnTo>
                    <a:pt x="52" y="9"/>
                  </a:lnTo>
                  <a:lnTo>
                    <a:pt x="49" y="12"/>
                  </a:lnTo>
                  <a:lnTo>
                    <a:pt x="46" y="15"/>
                  </a:lnTo>
                  <a:lnTo>
                    <a:pt x="43" y="18"/>
                  </a:lnTo>
                  <a:lnTo>
                    <a:pt x="40" y="20"/>
                  </a:lnTo>
                  <a:lnTo>
                    <a:pt x="37" y="22"/>
                  </a:lnTo>
                  <a:lnTo>
                    <a:pt x="35" y="24"/>
                  </a:lnTo>
                  <a:lnTo>
                    <a:pt x="32" y="26"/>
                  </a:lnTo>
                  <a:lnTo>
                    <a:pt x="29" y="27"/>
                  </a:lnTo>
                  <a:lnTo>
                    <a:pt x="24" y="30"/>
                  </a:lnTo>
                  <a:lnTo>
                    <a:pt x="18" y="33"/>
                  </a:lnTo>
                  <a:lnTo>
                    <a:pt x="12" y="35"/>
                  </a:lnTo>
                  <a:lnTo>
                    <a:pt x="7" y="38"/>
                  </a:lnTo>
                  <a:lnTo>
                    <a:pt x="0" y="3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22"/>
            <p:cNvSpPr>
              <a:spLocks/>
            </p:cNvSpPr>
            <p:nvPr/>
          </p:nvSpPr>
          <p:spPr bwMode="auto">
            <a:xfrm>
              <a:off x="5461" y="3042"/>
              <a:ext cx="262" cy="260"/>
            </a:xfrm>
            <a:custGeom>
              <a:avLst/>
              <a:gdLst>
                <a:gd name="T0" fmla="*/ 103 w 262"/>
                <a:gd name="T1" fmla="*/ 256 h 260"/>
                <a:gd name="T2" fmla="*/ 90 w 262"/>
                <a:gd name="T3" fmla="*/ 252 h 260"/>
                <a:gd name="T4" fmla="*/ 76 w 262"/>
                <a:gd name="T5" fmla="*/ 247 h 260"/>
                <a:gd name="T6" fmla="*/ 63 w 262"/>
                <a:gd name="T7" fmla="*/ 239 h 260"/>
                <a:gd name="T8" fmla="*/ 49 w 262"/>
                <a:gd name="T9" fmla="*/ 229 h 260"/>
                <a:gd name="T10" fmla="*/ 19 w 262"/>
                <a:gd name="T11" fmla="*/ 200 h 260"/>
                <a:gd name="T12" fmla="*/ 13 w 262"/>
                <a:gd name="T13" fmla="*/ 188 h 260"/>
                <a:gd name="T14" fmla="*/ 8 w 262"/>
                <a:gd name="T15" fmla="*/ 177 h 260"/>
                <a:gd name="T16" fmla="*/ 4 w 262"/>
                <a:gd name="T17" fmla="*/ 165 h 260"/>
                <a:gd name="T18" fmla="*/ 2 w 262"/>
                <a:gd name="T19" fmla="*/ 154 h 260"/>
                <a:gd name="T20" fmla="*/ 1 w 262"/>
                <a:gd name="T21" fmla="*/ 143 h 260"/>
                <a:gd name="T22" fmla="*/ 0 w 262"/>
                <a:gd name="T23" fmla="*/ 128 h 260"/>
                <a:gd name="T24" fmla="*/ 2 w 262"/>
                <a:gd name="T25" fmla="*/ 111 h 260"/>
                <a:gd name="T26" fmla="*/ 6 w 262"/>
                <a:gd name="T27" fmla="*/ 94 h 260"/>
                <a:gd name="T28" fmla="*/ 12 w 262"/>
                <a:gd name="T29" fmla="*/ 78 h 260"/>
                <a:gd name="T30" fmla="*/ 21 w 262"/>
                <a:gd name="T31" fmla="*/ 62 h 260"/>
                <a:gd name="T32" fmla="*/ 32 w 262"/>
                <a:gd name="T33" fmla="*/ 47 h 260"/>
                <a:gd name="T34" fmla="*/ 43 w 262"/>
                <a:gd name="T35" fmla="*/ 33 h 260"/>
                <a:gd name="T36" fmla="*/ 57 w 262"/>
                <a:gd name="T37" fmla="*/ 21 h 260"/>
                <a:gd name="T38" fmla="*/ 71 w 262"/>
                <a:gd name="T39" fmla="*/ 11 h 260"/>
                <a:gd name="T40" fmla="*/ 86 w 262"/>
                <a:gd name="T41" fmla="*/ 4 h 260"/>
                <a:gd name="T42" fmla="*/ 101 w 262"/>
                <a:gd name="T43" fmla="*/ 0 h 260"/>
                <a:gd name="T44" fmla="*/ 140 w 262"/>
                <a:gd name="T45" fmla="*/ 0 h 260"/>
                <a:gd name="T46" fmla="*/ 151 w 262"/>
                <a:gd name="T47" fmla="*/ 1 h 260"/>
                <a:gd name="T48" fmla="*/ 164 w 262"/>
                <a:gd name="T49" fmla="*/ 4 h 260"/>
                <a:gd name="T50" fmla="*/ 176 w 262"/>
                <a:gd name="T51" fmla="*/ 8 h 260"/>
                <a:gd name="T52" fmla="*/ 189 w 262"/>
                <a:gd name="T53" fmla="*/ 14 h 260"/>
                <a:gd name="T54" fmla="*/ 201 w 262"/>
                <a:gd name="T55" fmla="*/ 22 h 260"/>
                <a:gd name="T56" fmla="*/ 212 w 262"/>
                <a:gd name="T57" fmla="*/ 31 h 260"/>
                <a:gd name="T58" fmla="*/ 223 w 262"/>
                <a:gd name="T59" fmla="*/ 41 h 260"/>
                <a:gd name="T60" fmla="*/ 233 w 262"/>
                <a:gd name="T61" fmla="*/ 52 h 260"/>
                <a:gd name="T62" fmla="*/ 241 w 262"/>
                <a:gd name="T63" fmla="*/ 64 h 260"/>
                <a:gd name="T64" fmla="*/ 248 w 262"/>
                <a:gd name="T65" fmla="*/ 77 h 260"/>
                <a:gd name="T66" fmla="*/ 252 w 262"/>
                <a:gd name="T67" fmla="*/ 90 h 260"/>
                <a:gd name="T68" fmla="*/ 255 w 262"/>
                <a:gd name="T69" fmla="*/ 110 h 260"/>
                <a:gd name="T70" fmla="*/ 258 w 262"/>
                <a:gd name="T71" fmla="*/ 130 h 260"/>
                <a:gd name="T72" fmla="*/ 261 w 262"/>
                <a:gd name="T73" fmla="*/ 141 h 260"/>
                <a:gd name="T74" fmla="*/ 259 w 262"/>
                <a:gd name="T75" fmla="*/ 154 h 260"/>
                <a:gd name="T76" fmla="*/ 254 w 262"/>
                <a:gd name="T77" fmla="*/ 167 h 260"/>
                <a:gd name="T78" fmla="*/ 248 w 262"/>
                <a:gd name="T79" fmla="*/ 180 h 260"/>
                <a:gd name="T80" fmla="*/ 240 w 262"/>
                <a:gd name="T81" fmla="*/ 194 h 260"/>
                <a:gd name="T82" fmla="*/ 230 w 262"/>
                <a:gd name="T83" fmla="*/ 206 h 260"/>
                <a:gd name="T84" fmla="*/ 220 w 262"/>
                <a:gd name="T85" fmla="*/ 218 h 260"/>
                <a:gd name="T86" fmla="*/ 208 w 262"/>
                <a:gd name="T87" fmla="*/ 229 h 260"/>
                <a:gd name="T88" fmla="*/ 196 w 262"/>
                <a:gd name="T89" fmla="*/ 239 h 260"/>
                <a:gd name="T90" fmla="*/ 183 w 262"/>
                <a:gd name="T91" fmla="*/ 246 h 260"/>
                <a:gd name="T92" fmla="*/ 170 w 262"/>
                <a:gd name="T93" fmla="*/ 252 h 260"/>
                <a:gd name="T94" fmla="*/ 159 w 262"/>
                <a:gd name="T95" fmla="*/ 255 h 260"/>
                <a:gd name="T96" fmla="*/ 150 w 262"/>
                <a:gd name="T97" fmla="*/ 257 h 260"/>
                <a:gd name="T98" fmla="*/ 134 w 262"/>
                <a:gd name="T99" fmla="*/ 258 h 260"/>
                <a:gd name="T100" fmla="*/ 119 w 262"/>
                <a:gd name="T101" fmla="*/ 259 h 26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262"/>
                <a:gd name="T154" fmla="*/ 0 h 260"/>
                <a:gd name="T155" fmla="*/ 262 w 262"/>
                <a:gd name="T156" fmla="*/ 260 h 26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262" h="260">
                  <a:moveTo>
                    <a:pt x="112" y="257"/>
                  </a:moveTo>
                  <a:lnTo>
                    <a:pt x="107" y="256"/>
                  </a:lnTo>
                  <a:lnTo>
                    <a:pt x="103" y="256"/>
                  </a:lnTo>
                  <a:lnTo>
                    <a:pt x="99" y="254"/>
                  </a:lnTo>
                  <a:lnTo>
                    <a:pt x="94" y="253"/>
                  </a:lnTo>
                  <a:lnTo>
                    <a:pt x="90" y="252"/>
                  </a:lnTo>
                  <a:lnTo>
                    <a:pt x="85" y="251"/>
                  </a:lnTo>
                  <a:lnTo>
                    <a:pt x="81" y="249"/>
                  </a:lnTo>
                  <a:lnTo>
                    <a:pt x="76" y="247"/>
                  </a:lnTo>
                  <a:lnTo>
                    <a:pt x="72" y="245"/>
                  </a:lnTo>
                  <a:lnTo>
                    <a:pt x="67" y="242"/>
                  </a:lnTo>
                  <a:lnTo>
                    <a:pt x="63" y="239"/>
                  </a:lnTo>
                  <a:lnTo>
                    <a:pt x="58" y="236"/>
                  </a:lnTo>
                  <a:lnTo>
                    <a:pt x="53" y="233"/>
                  </a:lnTo>
                  <a:lnTo>
                    <a:pt x="49" y="229"/>
                  </a:lnTo>
                  <a:lnTo>
                    <a:pt x="44" y="225"/>
                  </a:lnTo>
                  <a:lnTo>
                    <a:pt x="39" y="220"/>
                  </a:lnTo>
                  <a:lnTo>
                    <a:pt x="19" y="200"/>
                  </a:lnTo>
                  <a:lnTo>
                    <a:pt x="17" y="196"/>
                  </a:lnTo>
                  <a:lnTo>
                    <a:pt x="15" y="192"/>
                  </a:lnTo>
                  <a:lnTo>
                    <a:pt x="13" y="188"/>
                  </a:lnTo>
                  <a:lnTo>
                    <a:pt x="11" y="185"/>
                  </a:lnTo>
                  <a:lnTo>
                    <a:pt x="10" y="181"/>
                  </a:lnTo>
                  <a:lnTo>
                    <a:pt x="8" y="177"/>
                  </a:lnTo>
                  <a:lnTo>
                    <a:pt x="7" y="173"/>
                  </a:lnTo>
                  <a:lnTo>
                    <a:pt x="5" y="169"/>
                  </a:lnTo>
                  <a:lnTo>
                    <a:pt x="4" y="165"/>
                  </a:lnTo>
                  <a:lnTo>
                    <a:pt x="4" y="162"/>
                  </a:lnTo>
                  <a:lnTo>
                    <a:pt x="3" y="158"/>
                  </a:lnTo>
                  <a:lnTo>
                    <a:pt x="2" y="154"/>
                  </a:lnTo>
                  <a:lnTo>
                    <a:pt x="1" y="150"/>
                  </a:lnTo>
                  <a:lnTo>
                    <a:pt x="1" y="146"/>
                  </a:lnTo>
                  <a:lnTo>
                    <a:pt x="1" y="143"/>
                  </a:lnTo>
                  <a:lnTo>
                    <a:pt x="1" y="139"/>
                  </a:lnTo>
                  <a:lnTo>
                    <a:pt x="0" y="133"/>
                  </a:lnTo>
                  <a:lnTo>
                    <a:pt x="0" y="128"/>
                  </a:lnTo>
                  <a:lnTo>
                    <a:pt x="0" y="122"/>
                  </a:lnTo>
                  <a:lnTo>
                    <a:pt x="1" y="117"/>
                  </a:lnTo>
                  <a:lnTo>
                    <a:pt x="2" y="111"/>
                  </a:lnTo>
                  <a:lnTo>
                    <a:pt x="3" y="106"/>
                  </a:lnTo>
                  <a:lnTo>
                    <a:pt x="4" y="100"/>
                  </a:lnTo>
                  <a:lnTo>
                    <a:pt x="6" y="94"/>
                  </a:lnTo>
                  <a:lnTo>
                    <a:pt x="8" y="89"/>
                  </a:lnTo>
                  <a:lnTo>
                    <a:pt x="10" y="83"/>
                  </a:lnTo>
                  <a:lnTo>
                    <a:pt x="12" y="78"/>
                  </a:lnTo>
                  <a:lnTo>
                    <a:pt x="15" y="72"/>
                  </a:lnTo>
                  <a:lnTo>
                    <a:pt x="18" y="67"/>
                  </a:lnTo>
                  <a:lnTo>
                    <a:pt x="21" y="62"/>
                  </a:lnTo>
                  <a:lnTo>
                    <a:pt x="24" y="57"/>
                  </a:lnTo>
                  <a:lnTo>
                    <a:pt x="28" y="52"/>
                  </a:lnTo>
                  <a:lnTo>
                    <a:pt x="32" y="47"/>
                  </a:lnTo>
                  <a:lnTo>
                    <a:pt x="35" y="42"/>
                  </a:lnTo>
                  <a:lnTo>
                    <a:pt x="39" y="37"/>
                  </a:lnTo>
                  <a:lnTo>
                    <a:pt x="43" y="33"/>
                  </a:lnTo>
                  <a:lnTo>
                    <a:pt x="48" y="29"/>
                  </a:lnTo>
                  <a:lnTo>
                    <a:pt x="52" y="25"/>
                  </a:lnTo>
                  <a:lnTo>
                    <a:pt x="57" y="21"/>
                  </a:lnTo>
                  <a:lnTo>
                    <a:pt x="61" y="18"/>
                  </a:lnTo>
                  <a:lnTo>
                    <a:pt x="66" y="14"/>
                  </a:lnTo>
                  <a:lnTo>
                    <a:pt x="71" y="11"/>
                  </a:lnTo>
                  <a:lnTo>
                    <a:pt x="76" y="9"/>
                  </a:lnTo>
                  <a:lnTo>
                    <a:pt x="81" y="6"/>
                  </a:lnTo>
                  <a:lnTo>
                    <a:pt x="86" y="4"/>
                  </a:lnTo>
                  <a:lnTo>
                    <a:pt x="91" y="3"/>
                  </a:lnTo>
                  <a:lnTo>
                    <a:pt x="96" y="1"/>
                  </a:lnTo>
                  <a:lnTo>
                    <a:pt x="101" y="0"/>
                  </a:lnTo>
                  <a:lnTo>
                    <a:pt x="132" y="0"/>
                  </a:lnTo>
                  <a:lnTo>
                    <a:pt x="136" y="0"/>
                  </a:lnTo>
                  <a:lnTo>
                    <a:pt x="140" y="0"/>
                  </a:lnTo>
                  <a:lnTo>
                    <a:pt x="143" y="0"/>
                  </a:lnTo>
                  <a:lnTo>
                    <a:pt x="147" y="0"/>
                  </a:lnTo>
                  <a:lnTo>
                    <a:pt x="151" y="1"/>
                  </a:lnTo>
                  <a:lnTo>
                    <a:pt x="155" y="2"/>
                  </a:lnTo>
                  <a:lnTo>
                    <a:pt x="159" y="3"/>
                  </a:lnTo>
                  <a:lnTo>
                    <a:pt x="164" y="4"/>
                  </a:lnTo>
                  <a:lnTo>
                    <a:pt x="168" y="5"/>
                  </a:lnTo>
                  <a:lnTo>
                    <a:pt x="172" y="7"/>
                  </a:lnTo>
                  <a:lnTo>
                    <a:pt x="176" y="8"/>
                  </a:lnTo>
                  <a:lnTo>
                    <a:pt x="180" y="10"/>
                  </a:lnTo>
                  <a:lnTo>
                    <a:pt x="185" y="12"/>
                  </a:lnTo>
                  <a:lnTo>
                    <a:pt x="189" y="14"/>
                  </a:lnTo>
                  <a:lnTo>
                    <a:pt x="193" y="17"/>
                  </a:lnTo>
                  <a:lnTo>
                    <a:pt x="197" y="19"/>
                  </a:lnTo>
                  <a:lnTo>
                    <a:pt x="201" y="22"/>
                  </a:lnTo>
                  <a:lnTo>
                    <a:pt x="205" y="25"/>
                  </a:lnTo>
                  <a:lnTo>
                    <a:pt x="209" y="28"/>
                  </a:lnTo>
                  <a:lnTo>
                    <a:pt x="212" y="31"/>
                  </a:lnTo>
                  <a:lnTo>
                    <a:pt x="216" y="34"/>
                  </a:lnTo>
                  <a:lnTo>
                    <a:pt x="220" y="38"/>
                  </a:lnTo>
                  <a:lnTo>
                    <a:pt x="223" y="41"/>
                  </a:lnTo>
                  <a:lnTo>
                    <a:pt x="227" y="45"/>
                  </a:lnTo>
                  <a:lnTo>
                    <a:pt x="230" y="48"/>
                  </a:lnTo>
                  <a:lnTo>
                    <a:pt x="233" y="52"/>
                  </a:lnTo>
                  <a:lnTo>
                    <a:pt x="236" y="56"/>
                  </a:lnTo>
                  <a:lnTo>
                    <a:pt x="239" y="60"/>
                  </a:lnTo>
                  <a:lnTo>
                    <a:pt x="241" y="64"/>
                  </a:lnTo>
                  <a:lnTo>
                    <a:pt x="243" y="69"/>
                  </a:lnTo>
                  <a:lnTo>
                    <a:pt x="246" y="73"/>
                  </a:lnTo>
                  <a:lnTo>
                    <a:pt x="248" y="77"/>
                  </a:lnTo>
                  <a:lnTo>
                    <a:pt x="249" y="82"/>
                  </a:lnTo>
                  <a:lnTo>
                    <a:pt x="251" y="86"/>
                  </a:lnTo>
                  <a:lnTo>
                    <a:pt x="252" y="90"/>
                  </a:lnTo>
                  <a:lnTo>
                    <a:pt x="253" y="94"/>
                  </a:lnTo>
                  <a:lnTo>
                    <a:pt x="254" y="102"/>
                  </a:lnTo>
                  <a:lnTo>
                    <a:pt x="255" y="110"/>
                  </a:lnTo>
                  <a:lnTo>
                    <a:pt x="256" y="118"/>
                  </a:lnTo>
                  <a:lnTo>
                    <a:pt x="258" y="126"/>
                  </a:lnTo>
                  <a:lnTo>
                    <a:pt x="258" y="130"/>
                  </a:lnTo>
                  <a:lnTo>
                    <a:pt x="259" y="133"/>
                  </a:lnTo>
                  <a:lnTo>
                    <a:pt x="260" y="137"/>
                  </a:lnTo>
                  <a:lnTo>
                    <a:pt x="261" y="141"/>
                  </a:lnTo>
                  <a:lnTo>
                    <a:pt x="261" y="145"/>
                  </a:lnTo>
                  <a:lnTo>
                    <a:pt x="260" y="149"/>
                  </a:lnTo>
                  <a:lnTo>
                    <a:pt x="259" y="154"/>
                  </a:lnTo>
                  <a:lnTo>
                    <a:pt x="258" y="158"/>
                  </a:lnTo>
                  <a:lnTo>
                    <a:pt x="256" y="162"/>
                  </a:lnTo>
                  <a:lnTo>
                    <a:pt x="254" y="167"/>
                  </a:lnTo>
                  <a:lnTo>
                    <a:pt x="252" y="171"/>
                  </a:lnTo>
                  <a:lnTo>
                    <a:pt x="250" y="176"/>
                  </a:lnTo>
                  <a:lnTo>
                    <a:pt x="248" y="180"/>
                  </a:lnTo>
                  <a:lnTo>
                    <a:pt x="245" y="185"/>
                  </a:lnTo>
                  <a:lnTo>
                    <a:pt x="243" y="189"/>
                  </a:lnTo>
                  <a:lnTo>
                    <a:pt x="240" y="194"/>
                  </a:lnTo>
                  <a:lnTo>
                    <a:pt x="237" y="198"/>
                  </a:lnTo>
                  <a:lnTo>
                    <a:pt x="234" y="202"/>
                  </a:lnTo>
                  <a:lnTo>
                    <a:pt x="230" y="206"/>
                  </a:lnTo>
                  <a:lnTo>
                    <a:pt x="227" y="210"/>
                  </a:lnTo>
                  <a:lnTo>
                    <a:pt x="223" y="215"/>
                  </a:lnTo>
                  <a:lnTo>
                    <a:pt x="220" y="218"/>
                  </a:lnTo>
                  <a:lnTo>
                    <a:pt x="216" y="222"/>
                  </a:lnTo>
                  <a:lnTo>
                    <a:pt x="212" y="226"/>
                  </a:lnTo>
                  <a:lnTo>
                    <a:pt x="208" y="229"/>
                  </a:lnTo>
                  <a:lnTo>
                    <a:pt x="204" y="233"/>
                  </a:lnTo>
                  <a:lnTo>
                    <a:pt x="200" y="236"/>
                  </a:lnTo>
                  <a:lnTo>
                    <a:pt x="196" y="239"/>
                  </a:lnTo>
                  <a:lnTo>
                    <a:pt x="192" y="242"/>
                  </a:lnTo>
                  <a:lnTo>
                    <a:pt x="187" y="244"/>
                  </a:lnTo>
                  <a:lnTo>
                    <a:pt x="183" y="246"/>
                  </a:lnTo>
                  <a:lnTo>
                    <a:pt x="179" y="249"/>
                  </a:lnTo>
                  <a:lnTo>
                    <a:pt x="175" y="250"/>
                  </a:lnTo>
                  <a:lnTo>
                    <a:pt x="170" y="252"/>
                  </a:lnTo>
                  <a:lnTo>
                    <a:pt x="166" y="253"/>
                  </a:lnTo>
                  <a:lnTo>
                    <a:pt x="162" y="254"/>
                  </a:lnTo>
                  <a:lnTo>
                    <a:pt x="159" y="255"/>
                  </a:lnTo>
                  <a:lnTo>
                    <a:pt x="156" y="256"/>
                  </a:lnTo>
                  <a:lnTo>
                    <a:pt x="153" y="256"/>
                  </a:lnTo>
                  <a:lnTo>
                    <a:pt x="150" y="257"/>
                  </a:lnTo>
                  <a:lnTo>
                    <a:pt x="145" y="257"/>
                  </a:lnTo>
                  <a:lnTo>
                    <a:pt x="139" y="258"/>
                  </a:lnTo>
                  <a:lnTo>
                    <a:pt x="134" y="258"/>
                  </a:lnTo>
                  <a:lnTo>
                    <a:pt x="129" y="258"/>
                  </a:lnTo>
                  <a:lnTo>
                    <a:pt x="124" y="258"/>
                  </a:lnTo>
                  <a:lnTo>
                    <a:pt x="119" y="259"/>
                  </a:lnTo>
                  <a:lnTo>
                    <a:pt x="112" y="257"/>
                  </a:lnTo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23"/>
            <p:cNvSpPr>
              <a:spLocks/>
            </p:cNvSpPr>
            <p:nvPr/>
          </p:nvSpPr>
          <p:spPr bwMode="auto">
            <a:xfrm>
              <a:off x="5491" y="3158"/>
              <a:ext cx="194" cy="103"/>
            </a:xfrm>
            <a:custGeom>
              <a:avLst/>
              <a:gdLst>
                <a:gd name="T0" fmla="*/ 7 w 194"/>
                <a:gd name="T1" fmla="*/ 97 h 103"/>
                <a:gd name="T2" fmla="*/ 2 w 194"/>
                <a:gd name="T3" fmla="*/ 83 h 103"/>
                <a:gd name="T4" fmla="*/ 1 w 194"/>
                <a:gd name="T5" fmla="*/ 82 h 103"/>
                <a:gd name="T6" fmla="*/ 0 w 194"/>
                <a:gd name="T7" fmla="*/ 82 h 103"/>
                <a:gd name="T8" fmla="*/ 0 w 194"/>
                <a:gd name="T9" fmla="*/ 82 h 103"/>
                <a:gd name="T10" fmla="*/ 0 w 194"/>
                <a:gd name="T11" fmla="*/ 78 h 103"/>
                <a:gd name="T12" fmla="*/ 1 w 194"/>
                <a:gd name="T13" fmla="*/ 70 h 103"/>
                <a:gd name="T14" fmla="*/ 3 w 194"/>
                <a:gd name="T15" fmla="*/ 63 h 103"/>
                <a:gd name="T16" fmla="*/ 5 w 194"/>
                <a:gd name="T17" fmla="*/ 56 h 103"/>
                <a:gd name="T18" fmla="*/ 9 w 194"/>
                <a:gd name="T19" fmla="*/ 49 h 103"/>
                <a:gd name="T20" fmla="*/ 12 w 194"/>
                <a:gd name="T21" fmla="*/ 42 h 103"/>
                <a:gd name="T22" fmla="*/ 17 w 194"/>
                <a:gd name="T23" fmla="*/ 35 h 103"/>
                <a:gd name="T24" fmla="*/ 22 w 194"/>
                <a:gd name="T25" fmla="*/ 28 h 103"/>
                <a:gd name="T26" fmla="*/ 57 w 194"/>
                <a:gd name="T27" fmla="*/ 7 h 103"/>
                <a:gd name="T28" fmla="*/ 66 w 194"/>
                <a:gd name="T29" fmla="*/ 4 h 103"/>
                <a:gd name="T30" fmla="*/ 76 w 194"/>
                <a:gd name="T31" fmla="*/ 2 h 103"/>
                <a:gd name="T32" fmla="*/ 85 w 194"/>
                <a:gd name="T33" fmla="*/ 1 h 103"/>
                <a:gd name="T34" fmla="*/ 94 w 194"/>
                <a:gd name="T35" fmla="*/ 0 h 103"/>
                <a:gd name="T36" fmla="*/ 104 w 194"/>
                <a:gd name="T37" fmla="*/ 0 h 103"/>
                <a:gd name="T38" fmla="*/ 113 w 194"/>
                <a:gd name="T39" fmla="*/ 1 h 103"/>
                <a:gd name="T40" fmla="*/ 132 w 194"/>
                <a:gd name="T41" fmla="*/ 2 h 103"/>
                <a:gd name="T42" fmla="*/ 186 w 194"/>
                <a:gd name="T43" fmla="*/ 50 h 103"/>
                <a:gd name="T44" fmla="*/ 173 w 194"/>
                <a:gd name="T45" fmla="*/ 96 h 103"/>
                <a:gd name="T46" fmla="*/ 150 w 194"/>
                <a:gd name="T47" fmla="*/ 63 h 103"/>
                <a:gd name="T48" fmla="*/ 143 w 194"/>
                <a:gd name="T49" fmla="*/ 58 h 103"/>
                <a:gd name="T50" fmla="*/ 136 w 194"/>
                <a:gd name="T51" fmla="*/ 55 h 103"/>
                <a:gd name="T52" fmla="*/ 129 w 194"/>
                <a:gd name="T53" fmla="*/ 52 h 103"/>
                <a:gd name="T54" fmla="*/ 122 w 194"/>
                <a:gd name="T55" fmla="*/ 50 h 103"/>
                <a:gd name="T56" fmla="*/ 108 w 194"/>
                <a:gd name="T57" fmla="*/ 48 h 103"/>
                <a:gd name="T58" fmla="*/ 93 w 194"/>
                <a:gd name="T59" fmla="*/ 45 h 103"/>
                <a:gd name="T60" fmla="*/ 43 w 194"/>
                <a:gd name="T61" fmla="*/ 75 h 103"/>
                <a:gd name="T62" fmla="*/ 23 w 194"/>
                <a:gd name="T63" fmla="*/ 102 h 10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94"/>
                <a:gd name="T97" fmla="*/ 0 h 103"/>
                <a:gd name="T98" fmla="*/ 194 w 194"/>
                <a:gd name="T99" fmla="*/ 103 h 10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94" h="103">
                  <a:moveTo>
                    <a:pt x="18" y="102"/>
                  </a:moveTo>
                  <a:lnTo>
                    <a:pt x="7" y="97"/>
                  </a:lnTo>
                  <a:lnTo>
                    <a:pt x="3" y="84"/>
                  </a:lnTo>
                  <a:lnTo>
                    <a:pt x="2" y="83"/>
                  </a:lnTo>
                  <a:lnTo>
                    <a:pt x="1" y="83"/>
                  </a:lnTo>
                  <a:lnTo>
                    <a:pt x="1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1" y="74"/>
                  </a:lnTo>
                  <a:lnTo>
                    <a:pt x="1" y="70"/>
                  </a:lnTo>
                  <a:lnTo>
                    <a:pt x="2" y="67"/>
                  </a:lnTo>
                  <a:lnTo>
                    <a:pt x="3" y="63"/>
                  </a:lnTo>
                  <a:lnTo>
                    <a:pt x="4" y="60"/>
                  </a:lnTo>
                  <a:lnTo>
                    <a:pt x="5" y="56"/>
                  </a:lnTo>
                  <a:lnTo>
                    <a:pt x="7" y="53"/>
                  </a:lnTo>
                  <a:lnTo>
                    <a:pt x="9" y="49"/>
                  </a:lnTo>
                  <a:lnTo>
                    <a:pt x="10" y="46"/>
                  </a:lnTo>
                  <a:lnTo>
                    <a:pt x="12" y="42"/>
                  </a:lnTo>
                  <a:lnTo>
                    <a:pt x="15" y="39"/>
                  </a:lnTo>
                  <a:lnTo>
                    <a:pt x="17" y="35"/>
                  </a:lnTo>
                  <a:lnTo>
                    <a:pt x="20" y="32"/>
                  </a:lnTo>
                  <a:lnTo>
                    <a:pt x="22" y="28"/>
                  </a:lnTo>
                  <a:lnTo>
                    <a:pt x="25" y="25"/>
                  </a:lnTo>
                  <a:lnTo>
                    <a:pt x="57" y="7"/>
                  </a:lnTo>
                  <a:lnTo>
                    <a:pt x="62" y="5"/>
                  </a:lnTo>
                  <a:lnTo>
                    <a:pt x="66" y="4"/>
                  </a:lnTo>
                  <a:lnTo>
                    <a:pt x="71" y="3"/>
                  </a:lnTo>
                  <a:lnTo>
                    <a:pt x="76" y="2"/>
                  </a:lnTo>
                  <a:lnTo>
                    <a:pt x="80" y="1"/>
                  </a:lnTo>
                  <a:lnTo>
                    <a:pt x="85" y="1"/>
                  </a:lnTo>
                  <a:lnTo>
                    <a:pt x="90" y="1"/>
                  </a:lnTo>
                  <a:lnTo>
                    <a:pt x="94" y="0"/>
                  </a:lnTo>
                  <a:lnTo>
                    <a:pt x="99" y="0"/>
                  </a:lnTo>
                  <a:lnTo>
                    <a:pt x="104" y="0"/>
                  </a:lnTo>
                  <a:lnTo>
                    <a:pt x="108" y="1"/>
                  </a:lnTo>
                  <a:lnTo>
                    <a:pt x="113" y="1"/>
                  </a:lnTo>
                  <a:lnTo>
                    <a:pt x="122" y="1"/>
                  </a:lnTo>
                  <a:lnTo>
                    <a:pt x="132" y="2"/>
                  </a:lnTo>
                  <a:lnTo>
                    <a:pt x="170" y="21"/>
                  </a:lnTo>
                  <a:lnTo>
                    <a:pt x="186" y="50"/>
                  </a:lnTo>
                  <a:lnTo>
                    <a:pt x="193" y="86"/>
                  </a:lnTo>
                  <a:lnTo>
                    <a:pt x="173" y="96"/>
                  </a:lnTo>
                  <a:lnTo>
                    <a:pt x="159" y="75"/>
                  </a:lnTo>
                  <a:lnTo>
                    <a:pt x="150" y="63"/>
                  </a:lnTo>
                  <a:lnTo>
                    <a:pt x="146" y="61"/>
                  </a:lnTo>
                  <a:lnTo>
                    <a:pt x="143" y="58"/>
                  </a:lnTo>
                  <a:lnTo>
                    <a:pt x="140" y="56"/>
                  </a:lnTo>
                  <a:lnTo>
                    <a:pt x="136" y="55"/>
                  </a:lnTo>
                  <a:lnTo>
                    <a:pt x="133" y="53"/>
                  </a:lnTo>
                  <a:lnTo>
                    <a:pt x="129" y="52"/>
                  </a:lnTo>
                  <a:lnTo>
                    <a:pt x="126" y="51"/>
                  </a:lnTo>
                  <a:lnTo>
                    <a:pt x="122" y="50"/>
                  </a:lnTo>
                  <a:lnTo>
                    <a:pt x="115" y="49"/>
                  </a:lnTo>
                  <a:lnTo>
                    <a:pt x="108" y="48"/>
                  </a:lnTo>
                  <a:lnTo>
                    <a:pt x="100" y="47"/>
                  </a:lnTo>
                  <a:lnTo>
                    <a:pt x="93" y="45"/>
                  </a:lnTo>
                  <a:lnTo>
                    <a:pt x="71" y="50"/>
                  </a:lnTo>
                  <a:lnTo>
                    <a:pt x="43" y="75"/>
                  </a:lnTo>
                  <a:lnTo>
                    <a:pt x="34" y="102"/>
                  </a:lnTo>
                  <a:lnTo>
                    <a:pt x="23" y="102"/>
                  </a:lnTo>
                  <a:lnTo>
                    <a:pt x="18" y="102"/>
                  </a:lnTo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24"/>
            <p:cNvSpPr>
              <a:spLocks/>
            </p:cNvSpPr>
            <p:nvPr/>
          </p:nvSpPr>
          <p:spPr bwMode="auto">
            <a:xfrm>
              <a:off x="5505" y="3172"/>
              <a:ext cx="168" cy="73"/>
            </a:xfrm>
            <a:custGeom>
              <a:avLst/>
              <a:gdLst>
                <a:gd name="T0" fmla="*/ 0 w 168"/>
                <a:gd name="T1" fmla="*/ 61 h 73"/>
                <a:gd name="T2" fmla="*/ 16 w 168"/>
                <a:gd name="T3" fmla="*/ 24 h 73"/>
                <a:gd name="T4" fmla="*/ 54 w 168"/>
                <a:gd name="T5" fmla="*/ 7 h 73"/>
                <a:gd name="T6" fmla="*/ 67 w 168"/>
                <a:gd name="T7" fmla="*/ 3 h 73"/>
                <a:gd name="T8" fmla="*/ 77 w 168"/>
                <a:gd name="T9" fmla="*/ 1 h 73"/>
                <a:gd name="T10" fmla="*/ 83 w 168"/>
                <a:gd name="T11" fmla="*/ 1 h 73"/>
                <a:gd name="T12" fmla="*/ 90 w 168"/>
                <a:gd name="T13" fmla="*/ 0 h 73"/>
                <a:gd name="T14" fmla="*/ 96 w 168"/>
                <a:gd name="T15" fmla="*/ 0 h 73"/>
                <a:gd name="T16" fmla="*/ 103 w 168"/>
                <a:gd name="T17" fmla="*/ 1 h 73"/>
                <a:gd name="T18" fmla="*/ 110 w 168"/>
                <a:gd name="T19" fmla="*/ 1 h 73"/>
                <a:gd name="T20" fmla="*/ 116 w 168"/>
                <a:gd name="T21" fmla="*/ 3 h 73"/>
                <a:gd name="T22" fmla="*/ 123 w 168"/>
                <a:gd name="T23" fmla="*/ 5 h 73"/>
                <a:gd name="T24" fmla="*/ 129 w 168"/>
                <a:gd name="T25" fmla="*/ 8 h 73"/>
                <a:gd name="T26" fmla="*/ 136 w 168"/>
                <a:gd name="T27" fmla="*/ 11 h 73"/>
                <a:gd name="T28" fmla="*/ 142 w 168"/>
                <a:gd name="T29" fmla="*/ 15 h 73"/>
                <a:gd name="T30" fmla="*/ 149 w 168"/>
                <a:gd name="T31" fmla="*/ 20 h 73"/>
                <a:gd name="T32" fmla="*/ 154 w 168"/>
                <a:gd name="T33" fmla="*/ 25 h 73"/>
                <a:gd name="T34" fmla="*/ 157 w 168"/>
                <a:gd name="T35" fmla="*/ 30 h 73"/>
                <a:gd name="T36" fmla="*/ 160 w 168"/>
                <a:gd name="T37" fmla="*/ 35 h 73"/>
                <a:gd name="T38" fmla="*/ 162 w 168"/>
                <a:gd name="T39" fmla="*/ 40 h 73"/>
                <a:gd name="T40" fmla="*/ 164 w 168"/>
                <a:gd name="T41" fmla="*/ 47 h 73"/>
                <a:gd name="T42" fmla="*/ 166 w 168"/>
                <a:gd name="T43" fmla="*/ 57 h 73"/>
                <a:gd name="T44" fmla="*/ 166 w 168"/>
                <a:gd name="T45" fmla="*/ 62 h 73"/>
                <a:gd name="T46" fmla="*/ 164 w 168"/>
                <a:gd name="T47" fmla="*/ 64 h 73"/>
                <a:gd name="T48" fmla="*/ 163 w 168"/>
                <a:gd name="T49" fmla="*/ 65 h 73"/>
                <a:gd name="T50" fmla="*/ 163 w 168"/>
                <a:gd name="T51" fmla="*/ 65 h 73"/>
                <a:gd name="T52" fmla="*/ 152 w 168"/>
                <a:gd name="T53" fmla="*/ 52 h 73"/>
                <a:gd name="T54" fmla="*/ 140 w 168"/>
                <a:gd name="T55" fmla="*/ 36 h 73"/>
                <a:gd name="T56" fmla="*/ 134 w 168"/>
                <a:gd name="T57" fmla="*/ 32 h 73"/>
                <a:gd name="T58" fmla="*/ 128 w 168"/>
                <a:gd name="T59" fmla="*/ 29 h 73"/>
                <a:gd name="T60" fmla="*/ 122 w 168"/>
                <a:gd name="T61" fmla="*/ 26 h 73"/>
                <a:gd name="T62" fmla="*/ 117 w 168"/>
                <a:gd name="T63" fmla="*/ 24 h 73"/>
                <a:gd name="T64" fmla="*/ 111 w 168"/>
                <a:gd name="T65" fmla="*/ 22 h 73"/>
                <a:gd name="T66" fmla="*/ 106 w 168"/>
                <a:gd name="T67" fmla="*/ 20 h 73"/>
                <a:gd name="T68" fmla="*/ 100 w 168"/>
                <a:gd name="T69" fmla="*/ 20 h 73"/>
                <a:gd name="T70" fmla="*/ 92 w 168"/>
                <a:gd name="T71" fmla="*/ 19 h 73"/>
                <a:gd name="T72" fmla="*/ 81 w 168"/>
                <a:gd name="T73" fmla="*/ 18 h 73"/>
                <a:gd name="T74" fmla="*/ 64 w 168"/>
                <a:gd name="T75" fmla="*/ 19 h 73"/>
                <a:gd name="T76" fmla="*/ 43 w 168"/>
                <a:gd name="T77" fmla="*/ 24 h 73"/>
                <a:gd name="T78" fmla="*/ 9 w 168"/>
                <a:gd name="T79" fmla="*/ 72 h 73"/>
                <a:gd name="T80" fmla="*/ 8 w 168"/>
                <a:gd name="T81" fmla="*/ 72 h 73"/>
                <a:gd name="T82" fmla="*/ 7 w 168"/>
                <a:gd name="T83" fmla="*/ 72 h 73"/>
                <a:gd name="T84" fmla="*/ 7 w 168"/>
                <a:gd name="T85" fmla="*/ 72 h 73"/>
                <a:gd name="T86" fmla="*/ 7 w 168"/>
                <a:gd name="T87" fmla="*/ 72 h 7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68"/>
                <a:gd name="T133" fmla="*/ 0 h 73"/>
                <a:gd name="T134" fmla="*/ 168 w 168"/>
                <a:gd name="T135" fmla="*/ 73 h 73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68" h="73">
                  <a:moveTo>
                    <a:pt x="0" y="72"/>
                  </a:moveTo>
                  <a:lnTo>
                    <a:pt x="0" y="61"/>
                  </a:lnTo>
                  <a:lnTo>
                    <a:pt x="9" y="43"/>
                  </a:lnTo>
                  <a:lnTo>
                    <a:pt x="16" y="24"/>
                  </a:lnTo>
                  <a:lnTo>
                    <a:pt x="48" y="9"/>
                  </a:lnTo>
                  <a:lnTo>
                    <a:pt x="54" y="7"/>
                  </a:lnTo>
                  <a:lnTo>
                    <a:pt x="60" y="5"/>
                  </a:lnTo>
                  <a:lnTo>
                    <a:pt x="67" y="3"/>
                  </a:lnTo>
                  <a:lnTo>
                    <a:pt x="73" y="2"/>
                  </a:lnTo>
                  <a:lnTo>
                    <a:pt x="77" y="1"/>
                  </a:lnTo>
                  <a:lnTo>
                    <a:pt x="80" y="1"/>
                  </a:lnTo>
                  <a:lnTo>
                    <a:pt x="83" y="1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3" y="0"/>
                  </a:lnTo>
                  <a:lnTo>
                    <a:pt x="96" y="0"/>
                  </a:lnTo>
                  <a:lnTo>
                    <a:pt x="100" y="0"/>
                  </a:lnTo>
                  <a:lnTo>
                    <a:pt x="103" y="1"/>
                  </a:lnTo>
                  <a:lnTo>
                    <a:pt x="106" y="1"/>
                  </a:lnTo>
                  <a:lnTo>
                    <a:pt x="110" y="1"/>
                  </a:lnTo>
                  <a:lnTo>
                    <a:pt x="113" y="2"/>
                  </a:lnTo>
                  <a:lnTo>
                    <a:pt x="116" y="3"/>
                  </a:lnTo>
                  <a:lnTo>
                    <a:pt x="119" y="4"/>
                  </a:lnTo>
                  <a:lnTo>
                    <a:pt x="123" y="5"/>
                  </a:lnTo>
                  <a:lnTo>
                    <a:pt x="126" y="6"/>
                  </a:lnTo>
                  <a:lnTo>
                    <a:pt x="129" y="8"/>
                  </a:lnTo>
                  <a:lnTo>
                    <a:pt x="132" y="9"/>
                  </a:lnTo>
                  <a:lnTo>
                    <a:pt x="136" y="11"/>
                  </a:lnTo>
                  <a:lnTo>
                    <a:pt x="139" y="13"/>
                  </a:lnTo>
                  <a:lnTo>
                    <a:pt x="142" y="15"/>
                  </a:lnTo>
                  <a:lnTo>
                    <a:pt x="145" y="17"/>
                  </a:lnTo>
                  <a:lnTo>
                    <a:pt x="149" y="20"/>
                  </a:lnTo>
                  <a:lnTo>
                    <a:pt x="152" y="22"/>
                  </a:lnTo>
                  <a:lnTo>
                    <a:pt x="154" y="25"/>
                  </a:lnTo>
                  <a:lnTo>
                    <a:pt x="156" y="27"/>
                  </a:lnTo>
                  <a:lnTo>
                    <a:pt x="157" y="30"/>
                  </a:lnTo>
                  <a:lnTo>
                    <a:pt x="159" y="32"/>
                  </a:lnTo>
                  <a:lnTo>
                    <a:pt x="160" y="35"/>
                  </a:lnTo>
                  <a:lnTo>
                    <a:pt x="161" y="37"/>
                  </a:lnTo>
                  <a:lnTo>
                    <a:pt x="162" y="40"/>
                  </a:lnTo>
                  <a:lnTo>
                    <a:pt x="163" y="42"/>
                  </a:lnTo>
                  <a:lnTo>
                    <a:pt x="164" y="47"/>
                  </a:lnTo>
                  <a:lnTo>
                    <a:pt x="166" y="52"/>
                  </a:lnTo>
                  <a:lnTo>
                    <a:pt x="166" y="57"/>
                  </a:lnTo>
                  <a:lnTo>
                    <a:pt x="167" y="61"/>
                  </a:lnTo>
                  <a:lnTo>
                    <a:pt x="166" y="62"/>
                  </a:lnTo>
                  <a:lnTo>
                    <a:pt x="165" y="64"/>
                  </a:lnTo>
                  <a:lnTo>
                    <a:pt x="164" y="64"/>
                  </a:lnTo>
                  <a:lnTo>
                    <a:pt x="163" y="65"/>
                  </a:lnTo>
                  <a:lnTo>
                    <a:pt x="152" y="52"/>
                  </a:lnTo>
                  <a:lnTo>
                    <a:pt x="142" y="38"/>
                  </a:lnTo>
                  <a:lnTo>
                    <a:pt x="140" y="36"/>
                  </a:lnTo>
                  <a:lnTo>
                    <a:pt x="137" y="34"/>
                  </a:lnTo>
                  <a:lnTo>
                    <a:pt x="134" y="32"/>
                  </a:lnTo>
                  <a:lnTo>
                    <a:pt x="131" y="30"/>
                  </a:lnTo>
                  <a:lnTo>
                    <a:pt x="128" y="29"/>
                  </a:lnTo>
                  <a:lnTo>
                    <a:pt x="125" y="27"/>
                  </a:lnTo>
                  <a:lnTo>
                    <a:pt x="122" y="26"/>
                  </a:lnTo>
                  <a:lnTo>
                    <a:pt x="120" y="25"/>
                  </a:lnTo>
                  <a:lnTo>
                    <a:pt x="117" y="24"/>
                  </a:lnTo>
                  <a:lnTo>
                    <a:pt x="114" y="23"/>
                  </a:lnTo>
                  <a:lnTo>
                    <a:pt x="111" y="22"/>
                  </a:lnTo>
                  <a:lnTo>
                    <a:pt x="108" y="21"/>
                  </a:lnTo>
                  <a:lnTo>
                    <a:pt x="106" y="20"/>
                  </a:lnTo>
                  <a:lnTo>
                    <a:pt x="103" y="20"/>
                  </a:lnTo>
                  <a:lnTo>
                    <a:pt x="100" y="20"/>
                  </a:lnTo>
                  <a:lnTo>
                    <a:pt x="97" y="19"/>
                  </a:lnTo>
                  <a:lnTo>
                    <a:pt x="92" y="19"/>
                  </a:lnTo>
                  <a:lnTo>
                    <a:pt x="86" y="18"/>
                  </a:lnTo>
                  <a:lnTo>
                    <a:pt x="81" y="18"/>
                  </a:lnTo>
                  <a:lnTo>
                    <a:pt x="75" y="18"/>
                  </a:lnTo>
                  <a:lnTo>
                    <a:pt x="64" y="19"/>
                  </a:lnTo>
                  <a:lnTo>
                    <a:pt x="52" y="20"/>
                  </a:lnTo>
                  <a:lnTo>
                    <a:pt x="43" y="24"/>
                  </a:lnTo>
                  <a:lnTo>
                    <a:pt x="16" y="52"/>
                  </a:lnTo>
                  <a:lnTo>
                    <a:pt x="9" y="72"/>
                  </a:lnTo>
                  <a:lnTo>
                    <a:pt x="8" y="72"/>
                  </a:lnTo>
                  <a:lnTo>
                    <a:pt x="7" y="72"/>
                  </a:lnTo>
                  <a:lnTo>
                    <a:pt x="0" y="7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25"/>
            <p:cNvSpPr>
              <a:spLocks/>
            </p:cNvSpPr>
            <p:nvPr/>
          </p:nvSpPr>
          <p:spPr bwMode="auto">
            <a:xfrm>
              <a:off x="5505" y="3091"/>
              <a:ext cx="69" cy="68"/>
            </a:xfrm>
            <a:custGeom>
              <a:avLst/>
              <a:gdLst>
                <a:gd name="T0" fmla="*/ 24 w 69"/>
                <a:gd name="T1" fmla="*/ 65 h 68"/>
                <a:gd name="T2" fmla="*/ 7 w 69"/>
                <a:gd name="T3" fmla="*/ 53 h 68"/>
                <a:gd name="T4" fmla="*/ 2 w 69"/>
                <a:gd name="T5" fmla="*/ 44 h 68"/>
                <a:gd name="T6" fmla="*/ 2 w 69"/>
                <a:gd name="T7" fmla="*/ 44 h 68"/>
                <a:gd name="T8" fmla="*/ 1 w 69"/>
                <a:gd name="T9" fmla="*/ 43 h 68"/>
                <a:gd name="T10" fmla="*/ 0 w 69"/>
                <a:gd name="T11" fmla="*/ 43 h 68"/>
                <a:gd name="T12" fmla="*/ 0 w 69"/>
                <a:gd name="T13" fmla="*/ 43 h 68"/>
                <a:gd name="T14" fmla="*/ 0 w 69"/>
                <a:gd name="T15" fmla="*/ 42 h 68"/>
                <a:gd name="T16" fmla="*/ 0 w 69"/>
                <a:gd name="T17" fmla="*/ 42 h 68"/>
                <a:gd name="T18" fmla="*/ 0 w 69"/>
                <a:gd name="T19" fmla="*/ 42 h 68"/>
                <a:gd name="T20" fmla="*/ 0 w 69"/>
                <a:gd name="T21" fmla="*/ 42 h 68"/>
                <a:gd name="T22" fmla="*/ 11 w 69"/>
                <a:gd name="T23" fmla="*/ 6 h 68"/>
                <a:gd name="T24" fmla="*/ 18 w 69"/>
                <a:gd name="T25" fmla="*/ 1 h 68"/>
                <a:gd name="T26" fmla="*/ 20 w 69"/>
                <a:gd name="T27" fmla="*/ 0 h 68"/>
                <a:gd name="T28" fmla="*/ 23 w 69"/>
                <a:gd name="T29" fmla="*/ 0 h 68"/>
                <a:gd name="T30" fmla="*/ 26 w 69"/>
                <a:gd name="T31" fmla="*/ 0 h 68"/>
                <a:gd name="T32" fmla="*/ 28 w 69"/>
                <a:gd name="T33" fmla="*/ 0 h 68"/>
                <a:gd name="T34" fmla="*/ 31 w 69"/>
                <a:gd name="T35" fmla="*/ 0 h 68"/>
                <a:gd name="T36" fmla="*/ 34 w 69"/>
                <a:gd name="T37" fmla="*/ 0 h 68"/>
                <a:gd name="T38" fmla="*/ 37 w 69"/>
                <a:gd name="T39" fmla="*/ 0 h 68"/>
                <a:gd name="T40" fmla="*/ 40 w 69"/>
                <a:gd name="T41" fmla="*/ 1 h 68"/>
                <a:gd name="T42" fmla="*/ 42 w 69"/>
                <a:gd name="T43" fmla="*/ 2 h 68"/>
                <a:gd name="T44" fmla="*/ 45 w 69"/>
                <a:gd name="T45" fmla="*/ 2 h 68"/>
                <a:gd name="T46" fmla="*/ 48 w 69"/>
                <a:gd name="T47" fmla="*/ 3 h 68"/>
                <a:gd name="T48" fmla="*/ 51 w 69"/>
                <a:gd name="T49" fmla="*/ 5 h 68"/>
                <a:gd name="T50" fmla="*/ 53 w 69"/>
                <a:gd name="T51" fmla="*/ 6 h 68"/>
                <a:gd name="T52" fmla="*/ 56 w 69"/>
                <a:gd name="T53" fmla="*/ 7 h 68"/>
                <a:gd name="T54" fmla="*/ 58 w 69"/>
                <a:gd name="T55" fmla="*/ 9 h 68"/>
                <a:gd name="T56" fmla="*/ 61 w 69"/>
                <a:gd name="T57" fmla="*/ 10 h 68"/>
                <a:gd name="T58" fmla="*/ 68 w 69"/>
                <a:gd name="T59" fmla="*/ 19 h 68"/>
                <a:gd name="T60" fmla="*/ 68 w 69"/>
                <a:gd name="T61" fmla="*/ 20 h 68"/>
                <a:gd name="T62" fmla="*/ 68 w 69"/>
                <a:gd name="T63" fmla="*/ 21 h 68"/>
                <a:gd name="T64" fmla="*/ 68 w 69"/>
                <a:gd name="T65" fmla="*/ 21 h 68"/>
                <a:gd name="T66" fmla="*/ 68 w 69"/>
                <a:gd name="T67" fmla="*/ 21 h 68"/>
                <a:gd name="T68" fmla="*/ 68 w 69"/>
                <a:gd name="T69" fmla="*/ 22 h 68"/>
                <a:gd name="T70" fmla="*/ 68 w 69"/>
                <a:gd name="T71" fmla="*/ 22 h 68"/>
                <a:gd name="T72" fmla="*/ 68 w 69"/>
                <a:gd name="T73" fmla="*/ 22 h 68"/>
                <a:gd name="T74" fmla="*/ 68 w 69"/>
                <a:gd name="T75" fmla="*/ 22 h 68"/>
                <a:gd name="T76" fmla="*/ 61 w 69"/>
                <a:gd name="T77" fmla="*/ 58 h 68"/>
                <a:gd name="T78" fmla="*/ 50 w 69"/>
                <a:gd name="T79" fmla="*/ 65 h 68"/>
                <a:gd name="T80" fmla="*/ 29 w 69"/>
                <a:gd name="T81" fmla="*/ 67 h 68"/>
                <a:gd name="T82" fmla="*/ 24 w 69"/>
                <a:gd name="T83" fmla="*/ 65 h 6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69"/>
                <a:gd name="T127" fmla="*/ 0 h 68"/>
                <a:gd name="T128" fmla="*/ 69 w 69"/>
                <a:gd name="T129" fmla="*/ 68 h 6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69" h="68">
                  <a:moveTo>
                    <a:pt x="24" y="65"/>
                  </a:moveTo>
                  <a:lnTo>
                    <a:pt x="7" y="53"/>
                  </a:lnTo>
                  <a:lnTo>
                    <a:pt x="2" y="44"/>
                  </a:lnTo>
                  <a:lnTo>
                    <a:pt x="1" y="43"/>
                  </a:lnTo>
                  <a:lnTo>
                    <a:pt x="0" y="43"/>
                  </a:lnTo>
                  <a:lnTo>
                    <a:pt x="0" y="42"/>
                  </a:lnTo>
                  <a:lnTo>
                    <a:pt x="11" y="6"/>
                  </a:lnTo>
                  <a:lnTo>
                    <a:pt x="18" y="1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40" y="1"/>
                  </a:lnTo>
                  <a:lnTo>
                    <a:pt x="42" y="2"/>
                  </a:lnTo>
                  <a:lnTo>
                    <a:pt x="45" y="2"/>
                  </a:lnTo>
                  <a:lnTo>
                    <a:pt x="48" y="3"/>
                  </a:lnTo>
                  <a:lnTo>
                    <a:pt x="51" y="5"/>
                  </a:lnTo>
                  <a:lnTo>
                    <a:pt x="53" y="6"/>
                  </a:lnTo>
                  <a:lnTo>
                    <a:pt x="56" y="7"/>
                  </a:lnTo>
                  <a:lnTo>
                    <a:pt x="58" y="9"/>
                  </a:lnTo>
                  <a:lnTo>
                    <a:pt x="61" y="10"/>
                  </a:lnTo>
                  <a:lnTo>
                    <a:pt x="68" y="19"/>
                  </a:lnTo>
                  <a:lnTo>
                    <a:pt x="68" y="20"/>
                  </a:lnTo>
                  <a:lnTo>
                    <a:pt x="68" y="21"/>
                  </a:lnTo>
                  <a:lnTo>
                    <a:pt x="68" y="22"/>
                  </a:lnTo>
                  <a:lnTo>
                    <a:pt x="61" y="58"/>
                  </a:lnTo>
                  <a:lnTo>
                    <a:pt x="50" y="65"/>
                  </a:lnTo>
                  <a:lnTo>
                    <a:pt x="29" y="67"/>
                  </a:lnTo>
                  <a:lnTo>
                    <a:pt x="24" y="6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26"/>
            <p:cNvSpPr>
              <a:spLocks/>
            </p:cNvSpPr>
            <p:nvPr/>
          </p:nvSpPr>
          <p:spPr bwMode="auto">
            <a:xfrm>
              <a:off x="5604" y="3090"/>
              <a:ext cx="69" cy="67"/>
            </a:xfrm>
            <a:custGeom>
              <a:avLst/>
              <a:gdLst>
                <a:gd name="T0" fmla="*/ 37 w 69"/>
                <a:gd name="T1" fmla="*/ 66 h 67"/>
                <a:gd name="T2" fmla="*/ 26 w 69"/>
                <a:gd name="T3" fmla="*/ 66 h 67"/>
                <a:gd name="T4" fmla="*/ 7 w 69"/>
                <a:gd name="T5" fmla="*/ 54 h 67"/>
                <a:gd name="T6" fmla="*/ 5 w 69"/>
                <a:gd name="T7" fmla="*/ 48 h 67"/>
                <a:gd name="T8" fmla="*/ 0 w 69"/>
                <a:gd name="T9" fmla="*/ 36 h 67"/>
                <a:gd name="T10" fmla="*/ 19 w 69"/>
                <a:gd name="T11" fmla="*/ 2 h 67"/>
                <a:gd name="T12" fmla="*/ 19 w 69"/>
                <a:gd name="T13" fmla="*/ 2 h 67"/>
                <a:gd name="T14" fmla="*/ 20 w 69"/>
                <a:gd name="T15" fmla="*/ 2 h 67"/>
                <a:gd name="T16" fmla="*/ 20 w 69"/>
                <a:gd name="T17" fmla="*/ 2 h 67"/>
                <a:gd name="T18" fmla="*/ 21 w 69"/>
                <a:gd name="T19" fmla="*/ 2 h 67"/>
                <a:gd name="T20" fmla="*/ 21 w 69"/>
                <a:gd name="T21" fmla="*/ 2 h 67"/>
                <a:gd name="T22" fmla="*/ 21 w 69"/>
                <a:gd name="T23" fmla="*/ 2 h 67"/>
                <a:gd name="T24" fmla="*/ 21 w 69"/>
                <a:gd name="T25" fmla="*/ 2 h 67"/>
                <a:gd name="T26" fmla="*/ 21 w 69"/>
                <a:gd name="T27" fmla="*/ 2 h 67"/>
                <a:gd name="T28" fmla="*/ 22 w 69"/>
                <a:gd name="T29" fmla="*/ 1 h 67"/>
                <a:gd name="T30" fmla="*/ 24 w 69"/>
                <a:gd name="T31" fmla="*/ 1 h 67"/>
                <a:gd name="T32" fmla="*/ 25 w 69"/>
                <a:gd name="T33" fmla="*/ 0 h 67"/>
                <a:gd name="T34" fmla="*/ 25 w 69"/>
                <a:gd name="T35" fmla="*/ 0 h 67"/>
                <a:gd name="T36" fmla="*/ 25 w 69"/>
                <a:gd name="T37" fmla="*/ 0 h 67"/>
                <a:gd name="T38" fmla="*/ 26 w 69"/>
                <a:gd name="T39" fmla="*/ 0 h 67"/>
                <a:gd name="T40" fmla="*/ 26 w 69"/>
                <a:gd name="T41" fmla="*/ 0 h 67"/>
                <a:gd name="T42" fmla="*/ 26 w 69"/>
                <a:gd name="T43" fmla="*/ 0 h 67"/>
                <a:gd name="T44" fmla="*/ 43 w 69"/>
                <a:gd name="T45" fmla="*/ 0 h 67"/>
                <a:gd name="T46" fmla="*/ 62 w 69"/>
                <a:gd name="T47" fmla="*/ 13 h 67"/>
                <a:gd name="T48" fmla="*/ 68 w 69"/>
                <a:gd name="T49" fmla="*/ 29 h 67"/>
                <a:gd name="T50" fmla="*/ 68 w 69"/>
                <a:gd name="T51" fmla="*/ 39 h 67"/>
                <a:gd name="T52" fmla="*/ 53 w 69"/>
                <a:gd name="T53" fmla="*/ 63 h 67"/>
                <a:gd name="T54" fmla="*/ 41 w 69"/>
                <a:gd name="T55" fmla="*/ 66 h 67"/>
                <a:gd name="T56" fmla="*/ 37 w 69"/>
                <a:gd name="T57" fmla="*/ 66 h 6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9"/>
                <a:gd name="T88" fmla="*/ 0 h 67"/>
                <a:gd name="T89" fmla="*/ 69 w 69"/>
                <a:gd name="T90" fmla="*/ 67 h 6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9" h="67">
                  <a:moveTo>
                    <a:pt x="37" y="66"/>
                  </a:moveTo>
                  <a:lnTo>
                    <a:pt x="26" y="66"/>
                  </a:lnTo>
                  <a:lnTo>
                    <a:pt x="7" y="54"/>
                  </a:lnTo>
                  <a:lnTo>
                    <a:pt x="5" y="48"/>
                  </a:lnTo>
                  <a:lnTo>
                    <a:pt x="0" y="36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43" y="0"/>
                  </a:lnTo>
                  <a:lnTo>
                    <a:pt x="62" y="13"/>
                  </a:lnTo>
                  <a:lnTo>
                    <a:pt x="68" y="29"/>
                  </a:lnTo>
                  <a:lnTo>
                    <a:pt x="68" y="39"/>
                  </a:lnTo>
                  <a:lnTo>
                    <a:pt x="53" y="63"/>
                  </a:lnTo>
                  <a:lnTo>
                    <a:pt x="41" y="66"/>
                  </a:lnTo>
                  <a:lnTo>
                    <a:pt x="37" y="66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27"/>
            <p:cNvSpPr>
              <a:spLocks/>
            </p:cNvSpPr>
            <p:nvPr/>
          </p:nvSpPr>
          <p:spPr bwMode="auto">
            <a:xfrm>
              <a:off x="5519" y="3108"/>
              <a:ext cx="41" cy="35"/>
            </a:xfrm>
            <a:custGeom>
              <a:avLst/>
              <a:gdLst>
                <a:gd name="T0" fmla="*/ 10 w 41"/>
                <a:gd name="T1" fmla="*/ 32 h 35"/>
                <a:gd name="T2" fmla="*/ 0 w 41"/>
                <a:gd name="T3" fmla="*/ 25 h 35"/>
                <a:gd name="T4" fmla="*/ 0 w 41"/>
                <a:gd name="T5" fmla="*/ 11 h 35"/>
                <a:gd name="T6" fmla="*/ 6 w 41"/>
                <a:gd name="T7" fmla="*/ 0 h 35"/>
                <a:gd name="T8" fmla="*/ 27 w 41"/>
                <a:gd name="T9" fmla="*/ 0 h 35"/>
                <a:gd name="T10" fmla="*/ 40 w 41"/>
                <a:gd name="T11" fmla="*/ 7 h 35"/>
                <a:gd name="T12" fmla="*/ 40 w 41"/>
                <a:gd name="T13" fmla="*/ 18 h 35"/>
                <a:gd name="T14" fmla="*/ 27 w 41"/>
                <a:gd name="T15" fmla="*/ 34 h 35"/>
                <a:gd name="T16" fmla="*/ 15 w 41"/>
                <a:gd name="T17" fmla="*/ 34 h 35"/>
                <a:gd name="T18" fmla="*/ 10 w 41"/>
                <a:gd name="T19" fmla="*/ 32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"/>
                <a:gd name="T31" fmla="*/ 0 h 35"/>
                <a:gd name="T32" fmla="*/ 41 w 41"/>
                <a:gd name="T33" fmla="*/ 35 h 3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" h="35">
                  <a:moveTo>
                    <a:pt x="10" y="32"/>
                  </a:moveTo>
                  <a:lnTo>
                    <a:pt x="0" y="25"/>
                  </a:lnTo>
                  <a:lnTo>
                    <a:pt x="0" y="11"/>
                  </a:lnTo>
                  <a:lnTo>
                    <a:pt x="6" y="0"/>
                  </a:lnTo>
                  <a:lnTo>
                    <a:pt x="27" y="0"/>
                  </a:lnTo>
                  <a:lnTo>
                    <a:pt x="40" y="7"/>
                  </a:lnTo>
                  <a:lnTo>
                    <a:pt x="40" y="18"/>
                  </a:lnTo>
                  <a:lnTo>
                    <a:pt x="27" y="34"/>
                  </a:lnTo>
                  <a:lnTo>
                    <a:pt x="15" y="34"/>
                  </a:lnTo>
                  <a:lnTo>
                    <a:pt x="10" y="32"/>
                  </a:lnTo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28"/>
            <p:cNvSpPr>
              <a:spLocks/>
            </p:cNvSpPr>
            <p:nvPr/>
          </p:nvSpPr>
          <p:spPr bwMode="auto">
            <a:xfrm>
              <a:off x="5616" y="3103"/>
              <a:ext cx="42" cy="38"/>
            </a:xfrm>
            <a:custGeom>
              <a:avLst/>
              <a:gdLst>
                <a:gd name="T0" fmla="*/ 11 w 42"/>
                <a:gd name="T1" fmla="*/ 35 h 38"/>
                <a:gd name="T2" fmla="*/ 0 w 42"/>
                <a:gd name="T3" fmla="*/ 26 h 38"/>
                <a:gd name="T4" fmla="*/ 9 w 42"/>
                <a:gd name="T5" fmla="*/ 7 h 38"/>
                <a:gd name="T6" fmla="*/ 16 w 42"/>
                <a:gd name="T7" fmla="*/ 3 h 38"/>
                <a:gd name="T8" fmla="*/ 16 w 42"/>
                <a:gd name="T9" fmla="*/ 3 h 38"/>
                <a:gd name="T10" fmla="*/ 17 w 42"/>
                <a:gd name="T11" fmla="*/ 3 h 38"/>
                <a:gd name="T12" fmla="*/ 17 w 42"/>
                <a:gd name="T13" fmla="*/ 3 h 38"/>
                <a:gd name="T14" fmla="*/ 18 w 42"/>
                <a:gd name="T15" fmla="*/ 3 h 38"/>
                <a:gd name="T16" fmla="*/ 18 w 42"/>
                <a:gd name="T17" fmla="*/ 3 h 38"/>
                <a:gd name="T18" fmla="*/ 18 w 42"/>
                <a:gd name="T19" fmla="*/ 3 h 38"/>
                <a:gd name="T20" fmla="*/ 18 w 42"/>
                <a:gd name="T21" fmla="*/ 3 h 38"/>
                <a:gd name="T22" fmla="*/ 18 w 42"/>
                <a:gd name="T23" fmla="*/ 3 h 38"/>
                <a:gd name="T24" fmla="*/ 19 w 42"/>
                <a:gd name="T25" fmla="*/ 2 h 38"/>
                <a:gd name="T26" fmla="*/ 20 w 42"/>
                <a:gd name="T27" fmla="*/ 1 h 38"/>
                <a:gd name="T28" fmla="*/ 21 w 42"/>
                <a:gd name="T29" fmla="*/ 1 h 38"/>
                <a:gd name="T30" fmla="*/ 22 w 42"/>
                <a:gd name="T31" fmla="*/ 1 h 38"/>
                <a:gd name="T32" fmla="*/ 22 w 42"/>
                <a:gd name="T33" fmla="*/ 1 h 38"/>
                <a:gd name="T34" fmla="*/ 22 w 42"/>
                <a:gd name="T35" fmla="*/ 1 h 38"/>
                <a:gd name="T36" fmla="*/ 22 w 42"/>
                <a:gd name="T37" fmla="*/ 0 h 38"/>
                <a:gd name="T38" fmla="*/ 22 w 42"/>
                <a:gd name="T39" fmla="*/ 0 h 38"/>
                <a:gd name="T40" fmla="*/ 41 w 42"/>
                <a:gd name="T41" fmla="*/ 12 h 38"/>
                <a:gd name="T42" fmla="*/ 41 w 42"/>
                <a:gd name="T43" fmla="*/ 23 h 38"/>
                <a:gd name="T44" fmla="*/ 36 w 42"/>
                <a:gd name="T45" fmla="*/ 35 h 38"/>
                <a:gd name="T46" fmla="*/ 16 w 42"/>
                <a:gd name="T47" fmla="*/ 37 h 38"/>
                <a:gd name="T48" fmla="*/ 11 w 42"/>
                <a:gd name="T49" fmla="*/ 35 h 3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2"/>
                <a:gd name="T76" fmla="*/ 0 h 38"/>
                <a:gd name="T77" fmla="*/ 42 w 42"/>
                <a:gd name="T78" fmla="*/ 38 h 3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2" h="38">
                  <a:moveTo>
                    <a:pt x="11" y="35"/>
                  </a:moveTo>
                  <a:lnTo>
                    <a:pt x="0" y="26"/>
                  </a:lnTo>
                  <a:lnTo>
                    <a:pt x="9" y="7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2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2" y="0"/>
                  </a:lnTo>
                  <a:lnTo>
                    <a:pt x="41" y="12"/>
                  </a:lnTo>
                  <a:lnTo>
                    <a:pt x="41" y="23"/>
                  </a:lnTo>
                  <a:lnTo>
                    <a:pt x="36" y="35"/>
                  </a:lnTo>
                  <a:lnTo>
                    <a:pt x="16" y="37"/>
                  </a:lnTo>
                  <a:lnTo>
                    <a:pt x="11" y="35"/>
                  </a:lnTo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29"/>
            <p:cNvSpPr>
              <a:spLocks/>
            </p:cNvSpPr>
            <p:nvPr/>
          </p:nvSpPr>
          <p:spPr bwMode="auto">
            <a:xfrm>
              <a:off x="5652" y="3029"/>
              <a:ext cx="85" cy="105"/>
            </a:xfrm>
            <a:custGeom>
              <a:avLst/>
              <a:gdLst>
                <a:gd name="T0" fmla="*/ 79 w 85"/>
                <a:gd name="T1" fmla="*/ 104 h 105"/>
                <a:gd name="T2" fmla="*/ 77 w 85"/>
                <a:gd name="T3" fmla="*/ 90 h 105"/>
                <a:gd name="T4" fmla="*/ 63 w 85"/>
                <a:gd name="T5" fmla="*/ 63 h 105"/>
                <a:gd name="T6" fmla="*/ 60 w 85"/>
                <a:gd name="T7" fmla="*/ 59 h 105"/>
                <a:gd name="T8" fmla="*/ 57 w 85"/>
                <a:gd name="T9" fmla="*/ 54 h 105"/>
                <a:gd name="T10" fmla="*/ 54 w 85"/>
                <a:gd name="T11" fmla="*/ 50 h 105"/>
                <a:gd name="T12" fmla="*/ 50 w 85"/>
                <a:gd name="T13" fmla="*/ 45 h 105"/>
                <a:gd name="T14" fmla="*/ 46 w 85"/>
                <a:gd name="T15" fmla="*/ 41 h 105"/>
                <a:gd name="T16" fmla="*/ 43 w 85"/>
                <a:gd name="T17" fmla="*/ 36 h 105"/>
                <a:gd name="T18" fmla="*/ 38 w 85"/>
                <a:gd name="T19" fmla="*/ 32 h 105"/>
                <a:gd name="T20" fmla="*/ 34 w 85"/>
                <a:gd name="T21" fmla="*/ 28 h 105"/>
                <a:gd name="T22" fmla="*/ 30 w 85"/>
                <a:gd name="T23" fmla="*/ 24 h 105"/>
                <a:gd name="T24" fmla="*/ 26 w 85"/>
                <a:gd name="T25" fmla="*/ 20 h 105"/>
                <a:gd name="T26" fmla="*/ 22 w 85"/>
                <a:gd name="T27" fmla="*/ 16 h 105"/>
                <a:gd name="T28" fmla="*/ 17 w 85"/>
                <a:gd name="T29" fmla="*/ 13 h 105"/>
                <a:gd name="T30" fmla="*/ 13 w 85"/>
                <a:gd name="T31" fmla="*/ 10 h 105"/>
                <a:gd name="T32" fmla="*/ 9 w 85"/>
                <a:gd name="T33" fmla="*/ 8 h 105"/>
                <a:gd name="T34" fmla="*/ 6 w 85"/>
                <a:gd name="T35" fmla="*/ 7 h 105"/>
                <a:gd name="T36" fmla="*/ 4 w 85"/>
                <a:gd name="T37" fmla="*/ 6 h 105"/>
                <a:gd name="T38" fmla="*/ 2 w 85"/>
                <a:gd name="T39" fmla="*/ 5 h 105"/>
                <a:gd name="T40" fmla="*/ 0 w 85"/>
                <a:gd name="T41" fmla="*/ 4 h 105"/>
                <a:gd name="T42" fmla="*/ 48 w 85"/>
                <a:gd name="T43" fmla="*/ 0 h 105"/>
                <a:gd name="T44" fmla="*/ 68 w 85"/>
                <a:gd name="T45" fmla="*/ 13 h 105"/>
                <a:gd name="T46" fmla="*/ 69 w 85"/>
                <a:gd name="T47" fmla="*/ 19 h 105"/>
                <a:gd name="T48" fmla="*/ 70 w 85"/>
                <a:gd name="T49" fmla="*/ 24 h 105"/>
                <a:gd name="T50" fmla="*/ 71 w 85"/>
                <a:gd name="T51" fmla="*/ 30 h 105"/>
                <a:gd name="T52" fmla="*/ 71 w 85"/>
                <a:gd name="T53" fmla="*/ 35 h 105"/>
                <a:gd name="T54" fmla="*/ 72 w 85"/>
                <a:gd name="T55" fmla="*/ 46 h 105"/>
                <a:gd name="T56" fmla="*/ 72 w 85"/>
                <a:gd name="T57" fmla="*/ 56 h 105"/>
                <a:gd name="T58" fmla="*/ 72 w 85"/>
                <a:gd name="T59" fmla="*/ 62 h 105"/>
                <a:gd name="T60" fmla="*/ 73 w 85"/>
                <a:gd name="T61" fmla="*/ 67 h 105"/>
                <a:gd name="T62" fmla="*/ 74 w 85"/>
                <a:gd name="T63" fmla="*/ 72 h 105"/>
                <a:gd name="T64" fmla="*/ 75 w 85"/>
                <a:gd name="T65" fmla="*/ 78 h 105"/>
                <a:gd name="T66" fmla="*/ 76 w 85"/>
                <a:gd name="T67" fmla="*/ 81 h 105"/>
                <a:gd name="T68" fmla="*/ 76 w 85"/>
                <a:gd name="T69" fmla="*/ 83 h 105"/>
                <a:gd name="T70" fmla="*/ 77 w 85"/>
                <a:gd name="T71" fmla="*/ 86 h 105"/>
                <a:gd name="T72" fmla="*/ 78 w 85"/>
                <a:gd name="T73" fmla="*/ 89 h 105"/>
                <a:gd name="T74" fmla="*/ 79 w 85"/>
                <a:gd name="T75" fmla="*/ 91 h 105"/>
                <a:gd name="T76" fmla="*/ 81 w 85"/>
                <a:gd name="T77" fmla="*/ 94 h 105"/>
                <a:gd name="T78" fmla="*/ 82 w 85"/>
                <a:gd name="T79" fmla="*/ 97 h 105"/>
                <a:gd name="T80" fmla="*/ 84 w 85"/>
                <a:gd name="T81" fmla="*/ 100 h 105"/>
                <a:gd name="T82" fmla="*/ 79 w 85"/>
                <a:gd name="T83" fmla="*/ 104 h 10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85"/>
                <a:gd name="T127" fmla="*/ 0 h 105"/>
                <a:gd name="T128" fmla="*/ 85 w 85"/>
                <a:gd name="T129" fmla="*/ 105 h 10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85" h="105">
                  <a:moveTo>
                    <a:pt x="79" y="104"/>
                  </a:moveTo>
                  <a:lnTo>
                    <a:pt x="77" y="90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57" y="54"/>
                  </a:lnTo>
                  <a:lnTo>
                    <a:pt x="54" y="50"/>
                  </a:lnTo>
                  <a:lnTo>
                    <a:pt x="50" y="45"/>
                  </a:lnTo>
                  <a:lnTo>
                    <a:pt x="46" y="41"/>
                  </a:lnTo>
                  <a:lnTo>
                    <a:pt x="43" y="36"/>
                  </a:lnTo>
                  <a:lnTo>
                    <a:pt x="38" y="32"/>
                  </a:lnTo>
                  <a:lnTo>
                    <a:pt x="34" y="28"/>
                  </a:lnTo>
                  <a:lnTo>
                    <a:pt x="30" y="24"/>
                  </a:lnTo>
                  <a:lnTo>
                    <a:pt x="26" y="20"/>
                  </a:lnTo>
                  <a:lnTo>
                    <a:pt x="22" y="16"/>
                  </a:lnTo>
                  <a:lnTo>
                    <a:pt x="17" y="13"/>
                  </a:lnTo>
                  <a:lnTo>
                    <a:pt x="13" y="10"/>
                  </a:lnTo>
                  <a:lnTo>
                    <a:pt x="9" y="8"/>
                  </a:lnTo>
                  <a:lnTo>
                    <a:pt x="6" y="7"/>
                  </a:lnTo>
                  <a:lnTo>
                    <a:pt x="4" y="6"/>
                  </a:lnTo>
                  <a:lnTo>
                    <a:pt x="2" y="5"/>
                  </a:lnTo>
                  <a:lnTo>
                    <a:pt x="0" y="4"/>
                  </a:lnTo>
                  <a:lnTo>
                    <a:pt x="48" y="0"/>
                  </a:lnTo>
                  <a:lnTo>
                    <a:pt x="68" y="13"/>
                  </a:lnTo>
                  <a:lnTo>
                    <a:pt x="69" y="19"/>
                  </a:lnTo>
                  <a:lnTo>
                    <a:pt x="70" y="24"/>
                  </a:lnTo>
                  <a:lnTo>
                    <a:pt x="71" y="30"/>
                  </a:lnTo>
                  <a:lnTo>
                    <a:pt x="71" y="35"/>
                  </a:lnTo>
                  <a:lnTo>
                    <a:pt x="72" y="46"/>
                  </a:lnTo>
                  <a:lnTo>
                    <a:pt x="72" y="56"/>
                  </a:lnTo>
                  <a:lnTo>
                    <a:pt x="72" y="62"/>
                  </a:lnTo>
                  <a:lnTo>
                    <a:pt x="73" y="67"/>
                  </a:lnTo>
                  <a:lnTo>
                    <a:pt x="74" y="72"/>
                  </a:lnTo>
                  <a:lnTo>
                    <a:pt x="75" y="78"/>
                  </a:lnTo>
                  <a:lnTo>
                    <a:pt x="76" y="81"/>
                  </a:lnTo>
                  <a:lnTo>
                    <a:pt x="76" y="83"/>
                  </a:lnTo>
                  <a:lnTo>
                    <a:pt x="77" y="86"/>
                  </a:lnTo>
                  <a:lnTo>
                    <a:pt x="78" y="89"/>
                  </a:lnTo>
                  <a:lnTo>
                    <a:pt x="79" y="91"/>
                  </a:lnTo>
                  <a:lnTo>
                    <a:pt x="81" y="94"/>
                  </a:lnTo>
                  <a:lnTo>
                    <a:pt x="82" y="97"/>
                  </a:lnTo>
                  <a:lnTo>
                    <a:pt x="84" y="100"/>
                  </a:lnTo>
                  <a:lnTo>
                    <a:pt x="79" y="104"/>
                  </a:lnTo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30"/>
            <p:cNvSpPr>
              <a:spLocks/>
            </p:cNvSpPr>
            <p:nvPr/>
          </p:nvSpPr>
          <p:spPr bwMode="auto">
            <a:xfrm>
              <a:off x="5421" y="3047"/>
              <a:ext cx="56" cy="69"/>
            </a:xfrm>
            <a:custGeom>
              <a:avLst/>
              <a:gdLst>
                <a:gd name="T0" fmla="*/ 4 w 56"/>
                <a:gd name="T1" fmla="*/ 68 h 69"/>
                <a:gd name="T2" fmla="*/ 0 w 56"/>
                <a:gd name="T3" fmla="*/ 63 h 69"/>
                <a:gd name="T4" fmla="*/ 1 w 56"/>
                <a:gd name="T5" fmla="*/ 59 h 69"/>
                <a:gd name="T6" fmla="*/ 3 w 56"/>
                <a:gd name="T7" fmla="*/ 56 h 69"/>
                <a:gd name="T8" fmla="*/ 4 w 56"/>
                <a:gd name="T9" fmla="*/ 52 h 69"/>
                <a:gd name="T10" fmla="*/ 6 w 56"/>
                <a:gd name="T11" fmla="*/ 48 h 69"/>
                <a:gd name="T12" fmla="*/ 7 w 56"/>
                <a:gd name="T13" fmla="*/ 44 h 69"/>
                <a:gd name="T14" fmla="*/ 9 w 56"/>
                <a:gd name="T15" fmla="*/ 40 h 69"/>
                <a:gd name="T16" fmla="*/ 11 w 56"/>
                <a:gd name="T17" fmla="*/ 36 h 69"/>
                <a:gd name="T18" fmla="*/ 14 w 56"/>
                <a:gd name="T19" fmla="*/ 32 h 69"/>
                <a:gd name="T20" fmla="*/ 16 w 56"/>
                <a:gd name="T21" fmla="*/ 29 h 69"/>
                <a:gd name="T22" fmla="*/ 19 w 56"/>
                <a:gd name="T23" fmla="*/ 25 h 69"/>
                <a:gd name="T24" fmla="*/ 22 w 56"/>
                <a:gd name="T25" fmla="*/ 20 h 69"/>
                <a:gd name="T26" fmla="*/ 25 w 56"/>
                <a:gd name="T27" fmla="*/ 16 h 69"/>
                <a:gd name="T28" fmla="*/ 28 w 56"/>
                <a:gd name="T29" fmla="*/ 12 h 69"/>
                <a:gd name="T30" fmla="*/ 32 w 56"/>
                <a:gd name="T31" fmla="*/ 8 h 69"/>
                <a:gd name="T32" fmla="*/ 36 w 56"/>
                <a:gd name="T33" fmla="*/ 4 h 69"/>
                <a:gd name="T34" fmla="*/ 41 w 56"/>
                <a:gd name="T35" fmla="*/ 0 h 69"/>
                <a:gd name="T36" fmla="*/ 55 w 56"/>
                <a:gd name="T37" fmla="*/ 4 h 69"/>
                <a:gd name="T38" fmla="*/ 48 w 56"/>
                <a:gd name="T39" fmla="*/ 13 h 69"/>
                <a:gd name="T40" fmla="*/ 41 w 56"/>
                <a:gd name="T41" fmla="*/ 21 h 69"/>
                <a:gd name="T42" fmla="*/ 34 w 56"/>
                <a:gd name="T43" fmla="*/ 29 h 69"/>
                <a:gd name="T44" fmla="*/ 28 w 56"/>
                <a:gd name="T45" fmla="*/ 37 h 69"/>
                <a:gd name="T46" fmla="*/ 25 w 56"/>
                <a:gd name="T47" fmla="*/ 41 h 69"/>
                <a:gd name="T48" fmla="*/ 23 w 56"/>
                <a:gd name="T49" fmla="*/ 45 h 69"/>
                <a:gd name="T50" fmla="*/ 20 w 56"/>
                <a:gd name="T51" fmla="*/ 49 h 69"/>
                <a:gd name="T52" fmla="*/ 18 w 56"/>
                <a:gd name="T53" fmla="*/ 53 h 69"/>
                <a:gd name="T54" fmla="*/ 17 w 56"/>
                <a:gd name="T55" fmla="*/ 56 h 69"/>
                <a:gd name="T56" fmla="*/ 15 w 56"/>
                <a:gd name="T57" fmla="*/ 60 h 69"/>
                <a:gd name="T58" fmla="*/ 15 w 56"/>
                <a:gd name="T59" fmla="*/ 62 h 69"/>
                <a:gd name="T60" fmla="*/ 14 w 56"/>
                <a:gd name="T61" fmla="*/ 64 h 69"/>
                <a:gd name="T62" fmla="*/ 14 w 56"/>
                <a:gd name="T63" fmla="*/ 66 h 69"/>
                <a:gd name="T64" fmla="*/ 14 w 56"/>
                <a:gd name="T65" fmla="*/ 68 h 69"/>
                <a:gd name="T66" fmla="*/ 4 w 56"/>
                <a:gd name="T67" fmla="*/ 68 h 6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6"/>
                <a:gd name="T103" fmla="*/ 0 h 69"/>
                <a:gd name="T104" fmla="*/ 56 w 56"/>
                <a:gd name="T105" fmla="*/ 69 h 69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6" h="69">
                  <a:moveTo>
                    <a:pt x="4" y="68"/>
                  </a:moveTo>
                  <a:lnTo>
                    <a:pt x="0" y="63"/>
                  </a:lnTo>
                  <a:lnTo>
                    <a:pt x="1" y="59"/>
                  </a:lnTo>
                  <a:lnTo>
                    <a:pt x="3" y="56"/>
                  </a:lnTo>
                  <a:lnTo>
                    <a:pt x="4" y="52"/>
                  </a:lnTo>
                  <a:lnTo>
                    <a:pt x="6" y="48"/>
                  </a:lnTo>
                  <a:lnTo>
                    <a:pt x="7" y="44"/>
                  </a:lnTo>
                  <a:lnTo>
                    <a:pt x="9" y="40"/>
                  </a:lnTo>
                  <a:lnTo>
                    <a:pt x="11" y="36"/>
                  </a:lnTo>
                  <a:lnTo>
                    <a:pt x="14" y="32"/>
                  </a:lnTo>
                  <a:lnTo>
                    <a:pt x="16" y="29"/>
                  </a:lnTo>
                  <a:lnTo>
                    <a:pt x="19" y="25"/>
                  </a:lnTo>
                  <a:lnTo>
                    <a:pt x="22" y="20"/>
                  </a:lnTo>
                  <a:lnTo>
                    <a:pt x="25" y="16"/>
                  </a:lnTo>
                  <a:lnTo>
                    <a:pt x="28" y="12"/>
                  </a:lnTo>
                  <a:lnTo>
                    <a:pt x="32" y="8"/>
                  </a:lnTo>
                  <a:lnTo>
                    <a:pt x="36" y="4"/>
                  </a:lnTo>
                  <a:lnTo>
                    <a:pt x="41" y="0"/>
                  </a:lnTo>
                  <a:lnTo>
                    <a:pt x="55" y="4"/>
                  </a:lnTo>
                  <a:lnTo>
                    <a:pt x="48" y="13"/>
                  </a:lnTo>
                  <a:lnTo>
                    <a:pt x="41" y="21"/>
                  </a:lnTo>
                  <a:lnTo>
                    <a:pt x="34" y="29"/>
                  </a:lnTo>
                  <a:lnTo>
                    <a:pt x="28" y="37"/>
                  </a:lnTo>
                  <a:lnTo>
                    <a:pt x="25" y="41"/>
                  </a:lnTo>
                  <a:lnTo>
                    <a:pt x="23" y="45"/>
                  </a:lnTo>
                  <a:lnTo>
                    <a:pt x="20" y="49"/>
                  </a:lnTo>
                  <a:lnTo>
                    <a:pt x="18" y="53"/>
                  </a:lnTo>
                  <a:lnTo>
                    <a:pt x="17" y="56"/>
                  </a:lnTo>
                  <a:lnTo>
                    <a:pt x="15" y="60"/>
                  </a:lnTo>
                  <a:lnTo>
                    <a:pt x="15" y="62"/>
                  </a:lnTo>
                  <a:lnTo>
                    <a:pt x="14" y="64"/>
                  </a:lnTo>
                  <a:lnTo>
                    <a:pt x="14" y="66"/>
                  </a:lnTo>
                  <a:lnTo>
                    <a:pt x="14" y="68"/>
                  </a:lnTo>
                  <a:lnTo>
                    <a:pt x="4" y="68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Freeform 31"/>
            <p:cNvSpPr>
              <a:spLocks/>
            </p:cNvSpPr>
            <p:nvPr/>
          </p:nvSpPr>
          <p:spPr bwMode="auto">
            <a:xfrm>
              <a:off x="5414" y="3045"/>
              <a:ext cx="35" cy="44"/>
            </a:xfrm>
            <a:custGeom>
              <a:avLst/>
              <a:gdLst>
                <a:gd name="T0" fmla="*/ 0 w 35"/>
                <a:gd name="T1" fmla="*/ 40 h 44"/>
                <a:gd name="T2" fmla="*/ 23 w 35"/>
                <a:gd name="T3" fmla="*/ 0 h 44"/>
                <a:gd name="T4" fmla="*/ 34 w 35"/>
                <a:gd name="T5" fmla="*/ 9 h 44"/>
                <a:gd name="T6" fmla="*/ 25 w 35"/>
                <a:gd name="T7" fmla="*/ 18 h 44"/>
                <a:gd name="T8" fmla="*/ 5 w 35"/>
                <a:gd name="T9" fmla="*/ 43 h 44"/>
                <a:gd name="T10" fmla="*/ 0 w 35"/>
                <a:gd name="T11" fmla="*/ 4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"/>
                <a:gd name="T19" fmla="*/ 0 h 44"/>
                <a:gd name="T20" fmla="*/ 35 w 35"/>
                <a:gd name="T21" fmla="*/ 44 h 4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" h="44">
                  <a:moveTo>
                    <a:pt x="0" y="40"/>
                  </a:moveTo>
                  <a:lnTo>
                    <a:pt x="23" y="0"/>
                  </a:lnTo>
                  <a:lnTo>
                    <a:pt x="34" y="9"/>
                  </a:lnTo>
                  <a:lnTo>
                    <a:pt x="25" y="18"/>
                  </a:lnTo>
                  <a:lnTo>
                    <a:pt x="5" y="43"/>
                  </a:lnTo>
                  <a:lnTo>
                    <a:pt x="0" y="4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32"/>
            <p:cNvSpPr>
              <a:spLocks/>
            </p:cNvSpPr>
            <p:nvPr/>
          </p:nvSpPr>
          <p:spPr bwMode="auto">
            <a:xfrm>
              <a:off x="5521" y="3063"/>
              <a:ext cx="43" cy="21"/>
            </a:xfrm>
            <a:custGeom>
              <a:avLst/>
              <a:gdLst>
                <a:gd name="T0" fmla="*/ 4 w 43"/>
                <a:gd name="T1" fmla="*/ 18 h 21"/>
                <a:gd name="T2" fmla="*/ 0 w 43"/>
                <a:gd name="T3" fmla="*/ 13 h 21"/>
                <a:gd name="T4" fmla="*/ 4 w 43"/>
                <a:gd name="T5" fmla="*/ 4 h 21"/>
                <a:gd name="T6" fmla="*/ 18 w 43"/>
                <a:gd name="T7" fmla="*/ 2 h 21"/>
                <a:gd name="T8" fmla="*/ 27 w 43"/>
                <a:gd name="T9" fmla="*/ 0 h 21"/>
                <a:gd name="T10" fmla="*/ 42 w 43"/>
                <a:gd name="T11" fmla="*/ 9 h 21"/>
                <a:gd name="T12" fmla="*/ 42 w 43"/>
                <a:gd name="T13" fmla="*/ 18 h 21"/>
                <a:gd name="T14" fmla="*/ 8 w 43"/>
                <a:gd name="T15" fmla="*/ 20 h 21"/>
                <a:gd name="T16" fmla="*/ 4 w 43"/>
                <a:gd name="T17" fmla="*/ 18 h 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3"/>
                <a:gd name="T28" fmla="*/ 0 h 21"/>
                <a:gd name="T29" fmla="*/ 43 w 43"/>
                <a:gd name="T30" fmla="*/ 21 h 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3" h="21">
                  <a:moveTo>
                    <a:pt x="4" y="18"/>
                  </a:moveTo>
                  <a:lnTo>
                    <a:pt x="0" y="13"/>
                  </a:lnTo>
                  <a:lnTo>
                    <a:pt x="4" y="4"/>
                  </a:lnTo>
                  <a:lnTo>
                    <a:pt x="18" y="2"/>
                  </a:lnTo>
                  <a:lnTo>
                    <a:pt x="27" y="0"/>
                  </a:lnTo>
                  <a:lnTo>
                    <a:pt x="42" y="9"/>
                  </a:lnTo>
                  <a:lnTo>
                    <a:pt x="42" y="18"/>
                  </a:lnTo>
                  <a:lnTo>
                    <a:pt x="8" y="20"/>
                  </a:lnTo>
                  <a:lnTo>
                    <a:pt x="4" y="18"/>
                  </a:lnTo>
                </a:path>
              </a:pathLst>
            </a:cu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33"/>
            <p:cNvSpPr>
              <a:spLocks/>
            </p:cNvSpPr>
            <p:nvPr/>
          </p:nvSpPr>
          <p:spPr bwMode="auto">
            <a:xfrm>
              <a:off x="5611" y="3060"/>
              <a:ext cx="40" cy="24"/>
            </a:xfrm>
            <a:custGeom>
              <a:avLst/>
              <a:gdLst>
                <a:gd name="T0" fmla="*/ 0 w 40"/>
                <a:gd name="T1" fmla="*/ 23 h 24"/>
                <a:gd name="T2" fmla="*/ 2 w 40"/>
                <a:gd name="T3" fmla="*/ 5 h 24"/>
                <a:gd name="T4" fmla="*/ 19 w 40"/>
                <a:gd name="T5" fmla="*/ 3 h 24"/>
                <a:gd name="T6" fmla="*/ 19 w 40"/>
                <a:gd name="T7" fmla="*/ 2 h 24"/>
                <a:gd name="T8" fmla="*/ 20 w 40"/>
                <a:gd name="T9" fmla="*/ 1 h 24"/>
                <a:gd name="T10" fmla="*/ 20 w 40"/>
                <a:gd name="T11" fmla="*/ 1 h 24"/>
                <a:gd name="T12" fmla="*/ 21 w 40"/>
                <a:gd name="T13" fmla="*/ 1 h 24"/>
                <a:gd name="T14" fmla="*/ 21 w 40"/>
                <a:gd name="T15" fmla="*/ 1 h 24"/>
                <a:gd name="T16" fmla="*/ 21 w 40"/>
                <a:gd name="T17" fmla="*/ 1 h 24"/>
                <a:gd name="T18" fmla="*/ 21 w 40"/>
                <a:gd name="T19" fmla="*/ 0 h 24"/>
                <a:gd name="T20" fmla="*/ 21 w 40"/>
                <a:gd name="T21" fmla="*/ 0 h 24"/>
                <a:gd name="T22" fmla="*/ 39 w 40"/>
                <a:gd name="T23" fmla="*/ 12 h 24"/>
                <a:gd name="T24" fmla="*/ 34 w 40"/>
                <a:gd name="T25" fmla="*/ 21 h 24"/>
                <a:gd name="T26" fmla="*/ 19 w 40"/>
                <a:gd name="T27" fmla="*/ 19 h 24"/>
                <a:gd name="T28" fmla="*/ 5 w 40"/>
                <a:gd name="T29" fmla="*/ 23 h 24"/>
                <a:gd name="T30" fmla="*/ 0 w 40"/>
                <a:gd name="T31" fmla="*/ 23 h 2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0"/>
                <a:gd name="T49" fmla="*/ 0 h 24"/>
                <a:gd name="T50" fmla="*/ 40 w 40"/>
                <a:gd name="T51" fmla="*/ 24 h 2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0" h="24">
                  <a:moveTo>
                    <a:pt x="0" y="23"/>
                  </a:moveTo>
                  <a:lnTo>
                    <a:pt x="2" y="5"/>
                  </a:lnTo>
                  <a:lnTo>
                    <a:pt x="19" y="3"/>
                  </a:lnTo>
                  <a:lnTo>
                    <a:pt x="19" y="2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1" y="0"/>
                  </a:lnTo>
                  <a:lnTo>
                    <a:pt x="39" y="12"/>
                  </a:lnTo>
                  <a:lnTo>
                    <a:pt x="34" y="21"/>
                  </a:lnTo>
                  <a:lnTo>
                    <a:pt x="19" y="19"/>
                  </a:lnTo>
                  <a:lnTo>
                    <a:pt x="5" y="23"/>
                  </a:lnTo>
                  <a:lnTo>
                    <a:pt x="0" y="23"/>
                  </a:lnTo>
                </a:path>
              </a:pathLst>
            </a:cu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992199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2329" y="123876"/>
            <a:ext cx="5915025" cy="2038248"/>
          </a:xfrm>
        </p:spPr>
        <p:txBody>
          <a:bodyPr/>
          <a:lstStyle/>
          <a:p>
            <a:r>
              <a:rPr lang="en-US" dirty="0"/>
              <a:t>Using Parameter Estimation to find the sweet spot</a:t>
            </a:r>
          </a:p>
        </p:txBody>
      </p:sp>
      <p:pic>
        <p:nvPicPr>
          <p:cNvPr id="98310" name="Picture 6" descr="PE01682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98" y="635417"/>
            <a:ext cx="1273605" cy="115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8313" name="Group 9"/>
          <p:cNvGrpSpPr>
            <a:grpSpLocks/>
          </p:cNvGrpSpPr>
          <p:nvPr/>
        </p:nvGrpSpPr>
        <p:grpSpPr bwMode="auto">
          <a:xfrm>
            <a:off x="6548439" y="304800"/>
            <a:ext cx="1833561" cy="1752600"/>
            <a:chOff x="4125" y="196"/>
            <a:chExt cx="1550" cy="1581"/>
          </a:xfrm>
        </p:grpSpPr>
        <p:sp>
          <p:nvSpPr>
            <p:cNvPr id="98311" name="Oval 7"/>
            <p:cNvSpPr>
              <a:spLocks noChangeArrowheads="1"/>
            </p:cNvSpPr>
            <p:nvPr/>
          </p:nvSpPr>
          <p:spPr bwMode="auto">
            <a:xfrm>
              <a:off x="4125" y="196"/>
              <a:ext cx="1550" cy="1581"/>
            </a:xfrm>
            <a:prstGeom prst="ellipse">
              <a:avLst/>
            </a:prstGeom>
            <a:noFill/>
            <a:ln w="152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8312" name="Line 8"/>
            <p:cNvSpPr>
              <a:spLocks noChangeShapeType="1"/>
            </p:cNvSpPr>
            <p:nvPr/>
          </p:nvSpPr>
          <p:spPr bwMode="auto">
            <a:xfrm>
              <a:off x="4265" y="532"/>
              <a:ext cx="1281" cy="926"/>
            </a:xfrm>
            <a:prstGeom prst="line">
              <a:avLst/>
            </a:prstGeom>
            <a:noFill/>
            <a:ln w="152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33400" y="2266848"/>
            <a:ext cx="79375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None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spcAft>
                <a:spcPct val="30000"/>
              </a:spcAft>
            </a:pPr>
            <a:r>
              <a:rPr lang="en-US" dirty="0">
                <a:latin typeface="Calibri"/>
              </a:rPr>
              <a:t>The ideal is that PE is a clever artificial intelligence-like approach that will develop the conceptual model and build an algorithm that results in an supremely well calibrated model quickly and efficiently</a:t>
            </a:r>
          </a:p>
          <a:p>
            <a:r>
              <a:rPr lang="en-US" dirty="0">
                <a:latin typeface="Calibri"/>
              </a:rPr>
              <a:t>The real? A common management perception is that parameter estimation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>
                <a:latin typeface="Calibri"/>
              </a:rPr>
              <a:t>does not work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>
                <a:latin typeface="Calibri"/>
              </a:rPr>
              <a:t>, is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>
                <a:latin typeface="Calibri"/>
              </a:rPr>
              <a:t>too hard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>
                <a:latin typeface="Calibri"/>
              </a:rPr>
              <a:t>, and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>
                <a:latin typeface="Calibri"/>
              </a:rPr>
              <a:t>takes too long</a:t>
            </a:r>
            <a:r>
              <a:rPr lang="ja-JP" altLang="en-US" dirty="0">
                <a:latin typeface="Arial"/>
              </a:rPr>
              <a:t>”</a:t>
            </a:r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7744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Top 10 (well, 7)  reasons why parameter estimation fails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609600" indent="-609600">
              <a:buFontTx/>
              <a:buAutoNum type="arabicPeriod"/>
            </a:pPr>
            <a:r>
              <a:rPr lang="en-US" dirty="0"/>
              <a:t>User error</a:t>
            </a:r>
          </a:p>
          <a:p>
            <a:pPr marL="609600" indent="-609600">
              <a:buFontTx/>
              <a:buAutoNum type="arabicPeriod"/>
            </a:pPr>
            <a:r>
              <a:rPr lang="en-US" dirty="0"/>
              <a:t>User error</a:t>
            </a:r>
          </a:p>
          <a:p>
            <a:pPr marL="609600" indent="-609600">
              <a:buFontTx/>
              <a:buAutoNum type="arabicPeriod"/>
            </a:pPr>
            <a:r>
              <a:rPr lang="en-US" dirty="0"/>
              <a:t>User error</a:t>
            </a:r>
          </a:p>
          <a:p>
            <a:pPr marL="609600" indent="-609600">
              <a:buFontTx/>
              <a:buAutoNum type="arabicPeriod"/>
            </a:pPr>
            <a:r>
              <a:rPr lang="en-US" dirty="0"/>
              <a:t>User error</a:t>
            </a:r>
          </a:p>
          <a:p>
            <a:pPr marL="609600" indent="-609600">
              <a:buFontTx/>
              <a:buAutoNum type="arabicPeriod"/>
            </a:pPr>
            <a:r>
              <a:rPr lang="en-US" dirty="0"/>
              <a:t>User error</a:t>
            </a:r>
          </a:p>
          <a:p>
            <a:pPr marL="609600" indent="-609600">
              <a:buFontTx/>
              <a:buAutoNum type="arabicPeriod"/>
            </a:pPr>
            <a:r>
              <a:rPr lang="en-US" dirty="0"/>
              <a:t>User error</a:t>
            </a:r>
          </a:p>
          <a:p>
            <a:pPr marL="609600" indent="-609600">
              <a:buFontTx/>
              <a:buAutoNum type="arabicPeriod"/>
            </a:pPr>
            <a:r>
              <a:rPr lang="en-US" dirty="0"/>
              <a:t>User error</a:t>
            </a:r>
          </a:p>
          <a:p>
            <a:pPr marL="609600" indent="-6096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5501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>
          <a:xfrm>
            <a:off x="588963" y="250825"/>
            <a:ext cx="7772400" cy="1143000"/>
          </a:xfrm>
        </p:spPr>
        <p:txBody>
          <a:bodyPr/>
          <a:lstStyle/>
          <a:p>
            <a:r>
              <a:rPr lang="en-US" sz="4000"/>
              <a:t>Backing up and setting realistic expectations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981200"/>
            <a:ext cx="8385175" cy="4503738"/>
          </a:xfrm>
        </p:spPr>
        <p:txBody>
          <a:bodyPr/>
          <a:lstStyle/>
          <a:p>
            <a:pPr marL="0" indent="0">
              <a:spcAft>
                <a:spcPct val="30000"/>
              </a:spcAft>
              <a:buNone/>
            </a:pPr>
            <a:r>
              <a:rPr lang="en-US" sz="2800" dirty="0"/>
              <a:t>What can be expected of parameter estimation?</a:t>
            </a:r>
          </a:p>
          <a:p>
            <a:pPr>
              <a:spcAft>
                <a:spcPct val="30000"/>
              </a:spcAft>
            </a:pPr>
            <a:r>
              <a:rPr lang="en-US" sz="2800" dirty="0"/>
              <a:t>A quantifiable fit for a given conceptual model, but only if the modeler does their job…</a:t>
            </a:r>
          </a:p>
          <a:p>
            <a:pPr lvl="1">
              <a:spcAft>
                <a:spcPct val="30000"/>
              </a:spcAft>
            </a:pPr>
            <a:r>
              <a:rPr lang="en-US" sz="2400" dirty="0"/>
              <a:t>might not be best fit (poorly posed or improper PE usage)</a:t>
            </a:r>
          </a:p>
          <a:p>
            <a:pPr lvl="1">
              <a:spcAft>
                <a:spcPct val="30000"/>
              </a:spcAft>
            </a:pPr>
            <a:r>
              <a:rPr lang="en-US" sz="2400" dirty="0"/>
              <a:t>might not be only best fit (non-uniqueness)</a:t>
            </a:r>
          </a:p>
          <a:p>
            <a:pPr lvl="1">
              <a:spcAft>
                <a:spcPct val="30000"/>
              </a:spcAft>
            </a:pPr>
            <a:r>
              <a:rPr lang="en-US" sz="2400" dirty="0"/>
              <a:t>might not be best model for the forecast of interest</a:t>
            </a:r>
          </a:p>
          <a:p>
            <a:pPr>
              <a:spcAft>
                <a:spcPct val="30000"/>
              </a:spcAft>
            </a:pPr>
            <a:r>
              <a:rPr lang="en-US" sz="2800" dirty="0"/>
              <a:t>Requires active user intervention to make sure that the resulting model is good (</a:t>
            </a:r>
            <a:r>
              <a:rPr lang="ja-JP" altLang="en-US" sz="2800" dirty="0">
                <a:latin typeface="Arial"/>
              </a:rPr>
              <a:t>“</a:t>
            </a:r>
            <a:r>
              <a:rPr lang="en-US" sz="2800" dirty="0"/>
              <a:t>same as it ever was…</a:t>
            </a:r>
            <a:r>
              <a:rPr lang="ja-JP" altLang="en-US" sz="2800" dirty="0">
                <a:latin typeface="Arial"/>
              </a:rPr>
              <a:t>”</a:t>
            </a:r>
            <a:r>
              <a:rPr lang="en-US" sz="2800" dirty="0"/>
              <a:t>)</a:t>
            </a:r>
          </a:p>
          <a:p>
            <a:pPr lvl="1">
              <a:spcAft>
                <a:spcPct val="300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5784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title"/>
          </p:nvPr>
        </p:nvSpPr>
        <p:spPr>
          <a:xfrm>
            <a:off x="588963" y="250825"/>
            <a:ext cx="7772400" cy="1143000"/>
          </a:xfrm>
        </p:spPr>
        <p:txBody>
          <a:bodyPr/>
          <a:lstStyle/>
          <a:p>
            <a:r>
              <a:rPr lang="en-US"/>
              <a:t>Flip side of the argument…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839200" cy="4503738"/>
          </a:xfrm>
        </p:spPr>
        <p:txBody>
          <a:bodyPr/>
          <a:lstStyle/>
          <a:p>
            <a:pPr marL="0" indent="0">
              <a:spcAft>
                <a:spcPct val="30000"/>
              </a:spcAft>
              <a:buNone/>
            </a:pPr>
            <a:r>
              <a:rPr lang="en-US" sz="2800" dirty="0"/>
              <a:t>What can be expected of manual trial-and-error?</a:t>
            </a:r>
          </a:p>
          <a:p>
            <a:pPr>
              <a:spcAft>
                <a:spcPct val="30000"/>
              </a:spcAft>
            </a:pPr>
            <a:r>
              <a:rPr lang="en-US" sz="2800" dirty="0"/>
              <a:t>A fit for a given conceptual model, but…</a:t>
            </a:r>
          </a:p>
          <a:p>
            <a:pPr lvl="1">
              <a:spcAft>
                <a:spcPct val="30000"/>
              </a:spcAft>
            </a:pPr>
            <a:r>
              <a:rPr lang="en-US" sz="2400" dirty="0"/>
              <a:t>likely not best fit (how to defend?)</a:t>
            </a:r>
          </a:p>
          <a:p>
            <a:pPr lvl="1">
              <a:spcAft>
                <a:spcPct val="30000"/>
              </a:spcAft>
            </a:pPr>
            <a:r>
              <a:rPr lang="en-US" sz="2400" dirty="0"/>
              <a:t>Not fully documented (how to describe subjective judgment?)</a:t>
            </a:r>
          </a:p>
          <a:p>
            <a:pPr lvl="1">
              <a:spcAft>
                <a:spcPct val="30000"/>
              </a:spcAft>
            </a:pPr>
            <a:r>
              <a:rPr lang="en-US" sz="2400" dirty="0"/>
              <a:t>Few meaningful measures of model uncertainty available</a:t>
            </a:r>
          </a:p>
          <a:p>
            <a:pPr>
              <a:spcAft>
                <a:spcPct val="30000"/>
              </a:spcAft>
            </a:pPr>
            <a:r>
              <a:rPr lang="en-US" sz="2800" dirty="0"/>
              <a:t>Up to the user to make sure that the resulting model is correct (</a:t>
            </a:r>
            <a:r>
              <a:rPr lang="ja-JP" altLang="en-US" sz="2800" dirty="0">
                <a:latin typeface="Arial"/>
              </a:rPr>
              <a:t>“</a:t>
            </a:r>
            <a:r>
              <a:rPr lang="en-US" sz="2800" dirty="0"/>
              <a:t>same as it ever was…</a:t>
            </a:r>
            <a:r>
              <a:rPr lang="ja-JP" altLang="en-US" sz="2800" dirty="0">
                <a:latin typeface="Arial"/>
              </a:rPr>
              <a:t>”</a:t>
            </a:r>
            <a:r>
              <a:rPr lang="en-US" sz="2800" dirty="0"/>
              <a:t>)</a:t>
            </a:r>
          </a:p>
          <a:p>
            <a:pPr lvl="1">
              <a:spcAft>
                <a:spcPct val="300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527064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lum bright="-18000" contras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79388"/>
            <a:ext cx="4986337" cy="644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2955925" y="182563"/>
            <a:ext cx="2843213" cy="6473825"/>
            <a:chOff x="3379786" y="182880"/>
            <a:chExt cx="2418586" cy="5262459"/>
          </a:xfrm>
        </p:grpSpPr>
        <p:pic>
          <p:nvPicPr>
            <p:cNvPr id="39951" name="Picture 5" descr="2010-5168_cover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" t="2492" r="4887" b="2625"/>
            <a:stretch>
              <a:fillRect/>
            </a:stretch>
          </p:blipFill>
          <p:spPr bwMode="auto">
            <a:xfrm>
              <a:off x="4453666" y="182880"/>
              <a:ext cx="1344706" cy="1785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52" name="Picture 8" descr="SIR2010-5211coverfront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893" b="2408"/>
            <a:stretch>
              <a:fillRect/>
            </a:stretch>
          </p:blipFill>
          <p:spPr bwMode="auto">
            <a:xfrm>
              <a:off x="3379786" y="3164718"/>
              <a:ext cx="1754409" cy="2280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588" y="26988"/>
            <a:ext cx="3797300" cy="490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>
            <a:cxnSpLocks noChangeShapeType="1"/>
          </p:cNvCxnSpPr>
          <p:nvPr/>
        </p:nvCxnSpPr>
        <p:spPr bwMode="auto">
          <a:xfrm>
            <a:off x="5508625" y="4281488"/>
            <a:ext cx="2162175" cy="0"/>
          </a:xfrm>
          <a:prstGeom prst="line">
            <a:avLst/>
          </a:prstGeom>
          <a:noFill/>
          <a:ln w="1047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" name="Straight Connector 20"/>
          <p:cNvCxnSpPr>
            <a:cxnSpLocks noChangeShapeType="1"/>
          </p:cNvCxnSpPr>
          <p:nvPr/>
        </p:nvCxnSpPr>
        <p:spPr bwMode="auto">
          <a:xfrm>
            <a:off x="355600" y="5745163"/>
            <a:ext cx="2613025" cy="0"/>
          </a:xfrm>
          <a:prstGeom prst="line">
            <a:avLst/>
          </a:prstGeom>
          <a:noFill/>
          <a:ln w="1047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414463" y="1371600"/>
            <a:ext cx="2428875" cy="279400"/>
          </a:xfrm>
          <a:prstGeom prst="rect">
            <a:avLst/>
          </a:prstGeom>
          <a:noFill/>
          <a:ln w="349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633788" y="1866900"/>
            <a:ext cx="5502275" cy="4991100"/>
            <a:chOff x="3641728" y="1866462"/>
            <a:chExt cx="5502272" cy="4991538"/>
          </a:xfrm>
        </p:grpSpPr>
        <p:pic>
          <p:nvPicPr>
            <p:cNvPr id="39945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7814" y="2346104"/>
              <a:ext cx="3354689" cy="4280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9946" name="Group 5"/>
            <p:cNvGrpSpPr>
              <a:grpSpLocks/>
            </p:cNvGrpSpPr>
            <p:nvPr/>
          </p:nvGrpSpPr>
          <p:grpSpPr bwMode="auto">
            <a:xfrm>
              <a:off x="3641728" y="1866462"/>
              <a:ext cx="5502272" cy="4991538"/>
              <a:chOff x="3641728" y="1866462"/>
              <a:chExt cx="5502272" cy="4991538"/>
            </a:xfrm>
          </p:grpSpPr>
          <p:pic>
            <p:nvPicPr>
              <p:cNvPr id="39947" name="Picture 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1728" y="1866462"/>
                <a:ext cx="2187873" cy="28109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9948" name="Group 4"/>
              <p:cNvGrpSpPr>
                <a:grpSpLocks/>
              </p:cNvGrpSpPr>
              <p:nvPr/>
            </p:nvGrpSpPr>
            <p:grpSpPr bwMode="auto">
              <a:xfrm>
                <a:off x="4168374" y="3475528"/>
                <a:ext cx="4975626" cy="3382472"/>
                <a:chOff x="4168374" y="3475528"/>
                <a:chExt cx="4975626" cy="3382472"/>
              </a:xfrm>
            </p:grpSpPr>
            <p:pic>
              <p:nvPicPr>
                <p:cNvPr id="39949" name="Picture 7" descr="PESTCommander_cover.gi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84549" y="4088003"/>
                  <a:ext cx="2159451" cy="27699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9950" name="Picture 2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68374" y="3475528"/>
                  <a:ext cx="2609405" cy="33729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pic>
        <p:nvPicPr>
          <p:cNvPr id="19" name="Picture 18" descr="PEST++V3_entire_cover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600200"/>
            <a:ext cx="3818676" cy="49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240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This insight is not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1600199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“The method of calibration used most often in real-world situations is manual trial and error</a:t>
            </a:r>
            <a:r>
              <a:rPr lang="mr-IN" i="1" dirty="0"/>
              <a:t>…</a:t>
            </a:r>
            <a:br>
              <a:rPr lang="en-US" i="1" dirty="0"/>
            </a:br>
            <a:br>
              <a:rPr lang="en-US" i="1" dirty="0"/>
            </a:b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105400" y="5638800"/>
            <a:ext cx="3731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Carrera and </a:t>
            </a:r>
            <a:r>
              <a:rPr lang="en-US" dirty="0" err="1">
                <a:latin typeface="Calibri"/>
                <a:cs typeface="Calibri"/>
              </a:rPr>
              <a:t>Neuman</a:t>
            </a:r>
            <a:r>
              <a:rPr lang="en-US" dirty="0">
                <a:latin typeface="Calibri"/>
                <a:cs typeface="Calibri"/>
              </a:rPr>
              <a:t> (1986)</a:t>
            </a:r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6553200" y="5638800"/>
            <a:ext cx="1371600" cy="5334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 dirty="0"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1534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However, the method is recognized to be</a:t>
            </a:r>
            <a:r>
              <a:rPr lang="en-US" sz="3200" b="1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 labor intensive</a:t>
            </a:r>
            <a:r>
              <a:rPr lang="en-US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 (therefore expensive), </a:t>
            </a:r>
            <a:r>
              <a:rPr lang="en-US" sz="3200" b="1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frustrating</a:t>
            </a:r>
            <a:r>
              <a:rPr lang="en-US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 (therefore often left incomplete), and </a:t>
            </a:r>
            <a:r>
              <a:rPr lang="en-US" sz="3200" b="1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subjective</a:t>
            </a:r>
            <a:r>
              <a:rPr lang="en-US" sz="3200" i="1" dirty="0">
                <a:effectLst>
                  <a:outerShdw blurRad="38100" dist="38100" dir="2700000" algn="tl">
                    <a:srgbClr val="000000"/>
                  </a:outerShdw>
                </a:effectLst>
                <a:latin typeface="Calibri"/>
              </a:rPr>
              <a:t> (therefore biased and leading to results the quality of which is difficult to evaluate).”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9624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021762" cy="1781175"/>
          </a:xfrm>
        </p:spPr>
        <p:txBody>
          <a:bodyPr/>
          <a:lstStyle/>
          <a:p>
            <a:pPr marL="838200" indent="-838200"/>
            <a:r>
              <a:rPr lang="en-US" sz="3600" dirty="0">
                <a:cs typeface="Calibri"/>
              </a:rPr>
              <a:t>Does that mean </a:t>
            </a:r>
            <a:r>
              <a:rPr lang="en-US" sz="3600" dirty="0">
                <a:solidFill>
                  <a:srgbClr val="FFFF99"/>
                </a:solidFill>
                <a:cs typeface="Calibri"/>
              </a:rPr>
              <a:t>Trial-and-Error </a:t>
            </a:r>
            <a:r>
              <a:rPr lang="en-US" sz="3600" dirty="0">
                <a:cs typeface="Calibri"/>
              </a:rPr>
              <a:t>is passé?</a:t>
            </a:r>
            <a:br>
              <a:rPr lang="en-US" sz="3600" dirty="0">
                <a:cs typeface="Calibri"/>
              </a:rPr>
            </a:br>
            <a:r>
              <a:rPr lang="en-US" sz="3600" dirty="0">
                <a:cs typeface="Calibri"/>
              </a:rPr>
              <a:t>Absolutely not!  Huge amount of insight comes from trial and error!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534400" cy="4724400"/>
          </a:xfrm>
        </p:spPr>
        <p:txBody>
          <a:bodyPr/>
          <a:lstStyle/>
          <a:p>
            <a:pPr marL="0" indent="0">
              <a:spcAft>
                <a:spcPts val="1800"/>
              </a:spcAft>
              <a:buNone/>
            </a:pPr>
            <a:r>
              <a:rPr lang="en-US" sz="2800" i="1" dirty="0"/>
              <a:t>“However, recharge and hydraulic conductivity are of equal importance in the governing equation used in this model.  Accordingly</a:t>
            </a:r>
            <a:r>
              <a:rPr lang="en-US" sz="2800" i="1" dirty="0">
                <a:solidFill>
                  <a:srgbClr val="FFFF99"/>
                </a:solidFill>
              </a:rPr>
              <a:t>, an increase in one parameter can be offset changes in the othe</a:t>
            </a:r>
            <a:r>
              <a:rPr lang="en-US" sz="2800" i="1" dirty="0"/>
              <a:t>r.  This leads to an infinite number of hydraulic conductivity combinations and associated recharge rates that yield an acceptable head configuration.  Therefore, </a:t>
            </a:r>
            <a:r>
              <a:rPr lang="en-US" sz="2800" i="1" dirty="0">
                <a:solidFill>
                  <a:srgbClr val="FFFF99"/>
                </a:solidFill>
              </a:rPr>
              <a:t>the solution yielded by this model is not unique</a:t>
            </a:r>
            <a:r>
              <a:rPr lang="en-US" sz="2800" i="1" dirty="0"/>
              <a:t>.”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800" i="1" dirty="0"/>
              <a:t>				</a:t>
            </a:r>
            <a:r>
              <a:rPr lang="en-US" sz="2800" dirty="0">
                <a:solidFill>
                  <a:srgbClr val="FFFF99"/>
                </a:solidFill>
              </a:rPr>
              <a:t>- 1987 Randy</a:t>
            </a:r>
            <a:endParaRPr lang="en-US" sz="2800" i="1" dirty="0">
              <a:solidFill>
                <a:srgbClr val="F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589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021762" cy="1781175"/>
          </a:xfrm>
        </p:spPr>
        <p:txBody>
          <a:bodyPr/>
          <a:lstStyle/>
          <a:p>
            <a:pPr marL="838200" indent="-838200"/>
            <a:r>
              <a:rPr lang="en-US" sz="3600" dirty="0">
                <a:cs typeface="Calibri"/>
              </a:rPr>
              <a:t>Does that mean </a:t>
            </a:r>
            <a:r>
              <a:rPr lang="en-US" sz="3600" dirty="0">
                <a:solidFill>
                  <a:srgbClr val="FFFF99"/>
                </a:solidFill>
                <a:cs typeface="Calibri"/>
              </a:rPr>
              <a:t>Trial-and-Error </a:t>
            </a:r>
            <a:r>
              <a:rPr lang="en-US" sz="3600" dirty="0">
                <a:cs typeface="Calibri"/>
              </a:rPr>
              <a:t>is passé?</a:t>
            </a:r>
            <a:br>
              <a:rPr lang="en-US" sz="3600" dirty="0">
                <a:cs typeface="Calibri"/>
              </a:rPr>
            </a:br>
            <a:r>
              <a:rPr lang="en-US" sz="3600" dirty="0">
                <a:cs typeface="Calibri"/>
              </a:rPr>
              <a:t>Absolutely not!  All PE starts with getting a model into the ballpark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534400" cy="3810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dirty="0"/>
              <a:t>The human brain is a </a:t>
            </a:r>
            <a:r>
              <a:rPr lang="en-US" dirty="0">
                <a:solidFill>
                  <a:srgbClr val="FFFF99"/>
                </a:solidFill>
              </a:rPr>
              <a:t>great synthesizer </a:t>
            </a:r>
            <a:r>
              <a:rPr lang="en-US" dirty="0"/>
              <a:t>of disparate data; cannot expect a PE code that </a:t>
            </a:r>
            <a:r>
              <a:rPr lang="en-US" dirty="0">
                <a:solidFill>
                  <a:srgbClr val="FFFF99"/>
                </a:solidFill>
              </a:rPr>
              <a:t>only sees a small subset </a:t>
            </a:r>
            <a:r>
              <a:rPr lang="en-US" dirty="0"/>
              <a:t>of the system to do same (Mike </a:t>
            </a:r>
            <a:r>
              <a:rPr lang="en-US" dirty="0" err="1"/>
              <a:t>vs</a:t>
            </a:r>
            <a:r>
              <a:rPr lang="en-US" dirty="0"/>
              <a:t> Isthmus example)</a:t>
            </a:r>
          </a:p>
          <a:p>
            <a:pPr>
              <a:spcAft>
                <a:spcPts val="1800"/>
              </a:spcAft>
            </a:pPr>
            <a:r>
              <a:rPr lang="en-US" dirty="0"/>
              <a:t>Infinite possibilities (and some wild derivatives) at the first iterations of PE run</a:t>
            </a:r>
          </a:p>
        </p:txBody>
      </p:sp>
      <p:sp>
        <p:nvSpPr>
          <p:cNvPr id="119813" name="Text Box 5"/>
          <p:cNvSpPr txBox="1">
            <a:spLocks noChangeArrowheads="1"/>
          </p:cNvSpPr>
          <p:nvPr/>
        </p:nvSpPr>
        <p:spPr bwMode="auto">
          <a:xfrm>
            <a:off x="453281" y="5715000"/>
            <a:ext cx="86772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587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</a:rPr>
              <a:t>Upshot:</a:t>
            </a:r>
            <a:r>
              <a:rPr lang="en-US" dirty="0">
                <a:latin typeface="Calibri"/>
              </a:rPr>
              <a:t>  Getting into the ballpark first step to efficient PE</a:t>
            </a:r>
          </a:p>
        </p:txBody>
      </p:sp>
    </p:spTree>
    <p:extLst>
      <p:ext uri="{BB962C8B-B14F-4D97-AF65-F5344CB8AC3E}">
        <p14:creationId xmlns:p14="http://schemas.microsoft.com/office/powerpoint/2010/main" val="781324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8" name="Text Box 4"/>
          <p:cNvSpPr txBox="1">
            <a:spLocks noChangeArrowheads="1"/>
          </p:cNvSpPr>
          <p:nvPr/>
        </p:nvSpPr>
        <p:spPr bwMode="auto">
          <a:xfrm>
            <a:off x="622300" y="350838"/>
            <a:ext cx="72374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587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</a:rPr>
              <a:t>What do I mean by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>
                <a:latin typeface="Calibri"/>
              </a:rPr>
              <a:t>into the ballpark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>
                <a:latin typeface="Calibri"/>
              </a:rPr>
              <a:t>?</a:t>
            </a:r>
          </a:p>
        </p:txBody>
      </p:sp>
      <p:sp>
        <p:nvSpPr>
          <p:cNvPr id="144393" name="Freeform 9"/>
          <p:cNvSpPr>
            <a:spLocks/>
          </p:cNvSpPr>
          <p:nvPr/>
        </p:nvSpPr>
        <p:spPr bwMode="auto">
          <a:xfrm>
            <a:off x="1906588" y="1916113"/>
            <a:ext cx="6138862" cy="3240040"/>
          </a:xfrm>
          <a:custGeom>
            <a:avLst/>
            <a:gdLst>
              <a:gd name="T0" fmla="*/ 0 w 3867"/>
              <a:gd name="T1" fmla="*/ 31 h 2071"/>
              <a:gd name="T2" fmla="*/ 472 w 3867"/>
              <a:gd name="T3" fmla="*/ 307 h 2071"/>
              <a:gd name="T4" fmla="*/ 1115 w 3867"/>
              <a:gd name="T5" fmla="*/ 0 h 2071"/>
              <a:gd name="T6" fmla="*/ 1710 w 3867"/>
              <a:gd name="T7" fmla="*/ 343 h 2071"/>
              <a:gd name="T8" fmla="*/ 1924 w 3867"/>
              <a:gd name="T9" fmla="*/ 172 h 2071"/>
              <a:gd name="T10" fmla="*/ 2224 w 3867"/>
              <a:gd name="T11" fmla="*/ 337 h 2071"/>
              <a:gd name="T12" fmla="*/ 2659 w 3867"/>
              <a:gd name="T13" fmla="*/ 1845 h 2071"/>
              <a:gd name="T14" fmla="*/ 2996 w 3867"/>
              <a:gd name="T15" fmla="*/ 2071 h 2071"/>
              <a:gd name="T16" fmla="*/ 3137 w 3867"/>
              <a:gd name="T17" fmla="*/ 1820 h 2071"/>
              <a:gd name="T18" fmla="*/ 3389 w 3867"/>
              <a:gd name="T19" fmla="*/ 2041 h 2071"/>
              <a:gd name="T20" fmla="*/ 3511 w 3867"/>
              <a:gd name="T21" fmla="*/ 1796 h 2071"/>
              <a:gd name="T22" fmla="*/ 3756 w 3867"/>
              <a:gd name="T23" fmla="*/ 1949 h 2071"/>
              <a:gd name="T24" fmla="*/ 3867 w 3867"/>
              <a:gd name="T25" fmla="*/ 1857 h 2071"/>
              <a:gd name="connsiteX0" fmla="*/ 0 w 10000"/>
              <a:gd name="connsiteY0" fmla="*/ 150 h 9855"/>
              <a:gd name="connsiteX1" fmla="*/ 1221 w 10000"/>
              <a:gd name="connsiteY1" fmla="*/ 1482 h 9855"/>
              <a:gd name="connsiteX2" fmla="*/ 2883 w 10000"/>
              <a:gd name="connsiteY2" fmla="*/ 0 h 9855"/>
              <a:gd name="connsiteX3" fmla="*/ 4422 w 10000"/>
              <a:gd name="connsiteY3" fmla="*/ 1656 h 9855"/>
              <a:gd name="connsiteX4" fmla="*/ 4975 w 10000"/>
              <a:gd name="connsiteY4" fmla="*/ 831 h 9855"/>
              <a:gd name="connsiteX5" fmla="*/ 5751 w 10000"/>
              <a:gd name="connsiteY5" fmla="*/ 1627 h 9855"/>
              <a:gd name="connsiteX6" fmla="*/ 6876 w 10000"/>
              <a:gd name="connsiteY6" fmla="*/ 8909 h 9855"/>
              <a:gd name="connsiteX7" fmla="*/ 7687 w 10000"/>
              <a:gd name="connsiteY7" fmla="*/ 9238 h 9855"/>
              <a:gd name="connsiteX8" fmla="*/ 8112 w 10000"/>
              <a:gd name="connsiteY8" fmla="*/ 8788 h 9855"/>
              <a:gd name="connsiteX9" fmla="*/ 8764 w 10000"/>
              <a:gd name="connsiteY9" fmla="*/ 9855 h 9855"/>
              <a:gd name="connsiteX10" fmla="*/ 9079 w 10000"/>
              <a:gd name="connsiteY10" fmla="*/ 8672 h 9855"/>
              <a:gd name="connsiteX11" fmla="*/ 9713 w 10000"/>
              <a:gd name="connsiteY11" fmla="*/ 9411 h 9855"/>
              <a:gd name="connsiteX12" fmla="*/ 10000 w 10000"/>
              <a:gd name="connsiteY12" fmla="*/ 8967 h 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0000" h="9855">
                <a:moveTo>
                  <a:pt x="0" y="150"/>
                </a:moveTo>
                <a:lnTo>
                  <a:pt x="1221" y="1482"/>
                </a:lnTo>
                <a:lnTo>
                  <a:pt x="2883" y="0"/>
                </a:lnTo>
                <a:lnTo>
                  <a:pt x="4422" y="1656"/>
                </a:lnTo>
                <a:lnTo>
                  <a:pt x="4975" y="831"/>
                </a:lnTo>
                <a:lnTo>
                  <a:pt x="5751" y="1627"/>
                </a:lnTo>
                <a:lnTo>
                  <a:pt x="6876" y="8909"/>
                </a:lnTo>
                <a:lnTo>
                  <a:pt x="7687" y="9238"/>
                </a:lnTo>
                <a:lnTo>
                  <a:pt x="8112" y="8788"/>
                </a:lnTo>
                <a:lnTo>
                  <a:pt x="8764" y="9855"/>
                </a:lnTo>
                <a:lnTo>
                  <a:pt x="9079" y="8672"/>
                </a:lnTo>
                <a:lnTo>
                  <a:pt x="9713" y="9411"/>
                </a:lnTo>
                <a:lnTo>
                  <a:pt x="10000" y="8967"/>
                </a:lnTo>
              </a:path>
            </a:pathLst>
          </a:custGeom>
          <a:noFill/>
          <a:ln w="38100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144397" name="Group 13"/>
          <p:cNvGrpSpPr>
            <a:grpSpLocks/>
          </p:cNvGrpSpPr>
          <p:nvPr/>
        </p:nvGrpSpPr>
        <p:grpSpPr bwMode="auto">
          <a:xfrm>
            <a:off x="649288" y="1711325"/>
            <a:ext cx="7531100" cy="4510088"/>
            <a:chOff x="409" y="1078"/>
            <a:chExt cx="4744" cy="2841"/>
          </a:xfrm>
        </p:grpSpPr>
        <p:sp>
          <p:nvSpPr>
            <p:cNvPr id="144389" name="Rectangle 5"/>
            <p:cNvSpPr>
              <a:spLocks noChangeArrowheads="1"/>
            </p:cNvSpPr>
            <p:nvPr/>
          </p:nvSpPr>
          <p:spPr bwMode="auto">
            <a:xfrm>
              <a:off x="889" y="1078"/>
              <a:ext cx="4264" cy="2353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4394" name="Text Box 10"/>
            <p:cNvSpPr txBox="1">
              <a:spLocks noChangeArrowheads="1"/>
            </p:cNvSpPr>
            <p:nvPr/>
          </p:nvSpPr>
          <p:spPr bwMode="auto">
            <a:xfrm rot="16200000">
              <a:off x="-361" y="1949"/>
              <a:ext cx="183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</a:rPr>
                <a:t>Misfit (SSOWR)</a:t>
              </a:r>
            </a:p>
          </p:txBody>
        </p:sp>
        <p:sp>
          <p:nvSpPr>
            <p:cNvPr id="144395" name="Text Box 11"/>
            <p:cNvSpPr txBox="1">
              <a:spLocks noChangeArrowheads="1"/>
            </p:cNvSpPr>
            <p:nvPr/>
          </p:nvSpPr>
          <p:spPr bwMode="auto">
            <a:xfrm>
              <a:off x="1942" y="3628"/>
              <a:ext cx="315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</a:rPr>
                <a:t># of model runs</a:t>
              </a:r>
            </a:p>
          </p:txBody>
        </p:sp>
      </p:grpSp>
      <p:sp>
        <p:nvSpPr>
          <p:cNvPr id="144396" name="Line 12"/>
          <p:cNvSpPr>
            <a:spLocks noChangeShapeType="1"/>
          </p:cNvSpPr>
          <p:nvPr/>
        </p:nvSpPr>
        <p:spPr bwMode="auto">
          <a:xfrm>
            <a:off x="5661025" y="865188"/>
            <a:ext cx="709613" cy="3852862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623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4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3" grpId="0" animBg="1"/>
      <p:bldP spid="14439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2" name="AutoShape 6"/>
          <p:cNvSpPr>
            <a:spLocks noChangeAspect="1" noChangeArrowheads="1" noTextEdit="1"/>
          </p:cNvSpPr>
          <p:nvPr/>
        </p:nvSpPr>
        <p:spPr bwMode="auto">
          <a:xfrm>
            <a:off x="1057275" y="790575"/>
            <a:ext cx="6942138" cy="534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1632" name="Oval 16"/>
          <p:cNvSpPr>
            <a:spLocks noChangeArrowheads="1"/>
          </p:cNvSpPr>
          <p:nvPr/>
        </p:nvSpPr>
        <p:spPr bwMode="auto">
          <a:xfrm>
            <a:off x="1168400" y="1809750"/>
            <a:ext cx="104775" cy="100012"/>
          </a:xfrm>
          <a:prstGeom prst="ellipse">
            <a:avLst/>
          </a:prstGeom>
          <a:solidFill>
            <a:srgbClr val="464646"/>
          </a:solidFill>
          <a:ln w="1588">
            <a:solidFill>
              <a:srgbClr val="464646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1633" name="Oval 17"/>
          <p:cNvSpPr>
            <a:spLocks noChangeArrowheads="1"/>
          </p:cNvSpPr>
          <p:nvPr/>
        </p:nvSpPr>
        <p:spPr bwMode="auto">
          <a:xfrm>
            <a:off x="1158875" y="1797050"/>
            <a:ext cx="101600" cy="100012"/>
          </a:xfrm>
          <a:prstGeom prst="ellipse">
            <a:avLst/>
          </a:prstGeom>
          <a:solidFill>
            <a:srgbClr val="00B0BC"/>
          </a:solidFill>
          <a:ln w="1588">
            <a:solidFill>
              <a:srgbClr val="00B0BC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1634" name="Rectangle 18"/>
          <p:cNvSpPr>
            <a:spLocks noChangeArrowheads="1"/>
          </p:cNvSpPr>
          <p:nvPr/>
        </p:nvSpPr>
        <p:spPr bwMode="auto">
          <a:xfrm>
            <a:off x="1395413" y="1676400"/>
            <a:ext cx="489542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500" dirty="0">
                <a:latin typeface="Calibri"/>
              </a:rPr>
              <a:t>expedited "best fit" parameter values</a:t>
            </a:r>
            <a:endParaRPr lang="en-US" dirty="0">
              <a:latin typeface="Calibri"/>
            </a:endParaRPr>
          </a:p>
        </p:txBody>
      </p:sp>
      <p:grpSp>
        <p:nvGrpSpPr>
          <p:cNvPr id="111654" name="Group 38"/>
          <p:cNvGrpSpPr>
            <a:grpSpLocks/>
          </p:cNvGrpSpPr>
          <p:nvPr/>
        </p:nvGrpSpPr>
        <p:grpSpPr bwMode="auto">
          <a:xfrm>
            <a:off x="1158875" y="2197100"/>
            <a:ext cx="4895853" cy="1822450"/>
            <a:chOff x="730" y="1805"/>
            <a:chExt cx="3084" cy="1148"/>
          </a:xfrm>
        </p:grpSpPr>
        <p:sp>
          <p:nvSpPr>
            <p:cNvPr id="111635" name="Oval 19"/>
            <p:cNvSpPr>
              <a:spLocks noChangeArrowheads="1"/>
            </p:cNvSpPr>
            <p:nvPr/>
          </p:nvSpPr>
          <p:spPr bwMode="auto">
            <a:xfrm>
              <a:off x="736" y="1888"/>
              <a:ext cx="66" cy="63"/>
            </a:xfrm>
            <a:prstGeom prst="ellipse">
              <a:avLst/>
            </a:prstGeom>
            <a:solidFill>
              <a:srgbClr val="464646"/>
            </a:solidFill>
            <a:ln w="1588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11638" name="Rectangle 22"/>
            <p:cNvSpPr>
              <a:spLocks noChangeArrowheads="1"/>
            </p:cNvSpPr>
            <p:nvPr/>
          </p:nvSpPr>
          <p:spPr bwMode="auto">
            <a:xfrm>
              <a:off x="913" y="2201"/>
              <a:ext cx="72" cy="65"/>
            </a:xfrm>
            <a:prstGeom prst="rect">
              <a:avLst/>
            </a:prstGeom>
            <a:solidFill>
              <a:srgbClr val="464646"/>
            </a:solidFill>
            <a:ln w="1588">
              <a:solidFill>
                <a:srgbClr val="46464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11641" name="Rectangle 25"/>
            <p:cNvSpPr>
              <a:spLocks noChangeArrowheads="1"/>
            </p:cNvSpPr>
            <p:nvPr/>
          </p:nvSpPr>
          <p:spPr bwMode="auto">
            <a:xfrm>
              <a:off x="913" y="2504"/>
              <a:ext cx="72" cy="65"/>
            </a:xfrm>
            <a:prstGeom prst="rect">
              <a:avLst/>
            </a:prstGeom>
            <a:solidFill>
              <a:srgbClr val="464646"/>
            </a:solidFill>
            <a:ln w="1588">
              <a:solidFill>
                <a:srgbClr val="46464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11644" name="Rectangle 28"/>
            <p:cNvSpPr>
              <a:spLocks noChangeArrowheads="1"/>
            </p:cNvSpPr>
            <p:nvPr/>
          </p:nvSpPr>
          <p:spPr bwMode="auto">
            <a:xfrm>
              <a:off x="913" y="2807"/>
              <a:ext cx="72" cy="65"/>
            </a:xfrm>
            <a:prstGeom prst="rect">
              <a:avLst/>
            </a:prstGeom>
            <a:solidFill>
              <a:srgbClr val="464646"/>
            </a:solidFill>
            <a:ln w="1588">
              <a:solidFill>
                <a:srgbClr val="46464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11652" name="Group 36"/>
            <p:cNvGrpSpPr>
              <a:grpSpLocks/>
            </p:cNvGrpSpPr>
            <p:nvPr/>
          </p:nvGrpSpPr>
          <p:grpSpPr bwMode="auto">
            <a:xfrm>
              <a:off x="730" y="1805"/>
              <a:ext cx="3084" cy="1148"/>
              <a:chOff x="730" y="1805"/>
              <a:chExt cx="3084" cy="1148"/>
            </a:xfrm>
          </p:grpSpPr>
          <p:sp>
            <p:nvSpPr>
              <p:cNvPr id="111636" name="Oval 20"/>
              <p:cNvSpPr>
                <a:spLocks noChangeArrowheads="1"/>
              </p:cNvSpPr>
              <p:nvPr/>
            </p:nvSpPr>
            <p:spPr bwMode="auto">
              <a:xfrm>
                <a:off x="730" y="1880"/>
                <a:ext cx="64" cy="63"/>
              </a:xfrm>
              <a:prstGeom prst="ellipse">
                <a:avLst/>
              </a:prstGeom>
              <a:solidFill>
                <a:srgbClr val="00B0BC"/>
              </a:solidFill>
              <a:ln w="1588">
                <a:solidFill>
                  <a:srgbClr val="00B0B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1639" name="Rectangle 23"/>
              <p:cNvSpPr>
                <a:spLocks noChangeArrowheads="1"/>
              </p:cNvSpPr>
              <p:nvPr/>
            </p:nvSpPr>
            <p:spPr bwMode="auto">
              <a:xfrm>
                <a:off x="906" y="2194"/>
                <a:ext cx="71" cy="65"/>
              </a:xfrm>
              <a:prstGeom prst="rect">
                <a:avLst/>
              </a:prstGeom>
              <a:solidFill>
                <a:srgbClr val="00B0BC"/>
              </a:solidFill>
              <a:ln w="1588">
                <a:solidFill>
                  <a:srgbClr val="00B0B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1642" name="Rectangle 26"/>
              <p:cNvSpPr>
                <a:spLocks noChangeArrowheads="1"/>
              </p:cNvSpPr>
              <p:nvPr/>
            </p:nvSpPr>
            <p:spPr bwMode="auto">
              <a:xfrm>
                <a:off x="906" y="2497"/>
                <a:ext cx="71" cy="64"/>
              </a:xfrm>
              <a:prstGeom prst="rect">
                <a:avLst/>
              </a:prstGeom>
              <a:solidFill>
                <a:srgbClr val="00B0BC"/>
              </a:solidFill>
              <a:ln w="1588">
                <a:solidFill>
                  <a:srgbClr val="00B0B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1645" name="Rectangle 29"/>
              <p:cNvSpPr>
                <a:spLocks noChangeArrowheads="1"/>
              </p:cNvSpPr>
              <p:nvPr/>
            </p:nvSpPr>
            <p:spPr bwMode="auto">
              <a:xfrm>
                <a:off x="906" y="2800"/>
                <a:ext cx="71" cy="65"/>
              </a:xfrm>
              <a:prstGeom prst="rect">
                <a:avLst/>
              </a:prstGeom>
              <a:solidFill>
                <a:srgbClr val="00B0BC"/>
              </a:solidFill>
              <a:ln w="1588">
                <a:solidFill>
                  <a:srgbClr val="00B0B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grpSp>
            <p:nvGrpSpPr>
              <p:cNvPr id="111651" name="Group 35"/>
              <p:cNvGrpSpPr>
                <a:grpSpLocks/>
              </p:cNvGrpSpPr>
              <p:nvPr/>
            </p:nvGrpSpPr>
            <p:grpSpPr bwMode="auto">
              <a:xfrm>
                <a:off x="879" y="1805"/>
                <a:ext cx="2935" cy="1148"/>
                <a:chOff x="879" y="1805"/>
                <a:chExt cx="2935" cy="1148"/>
              </a:xfrm>
            </p:grpSpPr>
            <p:sp>
              <p:nvSpPr>
                <p:cNvPr id="111637" name="Rectangle 21"/>
                <p:cNvSpPr>
                  <a:spLocks noChangeArrowheads="1"/>
                </p:cNvSpPr>
                <p:nvPr/>
              </p:nvSpPr>
              <p:spPr bwMode="auto">
                <a:xfrm>
                  <a:off x="879" y="1805"/>
                  <a:ext cx="2048" cy="2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500" dirty="0">
                      <a:latin typeface="Calibri"/>
                    </a:rPr>
                    <a:t>Quantitative measure of:</a:t>
                  </a:r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111640" name="Rectangle 24"/>
                <p:cNvSpPr>
                  <a:spLocks noChangeArrowheads="1"/>
                </p:cNvSpPr>
                <p:nvPr/>
              </p:nvSpPr>
              <p:spPr bwMode="auto">
                <a:xfrm>
                  <a:off x="1037" y="2124"/>
                  <a:ext cx="1543" cy="2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300" dirty="0">
                      <a:latin typeface="Calibri"/>
                    </a:rPr>
                    <a:t>quality of calibration</a:t>
                  </a:r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111643" name="Rectangle 27"/>
                <p:cNvSpPr>
                  <a:spLocks noChangeArrowheads="1"/>
                </p:cNvSpPr>
                <p:nvPr/>
              </p:nvSpPr>
              <p:spPr bwMode="auto">
                <a:xfrm>
                  <a:off x="1037" y="2427"/>
                  <a:ext cx="2221" cy="2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300" dirty="0">
                      <a:latin typeface="Calibri"/>
                    </a:rPr>
                    <a:t>data shortcomings and needs</a:t>
                  </a:r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111646" name="Rectangle 30"/>
                <p:cNvSpPr>
                  <a:spLocks noChangeArrowheads="1"/>
                </p:cNvSpPr>
                <p:nvPr/>
              </p:nvSpPr>
              <p:spPr bwMode="auto">
                <a:xfrm>
                  <a:off x="1037" y="2730"/>
                  <a:ext cx="2777" cy="2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sz="2300" dirty="0">
                      <a:latin typeface="Calibri"/>
                    </a:rPr>
                    <a:t>parameter and forecast uncertainty</a:t>
                  </a:r>
                  <a:endParaRPr lang="en-US" dirty="0">
                    <a:latin typeface="Calibri"/>
                  </a:endParaRPr>
                </a:p>
              </p:txBody>
            </p:sp>
          </p:grpSp>
        </p:grpSp>
      </p:grpSp>
      <p:grpSp>
        <p:nvGrpSpPr>
          <p:cNvPr id="111655" name="Group 39"/>
          <p:cNvGrpSpPr>
            <a:grpSpLocks/>
          </p:cNvGrpSpPr>
          <p:nvPr/>
        </p:nvGrpSpPr>
        <p:grpSpPr bwMode="auto">
          <a:xfrm>
            <a:off x="1158875" y="4159250"/>
            <a:ext cx="6677026" cy="730250"/>
            <a:chOff x="730" y="3041"/>
            <a:chExt cx="4206" cy="460"/>
          </a:xfrm>
        </p:grpSpPr>
        <p:sp>
          <p:nvSpPr>
            <p:cNvPr id="111647" name="Oval 31"/>
            <p:cNvSpPr>
              <a:spLocks noChangeArrowheads="1"/>
            </p:cNvSpPr>
            <p:nvPr/>
          </p:nvSpPr>
          <p:spPr bwMode="auto">
            <a:xfrm>
              <a:off x="736" y="3124"/>
              <a:ext cx="66" cy="63"/>
            </a:xfrm>
            <a:prstGeom prst="ellipse">
              <a:avLst/>
            </a:prstGeom>
            <a:solidFill>
              <a:srgbClr val="464646"/>
            </a:solidFill>
            <a:ln w="1588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grpSp>
          <p:nvGrpSpPr>
            <p:cNvPr id="111653" name="Group 37"/>
            <p:cNvGrpSpPr>
              <a:grpSpLocks/>
            </p:cNvGrpSpPr>
            <p:nvPr/>
          </p:nvGrpSpPr>
          <p:grpSpPr bwMode="auto">
            <a:xfrm>
              <a:off x="730" y="3041"/>
              <a:ext cx="4206" cy="460"/>
              <a:chOff x="730" y="3041"/>
              <a:chExt cx="4206" cy="460"/>
            </a:xfrm>
          </p:grpSpPr>
          <p:sp>
            <p:nvSpPr>
              <p:cNvPr id="111648" name="Oval 32"/>
              <p:cNvSpPr>
                <a:spLocks noChangeArrowheads="1"/>
              </p:cNvSpPr>
              <p:nvPr/>
            </p:nvSpPr>
            <p:spPr bwMode="auto">
              <a:xfrm>
                <a:off x="730" y="3116"/>
                <a:ext cx="64" cy="63"/>
              </a:xfrm>
              <a:prstGeom prst="ellipse">
                <a:avLst/>
              </a:prstGeom>
              <a:solidFill>
                <a:srgbClr val="00B0BC"/>
              </a:solidFill>
              <a:ln w="1588">
                <a:solidFill>
                  <a:srgbClr val="00B0BC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1649" name="Rectangle 33"/>
              <p:cNvSpPr>
                <a:spLocks noChangeArrowheads="1"/>
              </p:cNvSpPr>
              <p:nvPr/>
            </p:nvSpPr>
            <p:spPr bwMode="auto">
              <a:xfrm>
                <a:off x="879" y="3041"/>
                <a:ext cx="4057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2500" dirty="0">
                    <a:latin typeface="Calibri"/>
                  </a:rPr>
                  <a:t>more time to think about issues overlooked using </a:t>
                </a:r>
                <a:endParaRPr lang="en-US" dirty="0">
                  <a:latin typeface="Calibri"/>
                </a:endParaRPr>
              </a:p>
            </p:txBody>
          </p:sp>
          <p:sp>
            <p:nvSpPr>
              <p:cNvPr id="111650" name="Rectangle 34"/>
              <p:cNvSpPr>
                <a:spLocks noChangeArrowheads="1"/>
              </p:cNvSpPr>
              <p:nvPr/>
            </p:nvSpPr>
            <p:spPr bwMode="auto">
              <a:xfrm>
                <a:off x="879" y="3259"/>
                <a:ext cx="2289" cy="2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2500" dirty="0">
                    <a:latin typeface="Calibri"/>
                  </a:rPr>
                  <a:t>non-automated calibration</a:t>
                </a:r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449388" y="3483918"/>
            <a:ext cx="4876800" cy="7620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 dirty="0">
              <a:latin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905000" y="4513262"/>
            <a:ext cx="3764381" cy="1452265"/>
            <a:chOff x="1905000" y="5181600"/>
            <a:chExt cx="3764381" cy="1452265"/>
          </a:xfrm>
        </p:grpSpPr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1905000" y="5181600"/>
              <a:ext cx="1524000" cy="457200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dirty="0">
                <a:latin typeface="Calibri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581400" y="6172200"/>
              <a:ext cx="20879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>
                  <a:solidFill>
                    <a:srgbClr val="FFFF00"/>
                  </a:solidFill>
                  <a:latin typeface="Calibri"/>
                  <a:cs typeface="Calibri"/>
                </a:rPr>
                <a:t>not</a:t>
              </a:r>
              <a:r>
                <a:rPr lang="en-US" dirty="0">
                  <a:solidFill>
                    <a:srgbClr val="FFFF00"/>
                  </a:solidFill>
                  <a:latin typeface="Calibri"/>
                  <a:cs typeface="Calibri"/>
                </a:rPr>
                <a:t> </a:t>
              </a:r>
              <a:r>
                <a:rPr lang="en-US" b="1" dirty="0">
                  <a:solidFill>
                    <a:srgbClr val="FFFF00"/>
                  </a:solidFill>
                  <a:latin typeface="Calibri"/>
                  <a:cs typeface="Calibri"/>
                </a:rPr>
                <a:t>automatic!</a:t>
              </a: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>
              <a:off x="2819400" y="5638800"/>
              <a:ext cx="685800" cy="60960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FF00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B12C74E-F576-B146-801D-3BB7C5301EEE}"/>
              </a:ext>
            </a:extLst>
          </p:cNvPr>
          <p:cNvSpPr txBox="1"/>
          <p:nvPr/>
        </p:nvSpPr>
        <p:spPr>
          <a:xfrm>
            <a:off x="423647" y="251063"/>
            <a:ext cx="71598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Calibri"/>
              </a:rPr>
              <a:t>Take home point:  </a:t>
            </a:r>
          </a:p>
          <a:p>
            <a:r>
              <a:rPr lang="en-US" sz="2500" dirty="0">
                <a:latin typeface="Calibri"/>
              </a:rPr>
              <a:t>Why does 21st modeling need Parameter Estimation?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225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/>
          <a:lstStyle/>
          <a:p>
            <a:r>
              <a:rPr lang="en-US" sz="4000" dirty="0"/>
              <a:t>One last similarity between PE and trial-and error calibration…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286000"/>
            <a:ext cx="8229600" cy="3840163"/>
          </a:xfrm>
        </p:spPr>
        <p:txBody>
          <a:bodyPr/>
          <a:lstStyle/>
          <a:p>
            <a:r>
              <a:rPr lang="en-US" dirty="0"/>
              <a:t>Usually calibrate until project funds are exhausted (but with </a:t>
            </a:r>
            <a:r>
              <a:rPr lang="en-US" dirty="0">
                <a:solidFill>
                  <a:schemeClr val="tx2"/>
                </a:solidFill>
              </a:rPr>
              <a:t>PE </a:t>
            </a:r>
            <a:r>
              <a:rPr lang="en-US" dirty="0"/>
              <a:t>more insight about system is gained even if no time savings)</a:t>
            </a:r>
          </a:p>
        </p:txBody>
      </p:sp>
    </p:spTree>
    <p:extLst>
      <p:ext uri="{BB962C8B-B14F-4D97-AF65-F5344CB8AC3E}">
        <p14:creationId xmlns:p14="http://schemas.microsoft.com/office/powerpoint/2010/main" val="1689608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72" name="Rectangle 8"/>
          <p:cNvSpPr>
            <a:spLocks noChangeArrowheads="1"/>
          </p:cNvSpPr>
          <p:nvPr/>
        </p:nvSpPr>
        <p:spPr bwMode="auto">
          <a:xfrm>
            <a:off x="873125" y="682625"/>
            <a:ext cx="4382866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4100" b="1" dirty="0">
                <a:solidFill>
                  <a:srgbClr val="00B0BC"/>
                </a:solidFill>
                <a:latin typeface="Calibri"/>
              </a:rPr>
              <a:t>Why? </a:t>
            </a:r>
            <a:r>
              <a:rPr lang="en-US" sz="4100" b="1">
                <a:solidFill>
                  <a:srgbClr val="00B0BC"/>
                </a:solidFill>
                <a:latin typeface="Calibri"/>
              </a:rPr>
              <a:t>Vexing Issues:</a:t>
            </a:r>
            <a:endParaRPr lang="en-US" dirty="0">
              <a:latin typeface="Calibri"/>
            </a:endParaRPr>
          </a:p>
        </p:txBody>
      </p:sp>
      <p:sp>
        <p:nvSpPr>
          <p:cNvPr id="113673" name="Oval 9"/>
          <p:cNvSpPr>
            <a:spLocks noChangeArrowheads="1"/>
          </p:cNvSpPr>
          <p:nvPr/>
        </p:nvSpPr>
        <p:spPr bwMode="auto">
          <a:xfrm>
            <a:off x="814388" y="1778000"/>
            <a:ext cx="106362" cy="103188"/>
          </a:xfrm>
          <a:prstGeom prst="ellipse">
            <a:avLst/>
          </a:prstGeom>
          <a:solidFill>
            <a:srgbClr val="464646"/>
          </a:solidFill>
          <a:ln w="0">
            <a:solidFill>
              <a:srgbClr val="464646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3674" name="Oval 10"/>
          <p:cNvSpPr>
            <a:spLocks noChangeArrowheads="1"/>
          </p:cNvSpPr>
          <p:nvPr/>
        </p:nvSpPr>
        <p:spPr bwMode="auto">
          <a:xfrm>
            <a:off x="803275" y="1765300"/>
            <a:ext cx="103188" cy="101600"/>
          </a:xfrm>
          <a:prstGeom prst="ellipse">
            <a:avLst/>
          </a:prstGeom>
          <a:solidFill>
            <a:srgbClr val="00B0BC"/>
          </a:solidFill>
          <a:ln w="0">
            <a:solidFill>
              <a:srgbClr val="00B0BC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3675" name="Rectangle 11"/>
          <p:cNvSpPr>
            <a:spLocks noChangeArrowheads="1"/>
          </p:cNvSpPr>
          <p:nvPr/>
        </p:nvSpPr>
        <p:spPr bwMode="auto">
          <a:xfrm>
            <a:off x="1057275" y="1631950"/>
            <a:ext cx="4374263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700" dirty="0">
                <a:latin typeface="Calibri"/>
              </a:rPr>
              <a:t>extreme parameter correlation</a:t>
            </a:r>
            <a:endParaRPr lang="en-US" dirty="0">
              <a:latin typeface="Calibri"/>
            </a:endParaRPr>
          </a:p>
        </p:txBody>
      </p:sp>
      <p:sp>
        <p:nvSpPr>
          <p:cNvPr id="113676" name="Freeform 12"/>
          <p:cNvSpPr>
            <a:spLocks/>
          </p:cNvSpPr>
          <p:nvPr/>
        </p:nvSpPr>
        <p:spPr bwMode="auto">
          <a:xfrm>
            <a:off x="1460500" y="2354263"/>
            <a:ext cx="119063" cy="98425"/>
          </a:xfrm>
          <a:custGeom>
            <a:avLst/>
            <a:gdLst>
              <a:gd name="T0" fmla="*/ 0 w 75"/>
              <a:gd name="T1" fmla="*/ 0 h 62"/>
              <a:gd name="T2" fmla="*/ 75 w 75"/>
              <a:gd name="T3" fmla="*/ 31 h 62"/>
              <a:gd name="T4" fmla="*/ 0 w 75"/>
              <a:gd name="T5" fmla="*/ 62 h 62"/>
              <a:gd name="T6" fmla="*/ 0 w 75"/>
              <a:gd name="T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62">
                <a:moveTo>
                  <a:pt x="0" y="0"/>
                </a:moveTo>
                <a:lnTo>
                  <a:pt x="75" y="31"/>
                </a:lnTo>
                <a:lnTo>
                  <a:pt x="0" y="62"/>
                </a:lnTo>
                <a:lnTo>
                  <a:pt x="0" y="0"/>
                </a:lnTo>
                <a:close/>
              </a:path>
            </a:pathLst>
          </a:custGeom>
          <a:solidFill>
            <a:srgbClr val="464646"/>
          </a:solidFill>
          <a:ln w="0">
            <a:solidFill>
              <a:srgbClr val="46464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3677" name="Freeform 13"/>
          <p:cNvSpPr>
            <a:spLocks/>
          </p:cNvSpPr>
          <p:nvPr/>
        </p:nvSpPr>
        <p:spPr bwMode="auto">
          <a:xfrm>
            <a:off x="1446213" y="2339975"/>
            <a:ext cx="119062" cy="100013"/>
          </a:xfrm>
          <a:custGeom>
            <a:avLst/>
            <a:gdLst>
              <a:gd name="T0" fmla="*/ 0 w 75"/>
              <a:gd name="T1" fmla="*/ 0 h 63"/>
              <a:gd name="T2" fmla="*/ 75 w 75"/>
              <a:gd name="T3" fmla="*/ 32 h 63"/>
              <a:gd name="T4" fmla="*/ 0 w 75"/>
              <a:gd name="T5" fmla="*/ 63 h 63"/>
              <a:gd name="T6" fmla="*/ 0 w 75"/>
              <a:gd name="T7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63">
                <a:moveTo>
                  <a:pt x="0" y="0"/>
                </a:moveTo>
                <a:lnTo>
                  <a:pt x="75" y="32"/>
                </a:lnTo>
                <a:lnTo>
                  <a:pt x="0" y="63"/>
                </a:lnTo>
                <a:lnTo>
                  <a:pt x="0" y="0"/>
                </a:lnTo>
                <a:close/>
              </a:path>
            </a:pathLst>
          </a:custGeom>
          <a:solidFill>
            <a:srgbClr val="00B0BC"/>
          </a:solidFill>
          <a:ln w="0">
            <a:solidFill>
              <a:srgbClr val="00B0BC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3678" name="Rectangle 14"/>
          <p:cNvSpPr>
            <a:spLocks noChangeArrowheads="1"/>
          </p:cNvSpPr>
          <p:nvPr/>
        </p:nvSpPr>
        <p:spPr bwMode="auto">
          <a:xfrm>
            <a:off x="1682750" y="2197100"/>
            <a:ext cx="616835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700" dirty="0">
                <a:latin typeface="Calibri"/>
              </a:rPr>
              <a:t>parameters for which only the ratio and not </a:t>
            </a:r>
            <a:endParaRPr lang="en-US" dirty="0">
              <a:latin typeface="Calibri"/>
            </a:endParaRPr>
          </a:p>
        </p:txBody>
      </p:sp>
      <p:sp>
        <p:nvSpPr>
          <p:cNvPr id="113679" name="Rectangle 15"/>
          <p:cNvSpPr>
            <a:spLocks noChangeArrowheads="1"/>
          </p:cNvSpPr>
          <p:nvPr/>
        </p:nvSpPr>
        <p:spPr bwMode="auto">
          <a:xfrm>
            <a:off x="1682750" y="2571750"/>
            <a:ext cx="582451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700" dirty="0">
                <a:latin typeface="Calibri"/>
              </a:rPr>
              <a:t>their individual values can be determined</a:t>
            </a:r>
            <a:endParaRPr lang="en-US" dirty="0">
              <a:latin typeface="Calibri"/>
            </a:endParaRPr>
          </a:p>
        </p:txBody>
      </p:sp>
      <p:sp>
        <p:nvSpPr>
          <p:cNvPr id="113680" name="Oval 16"/>
          <p:cNvSpPr>
            <a:spLocks noChangeArrowheads="1"/>
          </p:cNvSpPr>
          <p:nvPr/>
        </p:nvSpPr>
        <p:spPr bwMode="auto">
          <a:xfrm>
            <a:off x="852488" y="3625850"/>
            <a:ext cx="106362" cy="100013"/>
          </a:xfrm>
          <a:prstGeom prst="ellipse">
            <a:avLst/>
          </a:prstGeom>
          <a:solidFill>
            <a:srgbClr val="464646"/>
          </a:solidFill>
          <a:ln w="0">
            <a:solidFill>
              <a:srgbClr val="464646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3681" name="Oval 17"/>
          <p:cNvSpPr>
            <a:spLocks noChangeArrowheads="1"/>
          </p:cNvSpPr>
          <p:nvPr/>
        </p:nvSpPr>
        <p:spPr bwMode="auto">
          <a:xfrm>
            <a:off x="841375" y="3609975"/>
            <a:ext cx="103188" cy="101600"/>
          </a:xfrm>
          <a:prstGeom prst="ellipse">
            <a:avLst/>
          </a:prstGeom>
          <a:solidFill>
            <a:srgbClr val="00B0BC"/>
          </a:solidFill>
          <a:ln w="0">
            <a:solidFill>
              <a:srgbClr val="00B0BC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3682" name="Rectangle 18"/>
          <p:cNvSpPr>
            <a:spLocks noChangeArrowheads="1"/>
          </p:cNvSpPr>
          <p:nvPr/>
        </p:nvSpPr>
        <p:spPr bwMode="auto">
          <a:xfrm>
            <a:off x="1095375" y="3476625"/>
            <a:ext cx="713241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700" dirty="0">
                <a:latin typeface="Calibri"/>
              </a:rPr>
              <a:t>lack of sensitivity of parameters to calibration data</a:t>
            </a:r>
            <a:endParaRPr lang="en-US" dirty="0">
              <a:latin typeface="Calibri"/>
            </a:endParaRPr>
          </a:p>
        </p:txBody>
      </p:sp>
      <p:sp>
        <p:nvSpPr>
          <p:cNvPr id="113683" name="Freeform 19"/>
          <p:cNvSpPr>
            <a:spLocks/>
          </p:cNvSpPr>
          <p:nvPr/>
        </p:nvSpPr>
        <p:spPr bwMode="auto">
          <a:xfrm>
            <a:off x="1498600" y="4197350"/>
            <a:ext cx="119063" cy="98425"/>
          </a:xfrm>
          <a:custGeom>
            <a:avLst/>
            <a:gdLst>
              <a:gd name="T0" fmla="*/ 0 w 75"/>
              <a:gd name="T1" fmla="*/ 0 h 62"/>
              <a:gd name="T2" fmla="*/ 75 w 75"/>
              <a:gd name="T3" fmla="*/ 31 h 62"/>
              <a:gd name="T4" fmla="*/ 0 w 75"/>
              <a:gd name="T5" fmla="*/ 62 h 62"/>
              <a:gd name="T6" fmla="*/ 0 w 75"/>
              <a:gd name="T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62">
                <a:moveTo>
                  <a:pt x="0" y="0"/>
                </a:moveTo>
                <a:lnTo>
                  <a:pt x="75" y="31"/>
                </a:lnTo>
                <a:lnTo>
                  <a:pt x="0" y="62"/>
                </a:lnTo>
                <a:lnTo>
                  <a:pt x="0" y="0"/>
                </a:lnTo>
                <a:close/>
              </a:path>
            </a:pathLst>
          </a:custGeom>
          <a:solidFill>
            <a:srgbClr val="464646"/>
          </a:solidFill>
          <a:ln w="0">
            <a:solidFill>
              <a:srgbClr val="46464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3684" name="Freeform 20"/>
          <p:cNvSpPr>
            <a:spLocks/>
          </p:cNvSpPr>
          <p:nvPr/>
        </p:nvSpPr>
        <p:spPr bwMode="auto">
          <a:xfrm>
            <a:off x="1484313" y="4183063"/>
            <a:ext cx="119062" cy="100012"/>
          </a:xfrm>
          <a:custGeom>
            <a:avLst/>
            <a:gdLst>
              <a:gd name="T0" fmla="*/ 0 w 75"/>
              <a:gd name="T1" fmla="*/ 0 h 63"/>
              <a:gd name="T2" fmla="*/ 75 w 75"/>
              <a:gd name="T3" fmla="*/ 32 h 63"/>
              <a:gd name="T4" fmla="*/ 0 w 75"/>
              <a:gd name="T5" fmla="*/ 63 h 63"/>
              <a:gd name="T6" fmla="*/ 0 w 75"/>
              <a:gd name="T7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5" h="63">
                <a:moveTo>
                  <a:pt x="0" y="0"/>
                </a:moveTo>
                <a:lnTo>
                  <a:pt x="75" y="32"/>
                </a:lnTo>
                <a:lnTo>
                  <a:pt x="0" y="63"/>
                </a:lnTo>
                <a:lnTo>
                  <a:pt x="0" y="0"/>
                </a:lnTo>
                <a:close/>
              </a:path>
            </a:pathLst>
          </a:custGeom>
          <a:solidFill>
            <a:srgbClr val="00B0BC"/>
          </a:solidFill>
          <a:ln w="0">
            <a:solidFill>
              <a:srgbClr val="00B0BC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3685" name="Rectangle 21"/>
          <p:cNvSpPr>
            <a:spLocks noChangeArrowheads="1"/>
          </p:cNvSpPr>
          <p:nvPr/>
        </p:nvSpPr>
        <p:spPr bwMode="auto">
          <a:xfrm>
            <a:off x="1720850" y="4040188"/>
            <a:ext cx="622351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700" dirty="0">
                <a:latin typeface="Calibri"/>
              </a:rPr>
              <a:t>the data do not provide enough information </a:t>
            </a:r>
            <a:endParaRPr lang="en-US" dirty="0">
              <a:latin typeface="Calibri"/>
            </a:endParaRPr>
          </a:p>
        </p:txBody>
      </p:sp>
      <p:sp>
        <p:nvSpPr>
          <p:cNvPr id="113686" name="Rectangle 22"/>
          <p:cNvSpPr>
            <a:spLocks noChangeArrowheads="1"/>
          </p:cNvSpPr>
          <p:nvPr/>
        </p:nvSpPr>
        <p:spPr bwMode="auto">
          <a:xfrm>
            <a:off x="1720850" y="4416425"/>
            <a:ext cx="2642851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700" dirty="0">
                <a:latin typeface="Calibri"/>
              </a:rPr>
              <a:t>about a parameter</a:t>
            </a:r>
            <a:endParaRPr lang="en-US" dirty="0">
              <a:latin typeface="Calibri"/>
            </a:endParaRPr>
          </a:p>
        </p:txBody>
      </p:sp>
      <p:grpSp>
        <p:nvGrpSpPr>
          <p:cNvPr id="113692" name="Group 28"/>
          <p:cNvGrpSpPr>
            <a:grpSpLocks/>
          </p:cNvGrpSpPr>
          <p:nvPr/>
        </p:nvGrpSpPr>
        <p:grpSpPr bwMode="auto">
          <a:xfrm>
            <a:off x="1046164" y="5389563"/>
            <a:ext cx="7748588" cy="808037"/>
            <a:chOff x="659" y="3395"/>
            <a:chExt cx="4881" cy="509"/>
          </a:xfrm>
        </p:grpSpPr>
        <p:sp>
          <p:nvSpPr>
            <p:cNvPr id="113689" name="Rectangle 25"/>
            <p:cNvSpPr>
              <a:spLocks noChangeArrowheads="1"/>
            </p:cNvSpPr>
            <p:nvPr/>
          </p:nvSpPr>
          <p:spPr bwMode="auto">
            <a:xfrm>
              <a:off x="659" y="3395"/>
              <a:ext cx="3687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700" i="1" dirty="0">
                  <a:latin typeface="Calibri"/>
                </a:rPr>
                <a:t>"can be difficult to identify...especially for </a:t>
              </a:r>
              <a:endParaRPr lang="en-US" i="1" dirty="0">
                <a:latin typeface="Calibri"/>
              </a:endParaRPr>
            </a:p>
          </p:txBody>
        </p:sp>
        <p:sp>
          <p:nvSpPr>
            <p:cNvPr id="113690" name="Rectangle 26"/>
            <p:cNvSpPr>
              <a:spLocks noChangeArrowheads="1"/>
            </p:cNvSpPr>
            <p:nvPr/>
          </p:nvSpPr>
          <p:spPr bwMode="auto">
            <a:xfrm>
              <a:off x="659" y="3633"/>
              <a:ext cx="1874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2700" i="1" dirty="0">
                  <a:latin typeface="Calibri"/>
                </a:rPr>
                <a:t>complicated</a:t>
              </a:r>
              <a:r>
                <a:rPr lang="en-US" sz="2700" dirty="0">
                  <a:latin typeface="Calibri"/>
                </a:rPr>
                <a:t> models"</a:t>
              </a:r>
              <a:endParaRPr lang="en-US" dirty="0">
                <a:latin typeface="Calibri"/>
              </a:endParaRPr>
            </a:p>
          </p:txBody>
        </p:sp>
        <p:sp>
          <p:nvSpPr>
            <p:cNvPr id="113691" name="Text Box 27"/>
            <p:cNvSpPr txBox="1">
              <a:spLocks noChangeArrowheads="1"/>
            </p:cNvSpPr>
            <p:nvPr/>
          </p:nvSpPr>
          <p:spPr bwMode="auto">
            <a:xfrm>
              <a:off x="2635" y="3731"/>
              <a:ext cx="2905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587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000" dirty="0" err="1">
                  <a:latin typeface="Calibri"/>
                </a:rPr>
                <a:t>Poeter</a:t>
              </a:r>
              <a:r>
                <a:rPr lang="en-US" sz="1000" dirty="0">
                  <a:latin typeface="Calibri"/>
                </a:rPr>
                <a:t> and </a:t>
              </a:r>
              <a:r>
                <a:rPr lang="en-US" sz="1200" dirty="0">
                  <a:latin typeface="Calibri"/>
                </a:rPr>
                <a:t>Hill</a:t>
              </a:r>
              <a:r>
                <a:rPr lang="en-US" sz="1000" dirty="0">
                  <a:latin typeface="Calibri"/>
                </a:rPr>
                <a:t> (1998)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33400" y="457200"/>
            <a:ext cx="6324600" cy="6019800"/>
            <a:chOff x="533400" y="457200"/>
            <a:chExt cx="6324600" cy="6019800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533400" y="685800"/>
              <a:ext cx="5943600" cy="5638800"/>
            </a:xfrm>
            <a:prstGeom prst="line">
              <a:avLst/>
            </a:prstGeom>
            <a:solidFill>
              <a:schemeClr val="accent1"/>
            </a:solidFill>
            <a:ln w="66675" cap="flat" cmpd="sng" algn="ctr">
              <a:solidFill>
                <a:srgbClr val="FF00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H="1">
              <a:off x="762000" y="457200"/>
              <a:ext cx="6096000" cy="6019800"/>
            </a:xfrm>
            <a:prstGeom prst="line">
              <a:avLst/>
            </a:prstGeom>
            <a:solidFill>
              <a:schemeClr val="accent1"/>
            </a:solidFill>
            <a:ln w="66675" cap="flat" cmpd="sng" algn="ctr">
              <a:solidFill>
                <a:srgbClr val="FF00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3156885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7" name="AutoShape 5"/>
          <p:cNvSpPr>
            <a:spLocks noChangeAspect="1" noChangeArrowheads="1" noTextEdit="1"/>
          </p:cNvSpPr>
          <p:nvPr/>
        </p:nvSpPr>
        <p:spPr bwMode="auto">
          <a:xfrm>
            <a:off x="176213" y="130175"/>
            <a:ext cx="8967787" cy="646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533400" y="198438"/>
            <a:ext cx="7422874" cy="69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4500" b="1" dirty="0">
                <a:solidFill>
                  <a:srgbClr val="00B0BC"/>
                </a:solidFill>
                <a:latin typeface="Calibri"/>
              </a:rPr>
              <a:t>Harnessing the Silicon for good</a:t>
            </a:r>
            <a:endParaRPr lang="en-US" dirty="0">
              <a:latin typeface="Calibri"/>
            </a:endParaRPr>
          </a:p>
        </p:txBody>
      </p:sp>
      <p:sp>
        <p:nvSpPr>
          <p:cNvPr id="115721" name="Freeform 9"/>
          <p:cNvSpPr>
            <a:spLocks/>
          </p:cNvSpPr>
          <p:nvPr/>
        </p:nvSpPr>
        <p:spPr bwMode="auto">
          <a:xfrm>
            <a:off x="7453313" y="2695575"/>
            <a:ext cx="1381125" cy="2778125"/>
          </a:xfrm>
          <a:custGeom>
            <a:avLst/>
            <a:gdLst>
              <a:gd name="T0" fmla="*/ 332 w 870"/>
              <a:gd name="T1" fmla="*/ 0 h 1750"/>
              <a:gd name="T2" fmla="*/ 462 w 870"/>
              <a:gd name="T3" fmla="*/ 76 h 1750"/>
              <a:gd name="T4" fmla="*/ 574 w 870"/>
              <a:gd name="T5" fmla="*/ 168 h 1750"/>
              <a:gd name="T6" fmla="*/ 668 w 870"/>
              <a:gd name="T7" fmla="*/ 270 h 1750"/>
              <a:gd name="T8" fmla="*/ 744 w 870"/>
              <a:gd name="T9" fmla="*/ 384 h 1750"/>
              <a:gd name="T10" fmla="*/ 802 w 870"/>
              <a:gd name="T11" fmla="*/ 503 h 1750"/>
              <a:gd name="T12" fmla="*/ 842 w 870"/>
              <a:gd name="T13" fmla="*/ 630 h 1750"/>
              <a:gd name="T14" fmla="*/ 865 w 870"/>
              <a:gd name="T15" fmla="*/ 759 h 1750"/>
              <a:gd name="T16" fmla="*/ 869 w 870"/>
              <a:gd name="T17" fmla="*/ 825 h 1750"/>
              <a:gd name="T18" fmla="*/ 870 w 870"/>
              <a:gd name="T19" fmla="*/ 892 h 1750"/>
              <a:gd name="T20" fmla="*/ 858 w 870"/>
              <a:gd name="T21" fmla="*/ 1022 h 1750"/>
              <a:gd name="T22" fmla="*/ 827 w 870"/>
              <a:gd name="T23" fmla="*/ 1149 h 1750"/>
              <a:gd name="T24" fmla="*/ 780 w 870"/>
              <a:gd name="T25" fmla="*/ 1272 h 1750"/>
              <a:gd name="T26" fmla="*/ 713 w 870"/>
              <a:gd name="T27" fmla="*/ 1390 h 1750"/>
              <a:gd name="T28" fmla="*/ 631 w 870"/>
              <a:gd name="T29" fmla="*/ 1498 h 1750"/>
              <a:gd name="T30" fmla="*/ 530 w 870"/>
              <a:gd name="T31" fmla="*/ 1595 h 1750"/>
              <a:gd name="T32" fmla="*/ 412 w 870"/>
              <a:gd name="T33" fmla="*/ 1680 h 1750"/>
              <a:gd name="T34" fmla="*/ 277 w 870"/>
              <a:gd name="T35" fmla="*/ 1750 h 1750"/>
              <a:gd name="T36" fmla="*/ 0 w 870"/>
              <a:gd name="T37" fmla="*/ 1648 h 1750"/>
              <a:gd name="T38" fmla="*/ 95 w 870"/>
              <a:gd name="T39" fmla="*/ 1412 h 1750"/>
              <a:gd name="T40" fmla="*/ 164 w 870"/>
              <a:gd name="T41" fmla="*/ 1368 h 1750"/>
              <a:gd name="T42" fmla="*/ 228 w 870"/>
              <a:gd name="T43" fmla="*/ 1317 h 1750"/>
              <a:gd name="T44" fmla="*/ 281 w 870"/>
              <a:gd name="T45" fmla="*/ 1260 h 1750"/>
              <a:gd name="T46" fmla="*/ 326 w 870"/>
              <a:gd name="T47" fmla="*/ 1197 h 1750"/>
              <a:gd name="T48" fmla="*/ 362 w 870"/>
              <a:gd name="T49" fmla="*/ 1131 h 1750"/>
              <a:gd name="T50" fmla="*/ 390 w 870"/>
              <a:gd name="T51" fmla="*/ 1061 h 1750"/>
              <a:gd name="T52" fmla="*/ 408 w 870"/>
              <a:gd name="T53" fmla="*/ 989 h 1750"/>
              <a:gd name="T54" fmla="*/ 419 w 870"/>
              <a:gd name="T55" fmla="*/ 914 h 1750"/>
              <a:gd name="T56" fmla="*/ 419 w 870"/>
              <a:gd name="T57" fmla="*/ 878 h 1750"/>
              <a:gd name="T58" fmla="*/ 420 w 870"/>
              <a:gd name="T59" fmla="*/ 840 h 1750"/>
              <a:gd name="T60" fmla="*/ 412 w 870"/>
              <a:gd name="T61" fmla="*/ 766 h 1750"/>
              <a:gd name="T62" fmla="*/ 395 w 870"/>
              <a:gd name="T63" fmla="*/ 693 h 1750"/>
              <a:gd name="T64" fmla="*/ 367 w 870"/>
              <a:gd name="T65" fmla="*/ 622 h 1750"/>
              <a:gd name="T66" fmla="*/ 332 w 870"/>
              <a:gd name="T67" fmla="*/ 555 h 1750"/>
              <a:gd name="T68" fmla="*/ 286 w 870"/>
              <a:gd name="T69" fmla="*/ 490 h 1750"/>
              <a:gd name="T70" fmla="*/ 231 w 870"/>
              <a:gd name="T71" fmla="*/ 431 h 1750"/>
              <a:gd name="T72" fmla="*/ 166 w 870"/>
              <a:gd name="T73" fmla="*/ 377 h 1750"/>
              <a:gd name="T74" fmla="*/ 178 w 870"/>
              <a:gd name="T75" fmla="*/ 358 h 1750"/>
              <a:gd name="T76" fmla="*/ 204 w 870"/>
              <a:gd name="T77" fmla="*/ 339 h 1750"/>
              <a:gd name="T78" fmla="*/ 274 w 870"/>
              <a:gd name="T79" fmla="*/ 306 h 1750"/>
              <a:gd name="T80" fmla="*/ 342 w 870"/>
              <a:gd name="T81" fmla="*/ 276 h 1750"/>
              <a:gd name="T82" fmla="*/ 365 w 870"/>
              <a:gd name="T83" fmla="*/ 261 h 1750"/>
              <a:gd name="T84" fmla="*/ 376 w 870"/>
              <a:gd name="T85" fmla="*/ 246 h 1750"/>
              <a:gd name="T86" fmla="*/ 391 w 870"/>
              <a:gd name="T87" fmla="*/ 202 h 1750"/>
              <a:gd name="T88" fmla="*/ 394 w 870"/>
              <a:gd name="T89" fmla="*/ 181 h 1750"/>
              <a:gd name="T90" fmla="*/ 394 w 870"/>
              <a:gd name="T91" fmla="*/ 170 h 1750"/>
              <a:gd name="T92" fmla="*/ 394 w 870"/>
              <a:gd name="T93" fmla="*/ 158 h 1750"/>
              <a:gd name="T94" fmla="*/ 372 w 870"/>
              <a:gd name="T95" fmla="*/ 78 h 1750"/>
              <a:gd name="T96" fmla="*/ 341 w 870"/>
              <a:gd name="T97" fmla="*/ 21 h 1750"/>
              <a:gd name="T98" fmla="*/ 332 w 870"/>
              <a:gd name="T99" fmla="*/ 0 h 1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70" h="1750">
                <a:moveTo>
                  <a:pt x="332" y="0"/>
                </a:moveTo>
                <a:lnTo>
                  <a:pt x="462" y="76"/>
                </a:lnTo>
                <a:lnTo>
                  <a:pt x="574" y="168"/>
                </a:lnTo>
                <a:lnTo>
                  <a:pt x="668" y="270"/>
                </a:lnTo>
                <a:lnTo>
                  <a:pt x="744" y="384"/>
                </a:lnTo>
                <a:lnTo>
                  <a:pt x="802" y="503"/>
                </a:lnTo>
                <a:lnTo>
                  <a:pt x="842" y="630"/>
                </a:lnTo>
                <a:lnTo>
                  <a:pt x="865" y="759"/>
                </a:lnTo>
                <a:lnTo>
                  <a:pt x="869" y="825"/>
                </a:lnTo>
                <a:lnTo>
                  <a:pt x="870" y="892"/>
                </a:lnTo>
                <a:lnTo>
                  <a:pt x="858" y="1022"/>
                </a:lnTo>
                <a:lnTo>
                  <a:pt x="827" y="1149"/>
                </a:lnTo>
                <a:lnTo>
                  <a:pt x="780" y="1272"/>
                </a:lnTo>
                <a:lnTo>
                  <a:pt x="713" y="1390"/>
                </a:lnTo>
                <a:lnTo>
                  <a:pt x="631" y="1498"/>
                </a:lnTo>
                <a:lnTo>
                  <a:pt x="530" y="1595"/>
                </a:lnTo>
                <a:lnTo>
                  <a:pt x="412" y="1680"/>
                </a:lnTo>
                <a:lnTo>
                  <a:pt x="277" y="1750"/>
                </a:lnTo>
                <a:lnTo>
                  <a:pt x="0" y="1648"/>
                </a:lnTo>
                <a:lnTo>
                  <a:pt x="95" y="1412"/>
                </a:lnTo>
                <a:lnTo>
                  <a:pt x="164" y="1368"/>
                </a:lnTo>
                <a:lnTo>
                  <a:pt x="228" y="1317"/>
                </a:lnTo>
                <a:lnTo>
                  <a:pt x="281" y="1260"/>
                </a:lnTo>
                <a:lnTo>
                  <a:pt x="326" y="1197"/>
                </a:lnTo>
                <a:lnTo>
                  <a:pt x="362" y="1131"/>
                </a:lnTo>
                <a:lnTo>
                  <a:pt x="390" y="1061"/>
                </a:lnTo>
                <a:lnTo>
                  <a:pt x="408" y="989"/>
                </a:lnTo>
                <a:lnTo>
                  <a:pt x="419" y="914"/>
                </a:lnTo>
                <a:lnTo>
                  <a:pt x="419" y="878"/>
                </a:lnTo>
                <a:lnTo>
                  <a:pt x="420" y="840"/>
                </a:lnTo>
                <a:lnTo>
                  <a:pt x="412" y="766"/>
                </a:lnTo>
                <a:lnTo>
                  <a:pt x="395" y="693"/>
                </a:lnTo>
                <a:lnTo>
                  <a:pt x="367" y="622"/>
                </a:lnTo>
                <a:lnTo>
                  <a:pt x="332" y="555"/>
                </a:lnTo>
                <a:lnTo>
                  <a:pt x="286" y="490"/>
                </a:lnTo>
                <a:lnTo>
                  <a:pt x="231" y="431"/>
                </a:lnTo>
                <a:lnTo>
                  <a:pt x="166" y="377"/>
                </a:lnTo>
                <a:lnTo>
                  <a:pt x="178" y="358"/>
                </a:lnTo>
                <a:lnTo>
                  <a:pt x="204" y="339"/>
                </a:lnTo>
                <a:lnTo>
                  <a:pt x="274" y="306"/>
                </a:lnTo>
                <a:lnTo>
                  <a:pt x="342" y="276"/>
                </a:lnTo>
                <a:lnTo>
                  <a:pt x="365" y="261"/>
                </a:lnTo>
                <a:lnTo>
                  <a:pt x="376" y="246"/>
                </a:lnTo>
                <a:lnTo>
                  <a:pt x="391" y="202"/>
                </a:lnTo>
                <a:lnTo>
                  <a:pt x="394" y="181"/>
                </a:lnTo>
                <a:lnTo>
                  <a:pt x="394" y="170"/>
                </a:lnTo>
                <a:lnTo>
                  <a:pt x="394" y="158"/>
                </a:lnTo>
                <a:lnTo>
                  <a:pt x="372" y="78"/>
                </a:lnTo>
                <a:lnTo>
                  <a:pt x="341" y="21"/>
                </a:lnTo>
                <a:lnTo>
                  <a:pt x="332" y="0"/>
                </a:lnTo>
                <a:close/>
              </a:path>
            </a:pathLst>
          </a:custGeom>
          <a:solidFill>
            <a:srgbClr val="6474E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22" name="Freeform 10"/>
          <p:cNvSpPr>
            <a:spLocks/>
          </p:cNvSpPr>
          <p:nvPr/>
        </p:nvSpPr>
        <p:spPr bwMode="auto">
          <a:xfrm>
            <a:off x="7453313" y="3060700"/>
            <a:ext cx="935037" cy="2251075"/>
          </a:xfrm>
          <a:custGeom>
            <a:avLst/>
            <a:gdLst>
              <a:gd name="T0" fmla="*/ 348 w 589"/>
              <a:gd name="T1" fmla="*/ 1200 h 1418"/>
              <a:gd name="T2" fmla="*/ 0 w 589"/>
              <a:gd name="T3" fmla="*/ 1418 h 1418"/>
              <a:gd name="T4" fmla="*/ 95 w 589"/>
              <a:gd name="T5" fmla="*/ 1182 h 1418"/>
              <a:gd name="T6" fmla="*/ 164 w 589"/>
              <a:gd name="T7" fmla="*/ 1138 h 1418"/>
              <a:gd name="T8" fmla="*/ 228 w 589"/>
              <a:gd name="T9" fmla="*/ 1087 h 1418"/>
              <a:gd name="T10" fmla="*/ 281 w 589"/>
              <a:gd name="T11" fmla="*/ 1030 h 1418"/>
              <a:gd name="T12" fmla="*/ 326 w 589"/>
              <a:gd name="T13" fmla="*/ 967 h 1418"/>
              <a:gd name="T14" fmla="*/ 362 w 589"/>
              <a:gd name="T15" fmla="*/ 901 h 1418"/>
              <a:gd name="T16" fmla="*/ 390 w 589"/>
              <a:gd name="T17" fmla="*/ 831 h 1418"/>
              <a:gd name="T18" fmla="*/ 408 w 589"/>
              <a:gd name="T19" fmla="*/ 759 h 1418"/>
              <a:gd name="T20" fmla="*/ 419 w 589"/>
              <a:gd name="T21" fmla="*/ 684 h 1418"/>
              <a:gd name="T22" fmla="*/ 419 w 589"/>
              <a:gd name="T23" fmla="*/ 648 h 1418"/>
              <a:gd name="T24" fmla="*/ 420 w 589"/>
              <a:gd name="T25" fmla="*/ 610 h 1418"/>
              <a:gd name="T26" fmla="*/ 412 w 589"/>
              <a:gd name="T27" fmla="*/ 536 h 1418"/>
              <a:gd name="T28" fmla="*/ 395 w 589"/>
              <a:gd name="T29" fmla="*/ 463 h 1418"/>
              <a:gd name="T30" fmla="*/ 367 w 589"/>
              <a:gd name="T31" fmla="*/ 392 h 1418"/>
              <a:gd name="T32" fmla="*/ 332 w 589"/>
              <a:gd name="T33" fmla="*/ 325 h 1418"/>
              <a:gd name="T34" fmla="*/ 286 w 589"/>
              <a:gd name="T35" fmla="*/ 260 h 1418"/>
              <a:gd name="T36" fmla="*/ 231 w 589"/>
              <a:gd name="T37" fmla="*/ 201 h 1418"/>
              <a:gd name="T38" fmla="*/ 166 w 589"/>
              <a:gd name="T39" fmla="*/ 147 h 1418"/>
              <a:gd name="T40" fmla="*/ 178 w 589"/>
              <a:gd name="T41" fmla="*/ 128 h 1418"/>
              <a:gd name="T42" fmla="*/ 204 w 589"/>
              <a:gd name="T43" fmla="*/ 109 h 1418"/>
              <a:gd name="T44" fmla="*/ 274 w 589"/>
              <a:gd name="T45" fmla="*/ 76 h 1418"/>
              <a:gd name="T46" fmla="*/ 342 w 589"/>
              <a:gd name="T47" fmla="*/ 46 h 1418"/>
              <a:gd name="T48" fmla="*/ 365 w 589"/>
              <a:gd name="T49" fmla="*/ 31 h 1418"/>
              <a:gd name="T50" fmla="*/ 376 w 589"/>
              <a:gd name="T51" fmla="*/ 16 h 1418"/>
              <a:gd name="T52" fmla="*/ 391 w 589"/>
              <a:gd name="T53" fmla="*/ 2 h 1418"/>
              <a:gd name="T54" fmla="*/ 401 w 589"/>
              <a:gd name="T55" fmla="*/ 0 h 1418"/>
              <a:gd name="T56" fmla="*/ 412 w 589"/>
              <a:gd name="T57" fmla="*/ 3 h 1418"/>
              <a:gd name="T58" fmla="*/ 437 w 589"/>
              <a:gd name="T59" fmla="*/ 19 h 1418"/>
              <a:gd name="T60" fmla="*/ 466 w 589"/>
              <a:gd name="T61" fmla="*/ 50 h 1418"/>
              <a:gd name="T62" fmla="*/ 523 w 589"/>
              <a:gd name="T63" fmla="*/ 150 h 1418"/>
              <a:gd name="T64" fmla="*/ 548 w 589"/>
              <a:gd name="T65" fmla="*/ 217 h 1418"/>
              <a:gd name="T66" fmla="*/ 569 w 589"/>
              <a:gd name="T67" fmla="*/ 296 h 1418"/>
              <a:gd name="T68" fmla="*/ 583 w 589"/>
              <a:gd name="T69" fmla="*/ 384 h 1418"/>
              <a:gd name="T70" fmla="*/ 589 w 589"/>
              <a:gd name="T71" fmla="*/ 481 h 1418"/>
              <a:gd name="T72" fmla="*/ 589 w 589"/>
              <a:gd name="T73" fmla="*/ 531 h 1418"/>
              <a:gd name="T74" fmla="*/ 585 w 589"/>
              <a:gd name="T75" fmla="*/ 585 h 1418"/>
              <a:gd name="T76" fmla="*/ 568 w 589"/>
              <a:gd name="T77" fmla="*/ 697 h 1418"/>
              <a:gd name="T78" fmla="*/ 539 w 589"/>
              <a:gd name="T79" fmla="*/ 815 h 1418"/>
              <a:gd name="T80" fmla="*/ 493 w 589"/>
              <a:gd name="T81" fmla="*/ 939 h 1418"/>
              <a:gd name="T82" fmla="*/ 430 w 589"/>
              <a:gd name="T83" fmla="*/ 1067 h 1418"/>
              <a:gd name="T84" fmla="*/ 348 w 589"/>
              <a:gd name="T85" fmla="*/ 1200 h 1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89" h="1418">
                <a:moveTo>
                  <a:pt x="348" y="1200"/>
                </a:moveTo>
                <a:lnTo>
                  <a:pt x="0" y="1418"/>
                </a:lnTo>
                <a:lnTo>
                  <a:pt x="95" y="1182"/>
                </a:lnTo>
                <a:lnTo>
                  <a:pt x="164" y="1138"/>
                </a:lnTo>
                <a:lnTo>
                  <a:pt x="228" y="1087"/>
                </a:lnTo>
                <a:lnTo>
                  <a:pt x="281" y="1030"/>
                </a:lnTo>
                <a:lnTo>
                  <a:pt x="326" y="967"/>
                </a:lnTo>
                <a:lnTo>
                  <a:pt x="362" y="901"/>
                </a:lnTo>
                <a:lnTo>
                  <a:pt x="390" y="831"/>
                </a:lnTo>
                <a:lnTo>
                  <a:pt x="408" y="759"/>
                </a:lnTo>
                <a:lnTo>
                  <a:pt x="419" y="684"/>
                </a:lnTo>
                <a:lnTo>
                  <a:pt x="419" y="648"/>
                </a:lnTo>
                <a:lnTo>
                  <a:pt x="420" y="610"/>
                </a:lnTo>
                <a:lnTo>
                  <a:pt x="412" y="536"/>
                </a:lnTo>
                <a:lnTo>
                  <a:pt x="395" y="463"/>
                </a:lnTo>
                <a:lnTo>
                  <a:pt x="367" y="392"/>
                </a:lnTo>
                <a:lnTo>
                  <a:pt x="332" y="325"/>
                </a:lnTo>
                <a:lnTo>
                  <a:pt x="286" y="260"/>
                </a:lnTo>
                <a:lnTo>
                  <a:pt x="231" y="201"/>
                </a:lnTo>
                <a:lnTo>
                  <a:pt x="166" y="147"/>
                </a:lnTo>
                <a:lnTo>
                  <a:pt x="178" y="128"/>
                </a:lnTo>
                <a:lnTo>
                  <a:pt x="204" y="109"/>
                </a:lnTo>
                <a:lnTo>
                  <a:pt x="274" y="76"/>
                </a:lnTo>
                <a:lnTo>
                  <a:pt x="342" y="46"/>
                </a:lnTo>
                <a:lnTo>
                  <a:pt x="365" y="31"/>
                </a:lnTo>
                <a:lnTo>
                  <a:pt x="376" y="16"/>
                </a:lnTo>
                <a:lnTo>
                  <a:pt x="391" y="2"/>
                </a:lnTo>
                <a:lnTo>
                  <a:pt x="401" y="0"/>
                </a:lnTo>
                <a:lnTo>
                  <a:pt x="412" y="3"/>
                </a:lnTo>
                <a:lnTo>
                  <a:pt x="437" y="19"/>
                </a:lnTo>
                <a:lnTo>
                  <a:pt x="466" y="50"/>
                </a:lnTo>
                <a:lnTo>
                  <a:pt x="523" y="150"/>
                </a:lnTo>
                <a:lnTo>
                  <a:pt x="548" y="217"/>
                </a:lnTo>
                <a:lnTo>
                  <a:pt x="569" y="296"/>
                </a:lnTo>
                <a:lnTo>
                  <a:pt x="583" y="384"/>
                </a:lnTo>
                <a:lnTo>
                  <a:pt x="589" y="481"/>
                </a:lnTo>
                <a:lnTo>
                  <a:pt x="589" y="531"/>
                </a:lnTo>
                <a:lnTo>
                  <a:pt x="585" y="585"/>
                </a:lnTo>
                <a:lnTo>
                  <a:pt x="568" y="697"/>
                </a:lnTo>
                <a:lnTo>
                  <a:pt x="539" y="815"/>
                </a:lnTo>
                <a:lnTo>
                  <a:pt x="493" y="939"/>
                </a:lnTo>
                <a:lnTo>
                  <a:pt x="430" y="1067"/>
                </a:lnTo>
                <a:lnTo>
                  <a:pt x="348" y="1200"/>
                </a:lnTo>
                <a:close/>
              </a:path>
            </a:pathLst>
          </a:custGeom>
          <a:solidFill>
            <a:srgbClr val="8D9D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23" name="Freeform 11"/>
          <p:cNvSpPr>
            <a:spLocks/>
          </p:cNvSpPr>
          <p:nvPr/>
        </p:nvSpPr>
        <p:spPr bwMode="auto">
          <a:xfrm>
            <a:off x="5737225" y="2535238"/>
            <a:ext cx="2355850" cy="1462087"/>
          </a:xfrm>
          <a:custGeom>
            <a:avLst/>
            <a:gdLst>
              <a:gd name="T0" fmla="*/ 1206 w 1484"/>
              <a:gd name="T1" fmla="*/ 454 h 921"/>
              <a:gd name="T2" fmla="*/ 1132 w 1484"/>
              <a:gd name="T3" fmla="*/ 418 h 921"/>
              <a:gd name="T4" fmla="*/ 1055 w 1484"/>
              <a:gd name="T5" fmla="*/ 391 h 921"/>
              <a:gd name="T6" fmla="*/ 977 w 1484"/>
              <a:gd name="T7" fmla="*/ 375 h 921"/>
              <a:gd name="T8" fmla="*/ 899 w 1484"/>
              <a:gd name="T9" fmla="*/ 368 h 921"/>
              <a:gd name="T10" fmla="*/ 861 w 1484"/>
              <a:gd name="T11" fmla="*/ 368 h 921"/>
              <a:gd name="T12" fmla="*/ 822 w 1484"/>
              <a:gd name="T13" fmla="*/ 371 h 921"/>
              <a:gd name="T14" fmla="*/ 746 w 1484"/>
              <a:gd name="T15" fmla="*/ 383 h 921"/>
              <a:gd name="T16" fmla="*/ 673 w 1484"/>
              <a:gd name="T17" fmla="*/ 404 h 921"/>
              <a:gd name="T18" fmla="*/ 602 w 1484"/>
              <a:gd name="T19" fmla="*/ 435 h 921"/>
              <a:gd name="T20" fmla="*/ 537 w 1484"/>
              <a:gd name="T21" fmla="*/ 471 h 921"/>
              <a:gd name="T22" fmla="*/ 476 w 1484"/>
              <a:gd name="T23" fmla="*/ 516 h 921"/>
              <a:gd name="T24" fmla="*/ 421 w 1484"/>
              <a:gd name="T25" fmla="*/ 568 h 921"/>
              <a:gd name="T26" fmla="*/ 372 w 1484"/>
              <a:gd name="T27" fmla="*/ 627 h 921"/>
              <a:gd name="T28" fmla="*/ 332 w 1484"/>
              <a:gd name="T29" fmla="*/ 692 h 921"/>
              <a:gd name="T30" fmla="*/ 300 w 1484"/>
              <a:gd name="T31" fmla="*/ 763 h 921"/>
              <a:gd name="T32" fmla="*/ 277 w 1484"/>
              <a:gd name="T33" fmla="*/ 839 h 921"/>
              <a:gd name="T34" fmla="*/ 264 w 1484"/>
              <a:gd name="T35" fmla="*/ 921 h 921"/>
              <a:gd name="T36" fmla="*/ 0 w 1484"/>
              <a:gd name="T37" fmla="*/ 905 h 921"/>
              <a:gd name="T38" fmla="*/ 14 w 1484"/>
              <a:gd name="T39" fmla="*/ 782 h 921"/>
              <a:gd name="T40" fmla="*/ 45 w 1484"/>
              <a:gd name="T41" fmla="*/ 665 h 921"/>
              <a:gd name="T42" fmla="*/ 89 w 1484"/>
              <a:gd name="T43" fmla="*/ 556 h 921"/>
              <a:gd name="T44" fmla="*/ 146 w 1484"/>
              <a:gd name="T45" fmla="*/ 453 h 921"/>
              <a:gd name="T46" fmla="*/ 213 w 1484"/>
              <a:gd name="T47" fmla="*/ 360 h 921"/>
              <a:gd name="T48" fmla="*/ 292 w 1484"/>
              <a:gd name="T49" fmla="*/ 276 h 921"/>
              <a:gd name="T50" fmla="*/ 379 w 1484"/>
              <a:gd name="T51" fmla="*/ 202 h 921"/>
              <a:gd name="T52" fmla="*/ 475 w 1484"/>
              <a:gd name="T53" fmla="*/ 138 h 921"/>
              <a:gd name="T54" fmla="*/ 576 w 1484"/>
              <a:gd name="T55" fmla="*/ 86 h 921"/>
              <a:gd name="T56" fmla="*/ 685 w 1484"/>
              <a:gd name="T57" fmla="*/ 45 h 921"/>
              <a:gd name="T58" fmla="*/ 797 w 1484"/>
              <a:gd name="T59" fmla="*/ 18 h 921"/>
              <a:gd name="T60" fmla="*/ 913 w 1484"/>
              <a:gd name="T61" fmla="*/ 2 h 921"/>
              <a:gd name="T62" fmla="*/ 971 w 1484"/>
              <a:gd name="T63" fmla="*/ 0 h 921"/>
              <a:gd name="T64" fmla="*/ 1031 w 1484"/>
              <a:gd name="T65" fmla="*/ 1 h 921"/>
              <a:gd name="T66" fmla="*/ 1150 w 1484"/>
              <a:gd name="T67" fmla="*/ 14 h 921"/>
              <a:gd name="T68" fmla="*/ 1270 w 1484"/>
              <a:gd name="T69" fmla="*/ 43 h 921"/>
              <a:gd name="T70" fmla="*/ 1389 w 1484"/>
              <a:gd name="T71" fmla="*/ 88 h 921"/>
              <a:gd name="T72" fmla="*/ 1418 w 1484"/>
              <a:gd name="T73" fmla="*/ 133 h 921"/>
              <a:gd name="T74" fmla="*/ 1456 w 1484"/>
              <a:gd name="T75" fmla="*/ 217 h 921"/>
              <a:gd name="T76" fmla="*/ 1482 w 1484"/>
              <a:gd name="T77" fmla="*/ 306 h 921"/>
              <a:gd name="T78" fmla="*/ 1483 w 1484"/>
              <a:gd name="T79" fmla="*/ 326 h 921"/>
              <a:gd name="T80" fmla="*/ 1484 w 1484"/>
              <a:gd name="T81" fmla="*/ 343 h 921"/>
              <a:gd name="T82" fmla="*/ 1474 w 1484"/>
              <a:gd name="T83" fmla="*/ 371 h 921"/>
              <a:gd name="T84" fmla="*/ 1447 w 1484"/>
              <a:gd name="T85" fmla="*/ 401 h 921"/>
              <a:gd name="T86" fmla="*/ 1413 w 1484"/>
              <a:gd name="T87" fmla="*/ 421 h 921"/>
              <a:gd name="T88" fmla="*/ 1329 w 1484"/>
              <a:gd name="T89" fmla="*/ 440 h 921"/>
              <a:gd name="T90" fmla="*/ 1252 w 1484"/>
              <a:gd name="T91" fmla="*/ 444 h 921"/>
              <a:gd name="T92" fmla="*/ 1206 w 1484"/>
              <a:gd name="T93" fmla="*/ 454 h 9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84" h="921">
                <a:moveTo>
                  <a:pt x="1206" y="454"/>
                </a:moveTo>
                <a:lnTo>
                  <a:pt x="1132" y="418"/>
                </a:lnTo>
                <a:lnTo>
                  <a:pt x="1055" y="391"/>
                </a:lnTo>
                <a:lnTo>
                  <a:pt x="977" y="375"/>
                </a:lnTo>
                <a:lnTo>
                  <a:pt x="899" y="368"/>
                </a:lnTo>
                <a:lnTo>
                  <a:pt x="861" y="368"/>
                </a:lnTo>
                <a:lnTo>
                  <a:pt x="822" y="371"/>
                </a:lnTo>
                <a:lnTo>
                  <a:pt x="746" y="383"/>
                </a:lnTo>
                <a:lnTo>
                  <a:pt x="673" y="404"/>
                </a:lnTo>
                <a:lnTo>
                  <a:pt x="602" y="435"/>
                </a:lnTo>
                <a:lnTo>
                  <a:pt x="537" y="471"/>
                </a:lnTo>
                <a:lnTo>
                  <a:pt x="476" y="516"/>
                </a:lnTo>
                <a:lnTo>
                  <a:pt x="421" y="568"/>
                </a:lnTo>
                <a:lnTo>
                  <a:pt x="372" y="627"/>
                </a:lnTo>
                <a:lnTo>
                  <a:pt x="332" y="692"/>
                </a:lnTo>
                <a:lnTo>
                  <a:pt x="300" y="763"/>
                </a:lnTo>
                <a:lnTo>
                  <a:pt x="277" y="839"/>
                </a:lnTo>
                <a:lnTo>
                  <a:pt x="264" y="921"/>
                </a:lnTo>
                <a:lnTo>
                  <a:pt x="0" y="905"/>
                </a:lnTo>
                <a:lnTo>
                  <a:pt x="14" y="782"/>
                </a:lnTo>
                <a:lnTo>
                  <a:pt x="45" y="665"/>
                </a:lnTo>
                <a:lnTo>
                  <a:pt x="89" y="556"/>
                </a:lnTo>
                <a:lnTo>
                  <a:pt x="146" y="453"/>
                </a:lnTo>
                <a:lnTo>
                  <a:pt x="213" y="360"/>
                </a:lnTo>
                <a:lnTo>
                  <a:pt x="292" y="276"/>
                </a:lnTo>
                <a:lnTo>
                  <a:pt x="379" y="202"/>
                </a:lnTo>
                <a:lnTo>
                  <a:pt x="475" y="138"/>
                </a:lnTo>
                <a:lnTo>
                  <a:pt x="576" y="86"/>
                </a:lnTo>
                <a:lnTo>
                  <a:pt x="685" y="45"/>
                </a:lnTo>
                <a:lnTo>
                  <a:pt x="797" y="18"/>
                </a:lnTo>
                <a:lnTo>
                  <a:pt x="913" y="2"/>
                </a:lnTo>
                <a:lnTo>
                  <a:pt x="971" y="0"/>
                </a:lnTo>
                <a:lnTo>
                  <a:pt x="1031" y="1"/>
                </a:lnTo>
                <a:lnTo>
                  <a:pt x="1150" y="14"/>
                </a:lnTo>
                <a:lnTo>
                  <a:pt x="1270" y="43"/>
                </a:lnTo>
                <a:lnTo>
                  <a:pt x="1389" y="88"/>
                </a:lnTo>
                <a:lnTo>
                  <a:pt x="1418" y="133"/>
                </a:lnTo>
                <a:lnTo>
                  <a:pt x="1456" y="217"/>
                </a:lnTo>
                <a:lnTo>
                  <a:pt x="1482" y="306"/>
                </a:lnTo>
                <a:lnTo>
                  <a:pt x="1483" y="326"/>
                </a:lnTo>
                <a:lnTo>
                  <a:pt x="1484" y="343"/>
                </a:lnTo>
                <a:lnTo>
                  <a:pt x="1474" y="371"/>
                </a:lnTo>
                <a:lnTo>
                  <a:pt x="1447" y="401"/>
                </a:lnTo>
                <a:lnTo>
                  <a:pt x="1413" y="421"/>
                </a:lnTo>
                <a:lnTo>
                  <a:pt x="1329" y="440"/>
                </a:lnTo>
                <a:lnTo>
                  <a:pt x="1252" y="444"/>
                </a:lnTo>
                <a:lnTo>
                  <a:pt x="1206" y="454"/>
                </a:lnTo>
                <a:close/>
              </a:path>
            </a:pathLst>
          </a:custGeom>
          <a:solidFill>
            <a:srgbClr val="FFED2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24" name="Freeform 12"/>
          <p:cNvSpPr>
            <a:spLocks/>
          </p:cNvSpPr>
          <p:nvPr/>
        </p:nvSpPr>
        <p:spPr bwMode="auto">
          <a:xfrm>
            <a:off x="6088063" y="2762250"/>
            <a:ext cx="1998662" cy="1235075"/>
          </a:xfrm>
          <a:custGeom>
            <a:avLst/>
            <a:gdLst>
              <a:gd name="T0" fmla="*/ 985 w 1259"/>
              <a:gd name="T1" fmla="*/ 311 h 778"/>
              <a:gd name="T2" fmla="*/ 911 w 1259"/>
              <a:gd name="T3" fmla="*/ 275 h 778"/>
              <a:gd name="T4" fmla="*/ 834 w 1259"/>
              <a:gd name="T5" fmla="*/ 248 h 778"/>
              <a:gd name="T6" fmla="*/ 756 w 1259"/>
              <a:gd name="T7" fmla="*/ 232 h 778"/>
              <a:gd name="T8" fmla="*/ 678 w 1259"/>
              <a:gd name="T9" fmla="*/ 225 h 778"/>
              <a:gd name="T10" fmla="*/ 640 w 1259"/>
              <a:gd name="T11" fmla="*/ 225 h 778"/>
              <a:gd name="T12" fmla="*/ 601 w 1259"/>
              <a:gd name="T13" fmla="*/ 228 h 778"/>
              <a:gd name="T14" fmla="*/ 525 w 1259"/>
              <a:gd name="T15" fmla="*/ 240 h 778"/>
              <a:gd name="T16" fmla="*/ 452 w 1259"/>
              <a:gd name="T17" fmla="*/ 261 h 778"/>
              <a:gd name="T18" fmla="*/ 381 w 1259"/>
              <a:gd name="T19" fmla="*/ 292 h 778"/>
              <a:gd name="T20" fmla="*/ 316 w 1259"/>
              <a:gd name="T21" fmla="*/ 328 h 778"/>
              <a:gd name="T22" fmla="*/ 255 w 1259"/>
              <a:gd name="T23" fmla="*/ 373 h 778"/>
              <a:gd name="T24" fmla="*/ 200 w 1259"/>
              <a:gd name="T25" fmla="*/ 425 h 778"/>
              <a:gd name="T26" fmla="*/ 151 w 1259"/>
              <a:gd name="T27" fmla="*/ 484 h 778"/>
              <a:gd name="T28" fmla="*/ 111 w 1259"/>
              <a:gd name="T29" fmla="*/ 549 h 778"/>
              <a:gd name="T30" fmla="*/ 79 w 1259"/>
              <a:gd name="T31" fmla="*/ 620 h 778"/>
              <a:gd name="T32" fmla="*/ 56 w 1259"/>
              <a:gd name="T33" fmla="*/ 696 h 778"/>
              <a:gd name="T34" fmla="*/ 43 w 1259"/>
              <a:gd name="T35" fmla="*/ 778 h 778"/>
              <a:gd name="T36" fmla="*/ 0 w 1259"/>
              <a:gd name="T37" fmla="*/ 696 h 778"/>
              <a:gd name="T38" fmla="*/ 31 w 1259"/>
              <a:gd name="T39" fmla="*/ 466 h 778"/>
              <a:gd name="T40" fmla="*/ 58 w 1259"/>
              <a:gd name="T41" fmla="*/ 370 h 778"/>
              <a:gd name="T42" fmla="*/ 93 w 1259"/>
              <a:gd name="T43" fmla="*/ 283 h 778"/>
              <a:gd name="T44" fmla="*/ 134 w 1259"/>
              <a:gd name="T45" fmla="*/ 209 h 778"/>
              <a:gd name="T46" fmla="*/ 185 w 1259"/>
              <a:gd name="T47" fmla="*/ 146 h 778"/>
              <a:gd name="T48" fmla="*/ 241 w 1259"/>
              <a:gd name="T49" fmla="*/ 95 h 778"/>
              <a:gd name="T50" fmla="*/ 306 w 1259"/>
              <a:gd name="T51" fmla="*/ 53 h 778"/>
              <a:gd name="T52" fmla="*/ 376 w 1259"/>
              <a:gd name="T53" fmla="*/ 25 h 778"/>
              <a:gd name="T54" fmla="*/ 454 w 1259"/>
              <a:gd name="T55" fmla="*/ 7 h 778"/>
              <a:gd name="T56" fmla="*/ 538 w 1259"/>
              <a:gd name="T57" fmla="*/ 0 h 778"/>
              <a:gd name="T58" fmla="*/ 582 w 1259"/>
              <a:gd name="T59" fmla="*/ 0 h 778"/>
              <a:gd name="T60" fmla="*/ 629 w 1259"/>
              <a:gd name="T61" fmla="*/ 4 h 778"/>
              <a:gd name="T62" fmla="*/ 725 w 1259"/>
              <a:gd name="T63" fmla="*/ 18 h 778"/>
              <a:gd name="T64" fmla="*/ 829 w 1259"/>
              <a:gd name="T65" fmla="*/ 45 h 778"/>
              <a:gd name="T66" fmla="*/ 1054 w 1259"/>
              <a:gd name="T67" fmla="*/ 130 h 778"/>
              <a:gd name="T68" fmla="*/ 1100 w 1259"/>
              <a:gd name="T69" fmla="*/ 146 h 778"/>
              <a:gd name="T70" fmla="*/ 1178 w 1259"/>
              <a:gd name="T71" fmla="*/ 167 h 778"/>
              <a:gd name="T72" fmla="*/ 1243 w 1259"/>
              <a:gd name="T73" fmla="*/ 193 h 778"/>
              <a:gd name="T74" fmla="*/ 1257 w 1259"/>
              <a:gd name="T75" fmla="*/ 209 h 778"/>
              <a:gd name="T76" fmla="*/ 1259 w 1259"/>
              <a:gd name="T77" fmla="*/ 218 h 778"/>
              <a:gd name="T78" fmla="*/ 1253 w 1259"/>
              <a:gd name="T79" fmla="*/ 228 h 778"/>
              <a:gd name="T80" fmla="*/ 1226 w 1259"/>
              <a:gd name="T81" fmla="*/ 258 h 778"/>
              <a:gd name="T82" fmla="*/ 1192 w 1259"/>
              <a:gd name="T83" fmla="*/ 278 h 778"/>
              <a:gd name="T84" fmla="*/ 1108 w 1259"/>
              <a:gd name="T85" fmla="*/ 297 h 778"/>
              <a:gd name="T86" fmla="*/ 1031 w 1259"/>
              <a:gd name="T87" fmla="*/ 301 h 778"/>
              <a:gd name="T88" fmla="*/ 985 w 1259"/>
              <a:gd name="T89" fmla="*/ 311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59" h="778">
                <a:moveTo>
                  <a:pt x="985" y="311"/>
                </a:moveTo>
                <a:lnTo>
                  <a:pt x="911" y="275"/>
                </a:lnTo>
                <a:lnTo>
                  <a:pt x="834" y="248"/>
                </a:lnTo>
                <a:lnTo>
                  <a:pt x="756" y="232"/>
                </a:lnTo>
                <a:lnTo>
                  <a:pt x="678" y="225"/>
                </a:lnTo>
                <a:lnTo>
                  <a:pt x="640" y="225"/>
                </a:lnTo>
                <a:lnTo>
                  <a:pt x="601" y="228"/>
                </a:lnTo>
                <a:lnTo>
                  <a:pt x="525" y="240"/>
                </a:lnTo>
                <a:lnTo>
                  <a:pt x="452" y="261"/>
                </a:lnTo>
                <a:lnTo>
                  <a:pt x="381" y="292"/>
                </a:lnTo>
                <a:lnTo>
                  <a:pt x="316" y="328"/>
                </a:lnTo>
                <a:lnTo>
                  <a:pt x="255" y="373"/>
                </a:lnTo>
                <a:lnTo>
                  <a:pt x="200" y="425"/>
                </a:lnTo>
                <a:lnTo>
                  <a:pt x="151" y="484"/>
                </a:lnTo>
                <a:lnTo>
                  <a:pt x="111" y="549"/>
                </a:lnTo>
                <a:lnTo>
                  <a:pt x="79" y="620"/>
                </a:lnTo>
                <a:lnTo>
                  <a:pt x="56" y="696"/>
                </a:lnTo>
                <a:lnTo>
                  <a:pt x="43" y="778"/>
                </a:lnTo>
                <a:lnTo>
                  <a:pt x="0" y="696"/>
                </a:lnTo>
                <a:lnTo>
                  <a:pt x="31" y="466"/>
                </a:lnTo>
                <a:lnTo>
                  <a:pt x="58" y="370"/>
                </a:lnTo>
                <a:lnTo>
                  <a:pt x="93" y="283"/>
                </a:lnTo>
                <a:lnTo>
                  <a:pt x="134" y="209"/>
                </a:lnTo>
                <a:lnTo>
                  <a:pt x="185" y="146"/>
                </a:lnTo>
                <a:lnTo>
                  <a:pt x="241" y="95"/>
                </a:lnTo>
                <a:lnTo>
                  <a:pt x="306" y="53"/>
                </a:lnTo>
                <a:lnTo>
                  <a:pt x="376" y="25"/>
                </a:lnTo>
                <a:lnTo>
                  <a:pt x="454" y="7"/>
                </a:lnTo>
                <a:lnTo>
                  <a:pt x="538" y="0"/>
                </a:lnTo>
                <a:lnTo>
                  <a:pt x="582" y="0"/>
                </a:lnTo>
                <a:lnTo>
                  <a:pt x="629" y="4"/>
                </a:lnTo>
                <a:lnTo>
                  <a:pt x="725" y="18"/>
                </a:lnTo>
                <a:lnTo>
                  <a:pt x="829" y="45"/>
                </a:lnTo>
                <a:lnTo>
                  <a:pt x="1054" y="130"/>
                </a:lnTo>
                <a:lnTo>
                  <a:pt x="1100" y="146"/>
                </a:lnTo>
                <a:lnTo>
                  <a:pt x="1178" y="167"/>
                </a:lnTo>
                <a:lnTo>
                  <a:pt x="1243" y="193"/>
                </a:lnTo>
                <a:lnTo>
                  <a:pt x="1257" y="209"/>
                </a:lnTo>
                <a:lnTo>
                  <a:pt x="1259" y="218"/>
                </a:lnTo>
                <a:lnTo>
                  <a:pt x="1253" y="228"/>
                </a:lnTo>
                <a:lnTo>
                  <a:pt x="1226" y="258"/>
                </a:lnTo>
                <a:lnTo>
                  <a:pt x="1192" y="278"/>
                </a:lnTo>
                <a:lnTo>
                  <a:pt x="1108" y="297"/>
                </a:lnTo>
                <a:lnTo>
                  <a:pt x="1031" y="301"/>
                </a:lnTo>
                <a:lnTo>
                  <a:pt x="985" y="311"/>
                </a:lnTo>
                <a:close/>
              </a:path>
            </a:pathLst>
          </a:custGeom>
          <a:solidFill>
            <a:srgbClr val="FFAD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25" name="Freeform 13"/>
          <p:cNvSpPr>
            <a:spLocks/>
          </p:cNvSpPr>
          <p:nvPr/>
        </p:nvSpPr>
        <p:spPr bwMode="auto">
          <a:xfrm>
            <a:off x="5713413" y="3749675"/>
            <a:ext cx="2151062" cy="1851025"/>
          </a:xfrm>
          <a:custGeom>
            <a:avLst/>
            <a:gdLst>
              <a:gd name="T0" fmla="*/ 1355 w 1355"/>
              <a:gd name="T1" fmla="*/ 1097 h 1166"/>
              <a:gd name="T2" fmla="*/ 1234 w 1355"/>
              <a:gd name="T3" fmla="*/ 1135 h 1166"/>
              <a:gd name="T4" fmla="*/ 1112 w 1355"/>
              <a:gd name="T5" fmla="*/ 1159 h 1166"/>
              <a:gd name="T6" fmla="*/ 992 w 1355"/>
              <a:gd name="T7" fmla="*/ 1166 h 1166"/>
              <a:gd name="T8" fmla="*/ 932 w 1355"/>
              <a:gd name="T9" fmla="*/ 1165 h 1166"/>
              <a:gd name="T10" fmla="*/ 872 w 1355"/>
              <a:gd name="T11" fmla="*/ 1159 h 1166"/>
              <a:gd name="T12" fmla="*/ 756 w 1355"/>
              <a:gd name="T13" fmla="*/ 1139 h 1166"/>
              <a:gd name="T14" fmla="*/ 644 w 1355"/>
              <a:gd name="T15" fmla="*/ 1103 h 1166"/>
              <a:gd name="T16" fmla="*/ 536 w 1355"/>
              <a:gd name="T17" fmla="*/ 1056 h 1166"/>
              <a:gd name="T18" fmla="*/ 436 w 1355"/>
              <a:gd name="T19" fmla="*/ 996 h 1166"/>
              <a:gd name="T20" fmla="*/ 343 w 1355"/>
              <a:gd name="T21" fmla="*/ 927 h 1166"/>
              <a:gd name="T22" fmla="*/ 259 w 1355"/>
              <a:gd name="T23" fmla="*/ 847 h 1166"/>
              <a:gd name="T24" fmla="*/ 185 w 1355"/>
              <a:gd name="T25" fmla="*/ 758 h 1166"/>
              <a:gd name="T26" fmla="*/ 121 w 1355"/>
              <a:gd name="T27" fmla="*/ 660 h 1166"/>
              <a:gd name="T28" fmla="*/ 71 w 1355"/>
              <a:gd name="T29" fmla="*/ 555 h 1166"/>
              <a:gd name="T30" fmla="*/ 32 w 1355"/>
              <a:gd name="T31" fmla="*/ 442 h 1166"/>
              <a:gd name="T32" fmla="*/ 9 w 1355"/>
              <a:gd name="T33" fmla="*/ 325 h 1166"/>
              <a:gd name="T34" fmla="*/ 3 w 1355"/>
              <a:gd name="T35" fmla="*/ 264 h 1166"/>
              <a:gd name="T36" fmla="*/ 0 w 1355"/>
              <a:gd name="T37" fmla="*/ 202 h 1166"/>
              <a:gd name="T38" fmla="*/ 156 w 1355"/>
              <a:gd name="T39" fmla="*/ 0 h 1166"/>
              <a:gd name="T40" fmla="*/ 275 w 1355"/>
              <a:gd name="T41" fmla="*/ 204 h 1166"/>
              <a:gd name="T42" fmla="*/ 274 w 1355"/>
              <a:gd name="T43" fmla="*/ 245 h 1166"/>
              <a:gd name="T44" fmla="*/ 276 w 1355"/>
              <a:gd name="T45" fmla="*/ 287 h 1166"/>
              <a:gd name="T46" fmla="*/ 290 w 1355"/>
              <a:gd name="T47" fmla="*/ 368 h 1166"/>
              <a:gd name="T48" fmla="*/ 313 w 1355"/>
              <a:gd name="T49" fmla="*/ 444 h 1166"/>
              <a:gd name="T50" fmla="*/ 347 w 1355"/>
              <a:gd name="T51" fmla="*/ 515 h 1166"/>
              <a:gd name="T52" fmla="*/ 387 w 1355"/>
              <a:gd name="T53" fmla="*/ 580 h 1166"/>
              <a:gd name="T54" fmla="*/ 438 w 1355"/>
              <a:gd name="T55" fmla="*/ 639 h 1166"/>
              <a:gd name="T56" fmla="*/ 494 w 1355"/>
              <a:gd name="T57" fmla="*/ 691 h 1166"/>
              <a:gd name="T58" fmla="*/ 557 w 1355"/>
              <a:gd name="T59" fmla="*/ 736 h 1166"/>
              <a:gd name="T60" fmla="*/ 624 w 1355"/>
              <a:gd name="T61" fmla="*/ 772 h 1166"/>
              <a:gd name="T62" fmla="*/ 697 w 1355"/>
              <a:gd name="T63" fmla="*/ 801 h 1166"/>
              <a:gd name="T64" fmla="*/ 771 w 1355"/>
              <a:gd name="T65" fmla="*/ 821 h 1166"/>
              <a:gd name="T66" fmla="*/ 850 w 1355"/>
              <a:gd name="T67" fmla="*/ 831 h 1166"/>
              <a:gd name="T68" fmla="*/ 889 w 1355"/>
              <a:gd name="T69" fmla="*/ 832 h 1166"/>
              <a:gd name="T70" fmla="*/ 929 w 1355"/>
              <a:gd name="T71" fmla="*/ 831 h 1166"/>
              <a:gd name="T72" fmla="*/ 1010 w 1355"/>
              <a:gd name="T73" fmla="*/ 821 h 1166"/>
              <a:gd name="T74" fmla="*/ 1090 w 1355"/>
              <a:gd name="T75" fmla="*/ 799 h 1166"/>
              <a:gd name="T76" fmla="*/ 1170 w 1355"/>
              <a:gd name="T77" fmla="*/ 765 h 1166"/>
              <a:gd name="T78" fmla="*/ 1191 w 1355"/>
              <a:gd name="T79" fmla="*/ 795 h 1166"/>
              <a:gd name="T80" fmla="*/ 1209 w 1355"/>
              <a:gd name="T81" fmla="*/ 833 h 1166"/>
              <a:gd name="T82" fmla="*/ 1242 w 1355"/>
              <a:gd name="T83" fmla="*/ 924 h 1166"/>
              <a:gd name="T84" fmla="*/ 1284 w 1355"/>
              <a:gd name="T85" fmla="*/ 1018 h 1166"/>
              <a:gd name="T86" fmla="*/ 1315 w 1355"/>
              <a:gd name="T87" fmla="*/ 1060 h 1166"/>
              <a:gd name="T88" fmla="*/ 1355 w 1355"/>
              <a:gd name="T89" fmla="*/ 1097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55" h="1166">
                <a:moveTo>
                  <a:pt x="1355" y="1097"/>
                </a:moveTo>
                <a:lnTo>
                  <a:pt x="1234" y="1135"/>
                </a:lnTo>
                <a:lnTo>
                  <a:pt x="1112" y="1159"/>
                </a:lnTo>
                <a:lnTo>
                  <a:pt x="992" y="1166"/>
                </a:lnTo>
                <a:lnTo>
                  <a:pt x="932" y="1165"/>
                </a:lnTo>
                <a:lnTo>
                  <a:pt x="872" y="1159"/>
                </a:lnTo>
                <a:lnTo>
                  <a:pt x="756" y="1139"/>
                </a:lnTo>
                <a:lnTo>
                  <a:pt x="644" y="1103"/>
                </a:lnTo>
                <a:lnTo>
                  <a:pt x="536" y="1056"/>
                </a:lnTo>
                <a:lnTo>
                  <a:pt x="436" y="996"/>
                </a:lnTo>
                <a:lnTo>
                  <a:pt x="343" y="927"/>
                </a:lnTo>
                <a:lnTo>
                  <a:pt x="259" y="847"/>
                </a:lnTo>
                <a:lnTo>
                  <a:pt x="185" y="758"/>
                </a:lnTo>
                <a:lnTo>
                  <a:pt x="121" y="660"/>
                </a:lnTo>
                <a:lnTo>
                  <a:pt x="71" y="555"/>
                </a:lnTo>
                <a:lnTo>
                  <a:pt x="32" y="442"/>
                </a:lnTo>
                <a:lnTo>
                  <a:pt x="9" y="325"/>
                </a:lnTo>
                <a:lnTo>
                  <a:pt x="3" y="264"/>
                </a:lnTo>
                <a:lnTo>
                  <a:pt x="0" y="202"/>
                </a:lnTo>
                <a:lnTo>
                  <a:pt x="156" y="0"/>
                </a:lnTo>
                <a:lnTo>
                  <a:pt x="275" y="204"/>
                </a:lnTo>
                <a:lnTo>
                  <a:pt x="274" y="245"/>
                </a:lnTo>
                <a:lnTo>
                  <a:pt x="276" y="287"/>
                </a:lnTo>
                <a:lnTo>
                  <a:pt x="290" y="368"/>
                </a:lnTo>
                <a:lnTo>
                  <a:pt x="313" y="444"/>
                </a:lnTo>
                <a:lnTo>
                  <a:pt x="347" y="515"/>
                </a:lnTo>
                <a:lnTo>
                  <a:pt x="387" y="580"/>
                </a:lnTo>
                <a:lnTo>
                  <a:pt x="438" y="639"/>
                </a:lnTo>
                <a:lnTo>
                  <a:pt x="494" y="691"/>
                </a:lnTo>
                <a:lnTo>
                  <a:pt x="557" y="736"/>
                </a:lnTo>
                <a:lnTo>
                  <a:pt x="624" y="772"/>
                </a:lnTo>
                <a:lnTo>
                  <a:pt x="697" y="801"/>
                </a:lnTo>
                <a:lnTo>
                  <a:pt x="771" y="821"/>
                </a:lnTo>
                <a:lnTo>
                  <a:pt x="850" y="831"/>
                </a:lnTo>
                <a:lnTo>
                  <a:pt x="889" y="832"/>
                </a:lnTo>
                <a:lnTo>
                  <a:pt x="929" y="831"/>
                </a:lnTo>
                <a:lnTo>
                  <a:pt x="1010" y="821"/>
                </a:lnTo>
                <a:lnTo>
                  <a:pt x="1090" y="799"/>
                </a:lnTo>
                <a:lnTo>
                  <a:pt x="1170" y="765"/>
                </a:lnTo>
                <a:lnTo>
                  <a:pt x="1191" y="795"/>
                </a:lnTo>
                <a:lnTo>
                  <a:pt x="1209" y="833"/>
                </a:lnTo>
                <a:lnTo>
                  <a:pt x="1242" y="924"/>
                </a:lnTo>
                <a:lnTo>
                  <a:pt x="1284" y="1018"/>
                </a:lnTo>
                <a:lnTo>
                  <a:pt x="1315" y="1060"/>
                </a:lnTo>
                <a:lnTo>
                  <a:pt x="1355" y="1097"/>
                </a:lnTo>
                <a:close/>
              </a:path>
            </a:pathLst>
          </a:custGeom>
          <a:solidFill>
            <a:srgbClr val="DA003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26" name="Freeform 14"/>
          <p:cNvSpPr>
            <a:spLocks/>
          </p:cNvSpPr>
          <p:nvPr/>
        </p:nvSpPr>
        <p:spPr bwMode="auto">
          <a:xfrm>
            <a:off x="5888038" y="3749675"/>
            <a:ext cx="1811337" cy="1666875"/>
          </a:xfrm>
          <a:custGeom>
            <a:avLst/>
            <a:gdLst>
              <a:gd name="T0" fmla="*/ 1138 w 1141"/>
              <a:gd name="T1" fmla="*/ 968 h 1050"/>
              <a:gd name="T2" fmla="*/ 1020 w 1141"/>
              <a:gd name="T3" fmla="*/ 1008 h 1050"/>
              <a:gd name="T4" fmla="*/ 904 w 1141"/>
              <a:gd name="T5" fmla="*/ 1035 h 1050"/>
              <a:gd name="T6" fmla="*/ 795 w 1141"/>
              <a:gd name="T7" fmla="*/ 1048 h 1050"/>
              <a:gd name="T8" fmla="*/ 742 w 1141"/>
              <a:gd name="T9" fmla="*/ 1050 h 1050"/>
              <a:gd name="T10" fmla="*/ 690 w 1141"/>
              <a:gd name="T11" fmla="*/ 1049 h 1050"/>
              <a:gd name="T12" fmla="*/ 592 w 1141"/>
              <a:gd name="T13" fmla="*/ 1036 h 1050"/>
              <a:gd name="T14" fmla="*/ 499 w 1141"/>
              <a:gd name="T15" fmla="*/ 1011 h 1050"/>
              <a:gd name="T16" fmla="*/ 412 w 1141"/>
              <a:gd name="T17" fmla="*/ 974 h 1050"/>
              <a:gd name="T18" fmla="*/ 333 w 1141"/>
              <a:gd name="T19" fmla="*/ 925 h 1050"/>
              <a:gd name="T20" fmla="*/ 262 w 1141"/>
              <a:gd name="T21" fmla="*/ 867 h 1050"/>
              <a:gd name="T22" fmla="*/ 198 w 1141"/>
              <a:gd name="T23" fmla="*/ 798 h 1050"/>
              <a:gd name="T24" fmla="*/ 142 w 1141"/>
              <a:gd name="T25" fmla="*/ 720 h 1050"/>
              <a:gd name="T26" fmla="*/ 94 w 1141"/>
              <a:gd name="T27" fmla="*/ 632 h 1050"/>
              <a:gd name="T28" fmla="*/ 57 w 1141"/>
              <a:gd name="T29" fmla="*/ 537 h 1050"/>
              <a:gd name="T30" fmla="*/ 29 w 1141"/>
              <a:gd name="T31" fmla="*/ 434 h 1050"/>
              <a:gd name="T32" fmla="*/ 10 w 1141"/>
              <a:gd name="T33" fmla="*/ 322 h 1050"/>
              <a:gd name="T34" fmla="*/ 0 w 1141"/>
              <a:gd name="T35" fmla="*/ 203 h 1050"/>
              <a:gd name="T36" fmla="*/ 46 w 1141"/>
              <a:gd name="T37" fmla="*/ 0 h 1050"/>
              <a:gd name="T38" fmla="*/ 165 w 1141"/>
              <a:gd name="T39" fmla="*/ 204 h 1050"/>
              <a:gd name="T40" fmla="*/ 170 w 1141"/>
              <a:gd name="T41" fmla="*/ 285 h 1050"/>
              <a:gd name="T42" fmla="*/ 186 w 1141"/>
              <a:gd name="T43" fmla="*/ 363 h 1050"/>
              <a:gd name="T44" fmla="*/ 211 w 1141"/>
              <a:gd name="T45" fmla="*/ 435 h 1050"/>
              <a:gd name="T46" fmla="*/ 245 w 1141"/>
              <a:gd name="T47" fmla="*/ 504 h 1050"/>
              <a:gd name="T48" fmla="*/ 286 w 1141"/>
              <a:gd name="T49" fmla="*/ 567 h 1050"/>
              <a:gd name="T50" fmla="*/ 334 w 1141"/>
              <a:gd name="T51" fmla="*/ 624 h 1050"/>
              <a:gd name="T52" fmla="*/ 389 w 1141"/>
              <a:gd name="T53" fmla="*/ 673 h 1050"/>
              <a:gd name="T54" fmla="*/ 450 w 1141"/>
              <a:gd name="T55" fmla="*/ 717 h 1050"/>
              <a:gd name="T56" fmla="*/ 515 w 1141"/>
              <a:gd name="T57" fmla="*/ 752 h 1050"/>
              <a:gd name="T58" fmla="*/ 585 w 1141"/>
              <a:gd name="T59" fmla="*/ 780 h 1050"/>
              <a:gd name="T60" fmla="*/ 658 w 1141"/>
              <a:gd name="T61" fmla="*/ 800 h 1050"/>
              <a:gd name="T62" fmla="*/ 735 w 1141"/>
              <a:gd name="T63" fmla="*/ 812 h 1050"/>
              <a:gd name="T64" fmla="*/ 814 w 1141"/>
              <a:gd name="T65" fmla="*/ 816 h 1050"/>
              <a:gd name="T66" fmla="*/ 895 w 1141"/>
              <a:gd name="T67" fmla="*/ 809 h 1050"/>
              <a:gd name="T68" fmla="*/ 977 w 1141"/>
              <a:gd name="T69" fmla="*/ 793 h 1050"/>
              <a:gd name="T70" fmla="*/ 1060 w 1141"/>
              <a:gd name="T71" fmla="*/ 765 h 1050"/>
              <a:gd name="T72" fmla="*/ 1049 w 1141"/>
              <a:gd name="T73" fmla="*/ 805 h 1050"/>
              <a:gd name="T74" fmla="*/ 1049 w 1141"/>
              <a:gd name="T75" fmla="*/ 813 h 1050"/>
              <a:gd name="T76" fmla="*/ 1049 w 1141"/>
              <a:gd name="T77" fmla="*/ 822 h 1050"/>
              <a:gd name="T78" fmla="*/ 1053 w 1141"/>
              <a:gd name="T79" fmla="*/ 840 h 1050"/>
              <a:gd name="T80" fmla="*/ 1068 w 1141"/>
              <a:gd name="T81" fmla="*/ 871 h 1050"/>
              <a:gd name="T82" fmla="*/ 1090 w 1141"/>
              <a:gd name="T83" fmla="*/ 898 h 1050"/>
              <a:gd name="T84" fmla="*/ 1131 w 1141"/>
              <a:gd name="T85" fmla="*/ 938 h 1050"/>
              <a:gd name="T86" fmla="*/ 1141 w 1141"/>
              <a:gd name="T87" fmla="*/ 954 h 1050"/>
              <a:gd name="T88" fmla="*/ 1138 w 1141"/>
              <a:gd name="T89" fmla="*/ 968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41" h="1050">
                <a:moveTo>
                  <a:pt x="1138" y="968"/>
                </a:moveTo>
                <a:lnTo>
                  <a:pt x="1020" y="1008"/>
                </a:lnTo>
                <a:lnTo>
                  <a:pt x="904" y="1035"/>
                </a:lnTo>
                <a:lnTo>
                  <a:pt x="795" y="1048"/>
                </a:lnTo>
                <a:lnTo>
                  <a:pt x="742" y="1050"/>
                </a:lnTo>
                <a:lnTo>
                  <a:pt x="690" y="1049"/>
                </a:lnTo>
                <a:lnTo>
                  <a:pt x="592" y="1036"/>
                </a:lnTo>
                <a:lnTo>
                  <a:pt x="499" y="1011"/>
                </a:lnTo>
                <a:lnTo>
                  <a:pt x="412" y="974"/>
                </a:lnTo>
                <a:lnTo>
                  <a:pt x="333" y="925"/>
                </a:lnTo>
                <a:lnTo>
                  <a:pt x="262" y="867"/>
                </a:lnTo>
                <a:lnTo>
                  <a:pt x="198" y="798"/>
                </a:lnTo>
                <a:lnTo>
                  <a:pt x="142" y="720"/>
                </a:lnTo>
                <a:lnTo>
                  <a:pt x="94" y="632"/>
                </a:lnTo>
                <a:lnTo>
                  <a:pt x="57" y="537"/>
                </a:lnTo>
                <a:lnTo>
                  <a:pt x="29" y="434"/>
                </a:lnTo>
                <a:lnTo>
                  <a:pt x="10" y="322"/>
                </a:lnTo>
                <a:lnTo>
                  <a:pt x="0" y="203"/>
                </a:lnTo>
                <a:lnTo>
                  <a:pt x="46" y="0"/>
                </a:lnTo>
                <a:lnTo>
                  <a:pt x="165" y="204"/>
                </a:lnTo>
                <a:lnTo>
                  <a:pt x="170" y="285"/>
                </a:lnTo>
                <a:lnTo>
                  <a:pt x="186" y="363"/>
                </a:lnTo>
                <a:lnTo>
                  <a:pt x="211" y="435"/>
                </a:lnTo>
                <a:lnTo>
                  <a:pt x="245" y="504"/>
                </a:lnTo>
                <a:lnTo>
                  <a:pt x="286" y="567"/>
                </a:lnTo>
                <a:lnTo>
                  <a:pt x="334" y="624"/>
                </a:lnTo>
                <a:lnTo>
                  <a:pt x="389" y="673"/>
                </a:lnTo>
                <a:lnTo>
                  <a:pt x="450" y="717"/>
                </a:lnTo>
                <a:lnTo>
                  <a:pt x="515" y="752"/>
                </a:lnTo>
                <a:lnTo>
                  <a:pt x="585" y="780"/>
                </a:lnTo>
                <a:lnTo>
                  <a:pt x="658" y="800"/>
                </a:lnTo>
                <a:lnTo>
                  <a:pt x="735" y="812"/>
                </a:lnTo>
                <a:lnTo>
                  <a:pt x="814" y="816"/>
                </a:lnTo>
                <a:lnTo>
                  <a:pt x="895" y="809"/>
                </a:lnTo>
                <a:lnTo>
                  <a:pt x="977" y="793"/>
                </a:lnTo>
                <a:lnTo>
                  <a:pt x="1060" y="765"/>
                </a:lnTo>
                <a:lnTo>
                  <a:pt x="1049" y="805"/>
                </a:lnTo>
                <a:lnTo>
                  <a:pt x="1049" y="813"/>
                </a:lnTo>
                <a:lnTo>
                  <a:pt x="1049" y="822"/>
                </a:lnTo>
                <a:lnTo>
                  <a:pt x="1053" y="840"/>
                </a:lnTo>
                <a:lnTo>
                  <a:pt x="1068" y="871"/>
                </a:lnTo>
                <a:lnTo>
                  <a:pt x="1090" y="898"/>
                </a:lnTo>
                <a:lnTo>
                  <a:pt x="1131" y="938"/>
                </a:lnTo>
                <a:lnTo>
                  <a:pt x="1141" y="954"/>
                </a:lnTo>
                <a:lnTo>
                  <a:pt x="1138" y="968"/>
                </a:lnTo>
                <a:close/>
              </a:path>
            </a:pathLst>
          </a:custGeom>
          <a:solidFill>
            <a:srgbClr val="FF6D5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27" name="Freeform 15"/>
          <p:cNvSpPr>
            <a:spLocks/>
          </p:cNvSpPr>
          <p:nvPr/>
        </p:nvSpPr>
        <p:spPr bwMode="auto">
          <a:xfrm>
            <a:off x="7600950" y="2782888"/>
            <a:ext cx="1163638" cy="2662237"/>
          </a:xfrm>
          <a:custGeom>
            <a:avLst/>
            <a:gdLst>
              <a:gd name="T0" fmla="*/ 268 w 733"/>
              <a:gd name="T1" fmla="*/ 0 h 1677"/>
              <a:gd name="T2" fmla="*/ 386 w 733"/>
              <a:gd name="T3" fmla="*/ 80 h 1677"/>
              <a:gd name="T4" fmla="*/ 486 w 733"/>
              <a:gd name="T5" fmla="*/ 174 h 1677"/>
              <a:gd name="T6" fmla="*/ 569 w 733"/>
              <a:gd name="T7" fmla="*/ 277 h 1677"/>
              <a:gd name="T8" fmla="*/ 635 w 733"/>
              <a:gd name="T9" fmla="*/ 389 h 1677"/>
              <a:gd name="T10" fmla="*/ 683 w 733"/>
              <a:gd name="T11" fmla="*/ 506 h 1677"/>
              <a:gd name="T12" fmla="*/ 716 w 733"/>
              <a:gd name="T13" fmla="*/ 628 h 1677"/>
              <a:gd name="T14" fmla="*/ 731 w 733"/>
              <a:gd name="T15" fmla="*/ 753 h 1677"/>
              <a:gd name="T16" fmla="*/ 733 w 733"/>
              <a:gd name="T17" fmla="*/ 816 h 1677"/>
              <a:gd name="T18" fmla="*/ 729 w 733"/>
              <a:gd name="T19" fmla="*/ 879 h 1677"/>
              <a:gd name="T20" fmla="*/ 712 w 733"/>
              <a:gd name="T21" fmla="*/ 1002 h 1677"/>
              <a:gd name="T22" fmla="*/ 677 w 733"/>
              <a:gd name="T23" fmla="*/ 1123 h 1677"/>
              <a:gd name="T24" fmla="*/ 627 w 733"/>
              <a:gd name="T25" fmla="*/ 1238 h 1677"/>
              <a:gd name="T26" fmla="*/ 559 w 733"/>
              <a:gd name="T27" fmla="*/ 1348 h 1677"/>
              <a:gd name="T28" fmla="*/ 477 w 733"/>
              <a:gd name="T29" fmla="*/ 1447 h 1677"/>
              <a:gd name="T30" fmla="*/ 378 w 733"/>
              <a:gd name="T31" fmla="*/ 1537 h 1677"/>
              <a:gd name="T32" fmla="*/ 264 w 733"/>
              <a:gd name="T33" fmla="*/ 1614 h 1677"/>
              <a:gd name="T34" fmla="*/ 133 w 733"/>
              <a:gd name="T35" fmla="*/ 1677 h 1677"/>
              <a:gd name="T36" fmla="*/ 0 w 733"/>
              <a:gd name="T37" fmla="*/ 1394 h 1677"/>
              <a:gd name="T38" fmla="*/ 76 w 733"/>
              <a:gd name="T39" fmla="*/ 1351 h 1677"/>
              <a:gd name="T40" fmla="*/ 145 w 733"/>
              <a:gd name="T41" fmla="*/ 1299 h 1677"/>
              <a:gd name="T42" fmla="*/ 204 w 733"/>
              <a:gd name="T43" fmla="*/ 1241 h 1677"/>
              <a:gd name="T44" fmla="*/ 255 w 733"/>
              <a:gd name="T45" fmla="*/ 1176 h 1677"/>
              <a:gd name="T46" fmla="*/ 295 w 733"/>
              <a:gd name="T47" fmla="*/ 1108 h 1677"/>
              <a:gd name="T48" fmla="*/ 327 w 733"/>
              <a:gd name="T49" fmla="*/ 1034 h 1677"/>
              <a:gd name="T50" fmla="*/ 349 w 733"/>
              <a:gd name="T51" fmla="*/ 958 h 1677"/>
              <a:gd name="T52" fmla="*/ 362 w 733"/>
              <a:gd name="T53" fmla="*/ 880 h 1677"/>
              <a:gd name="T54" fmla="*/ 364 w 733"/>
              <a:gd name="T55" fmla="*/ 802 h 1677"/>
              <a:gd name="T56" fmla="*/ 357 w 733"/>
              <a:gd name="T57" fmla="*/ 723 h 1677"/>
              <a:gd name="T58" fmla="*/ 341 w 733"/>
              <a:gd name="T59" fmla="*/ 645 h 1677"/>
              <a:gd name="T60" fmla="*/ 313 w 733"/>
              <a:gd name="T61" fmla="*/ 569 h 1677"/>
              <a:gd name="T62" fmla="*/ 277 w 733"/>
              <a:gd name="T63" fmla="*/ 498 h 1677"/>
              <a:gd name="T64" fmla="*/ 229 w 733"/>
              <a:gd name="T65" fmla="*/ 429 h 1677"/>
              <a:gd name="T66" fmla="*/ 172 w 733"/>
              <a:gd name="T67" fmla="*/ 366 h 1677"/>
              <a:gd name="T68" fmla="*/ 103 w 733"/>
              <a:gd name="T69" fmla="*/ 308 h 1677"/>
              <a:gd name="T70" fmla="*/ 182 w 733"/>
              <a:gd name="T71" fmla="*/ 120 h 1677"/>
              <a:gd name="T72" fmla="*/ 231 w 733"/>
              <a:gd name="T73" fmla="*/ 33 h 1677"/>
              <a:gd name="T74" fmla="*/ 251 w 733"/>
              <a:gd name="T75" fmla="*/ 8 h 1677"/>
              <a:gd name="T76" fmla="*/ 268 w 733"/>
              <a:gd name="T77" fmla="*/ 0 h 1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33" h="1677">
                <a:moveTo>
                  <a:pt x="268" y="0"/>
                </a:moveTo>
                <a:lnTo>
                  <a:pt x="386" y="80"/>
                </a:lnTo>
                <a:lnTo>
                  <a:pt x="486" y="174"/>
                </a:lnTo>
                <a:lnTo>
                  <a:pt x="569" y="277"/>
                </a:lnTo>
                <a:lnTo>
                  <a:pt x="635" y="389"/>
                </a:lnTo>
                <a:lnTo>
                  <a:pt x="683" y="506"/>
                </a:lnTo>
                <a:lnTo>
                  <a:pt x="716" y="628"/>
                </a:lnTo>
                <a:lnTo>
                  <a:pt x="731" y="753"/>
                </a:lnTo>
                <a:lnTo>
                  <a:pt x="733" y="816"/>
                </a:lnTo>
                <a:lnTo>
                  <a:pt x="729" y="879"/>
                </a:lnTo>
                <a:lnTo>
                  <a:pt x="712" y="1002"/>
                </a:lnTo>
                <a:lnTo>
                  <a:pt x="677" y="1123"/>
                </a:lnTo>
                <a:lnTo>
                  <a:pt x="627" y="1238"/>
                </a:lnTo>
                <a:lnTo>
                  <a:pt x="559" y="1348"/>
                </a:lnTo>
                <a:lnTo>
                  <a:pt x="477" y="1447"/>
                </a:lnTo>
                <a:lnTo>
                  <a:pt x="378" y="1537"/>
                </a:lnTo>
                <a:lnTo>
                  <a:pt x="264" y="1614"/>
                </a:lnTo>
                <a:lnTo>
                  <a:pt x="133" y="1677"/>
                </a:lnTo>
                <a:lnTo>
                  <a:pt x="0" y="1394"/>
                </a:lnTo>
                <a:lnTo>
                  <a:pt x="76" y="1351"/>
                </a:lnTo>
                <a:lnTo>
                  <a:pt x="145" y="1299"/>
                </a:lnTo>
                <a:lnTo>
                  <a:pt x="204" y="1241"/>
                </a:lnTo>
                <a:lnTo>
                  <a:pt x="255" y="1176"/>
                </a:lnTo>
                <a:lnTo>
                  <a:pt x="295" y="1108"/>
                </a:lnTo>
                <a:lnTo>
                  <a:pt x="327" y="1034"/>
                </a:lnTo>
                <a:lnTo>
                  <a:pt x="349" y="958"/>
                </a:lnTo>
                <a:lnTo>
                  <a:pt x="362" y="880"/>
                </a:lnTo>
                <a:lnTo>
                  <a:pt x="364" y="802"/>
                </a:lnTo>
                <a:lnTo>
                  <a:pt x="357" y="723"/>
                </a:lnTo>
                <a:lnTo>
                  <a:pt x="341" y="645"/>
                </a:lnTo>
                <a:lnTo>
                  <a:pt x="313" y="569"/>
                </a:lnTo>
                <a:lnTo>
                  <a:pt x="277" y="498"/>
                </a:lnTo>
                <a:lnTo>
                  <a:pt x="229" y="429"/>
                </a:lnTo>
                <a:lnTo>
                  <a:pt x="172" y="366"/>
                </a:lnTo>
                <a:lnTo>
                  <a:pt x="103" y="308"/>
                </a:lnTo>
                <a:lnTo>
                  <a:pt x="182" y="120"/>
                </a:lnTo>
                <a:lnTo>
                  <a:pt x="231" y="33"/>
                </a:lnTo>
                <a:lnTo>
                  <a:pt x="251" y="8"/>
                </a:lnTo>
                <a:lnTo>
                  <a:pt x="268" y="0"/>
                </a:lnTo>
                <a:close/>
              </a:path>
            </a:pathLst>
          </a:custGeom>
          <a:solidFill>
            <a:srgbClr val="7991E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28" name="Freeform 16"/>
          <p:cNvSpPr>
            <a:spLocks/>
          </p:cNvSpPr>
          <p:nvPr/>
        </p:nvSpPr>
        <p:spPr bwMode="auto">
          <a:xfrm>
            <a:off x="5797550" y="4002088"/>
            <a:ext cx="1981200" cy="1530350"/>
          </a:xfrm>
          <a:custGeom>
            <a:avLst/>
            <a:gdLst>
              <a:gd name="T0" fmla="*/ 1245 w 1248"/>
              <a:gd name="T1" fmla="*/ 916 h 964"/>
              <a:gd name="T2" fmla="*/ 1135 w 1248"/>
              <a:gd name="T3" fmla="*/ 946 h 964"/>
              <a:gd name="T4" fmla="*/ 1023 w 1248"/>
              <a:gd name="T5" fmla="*/ 962 h 964"/>
              <a:gd name="T6" fmla="*/ 966 w 1248"/>
              <a:gd name="T7" fmla="*/ 964 h 964"/>
              <a:gd name="T8" fmla="*/ 910 w 1248"/>
              <a:gd name="T9" fmla="*/ 964 h 964"/>
              <a:gd name="T10" fmla="*/ 798 w 1248"/>
              <a:gd name="T11" fmla="*/ 952 h 964"/>
              <a:gd name="T12" fmla="*/ 690 w 1248"/>
              <a:gd name="T13" fmla="*/ 928 h 964"/>
              <a:gd name="T14" fmla="*/ 584 w 1248"/>
              <a:gd name="T15" fmla="*/ 891 h 964"/>
              <a:gd name="T16" fmla="*/ 483 w 1248"/>
              <a:gd name="T17" fmla="*/ 843 h 964"/>
              <a:gd name="T18" fmla="*/ 388 w 1248"/>
              <a:gd name="T19" fmla="*/ 783 h 964"/>
              <a:gd name="T20" fmla="*/ 302 w 1248"/>
              <a:gd name="T21" fmla="*/ 714 h 964"/>
              <a:gd name="T22" fmla="*/ 223 w 1248"/>
              <a:gd name="T23" fmla="*/ 636 h 964"/>
              <a:gd name="T24" fmla="*/ 154 w 1248"/>
              <a:gd name="T25" fmla="*/ 548 h 964"/>
              <a:gd name="T26" fmla="*/ 96 w 1248"/>
              <a:gd name="T27" fmla="*/ 452 h 964"/>
              <a:gd name="T28" fmla="*/ 51 w 1248"/>
              <a:gd name="T29" fmla="*/ 349 h 964"/>
              <a:gd name="T30" fmla="*/ 19 w 1248"/>
              <a:gd name="T31" fmla="*/ 239 h 964"/>
              <a:gd name="T32" fmla="*/ 2 w 1248"/>
              <a:gd name="T33" fmla="*/ 123 h 964"/>
              <a:gd name="T34" fmla="*/ 0 w 1248"/>
              <a:gd name="T35" fmla="*/ 63 h 964"/>
              <a:gd name="T36" fmla="*/ 2 w 1248"/>
              <a:gd name="T37" fmla="*/ 2 h 964"/>
              <a:gd name="T38" fmla="*/ 195 w 1248"/>
              <a:gd name="T39" fmla="*/ 0 h 964"/>
              <a:gd name="T40" fmla="*/ 193 w 1248"/>
              <a:gd name="T41" fmla="*/ 43 h 964"/>
              <a:gd name="T42" fmla="*/ 193 w 1248"/>
              <a:gd name="T43" fmla="*/ 87 h 964"/>
              <a:gd name="T44" fmla="*/ 202 w 1248"/>
              <a:gd name="T45" fmla="*/ 171 h 964"/>
              <a:gd name="T46" fmla="*/ 222 w 1248"/>
              <a:gd name="T47" fmla="*/ 251 h 964"/>
              <a:gd name="T48" fmla="*/ 253 w 1248"/>
              <a:gd name="T49" fmla="*/ 327 h 964"/>
              <a:gd name="T50" fmla="*/ 292 w 1248"/>
              <a:gd name="T51" fmla="*/ 397 h 964"/>
              <a:gd name="T52" fmla="*/ 339 w 1248"/>
              <a:gd name="T53" fmla="*/ 461 h 964"/>
              <a:gd name="T54" fmla="*/ 394 w 1248"/>
              <a:gd name="T55" fmla="*/ 520 h 964"/>
              <a:gd name="T56" fmla="*/ 457 w 1248"/>
              <a:gd name="T57" fmla="*/ 571 h 964"/>
              <a:gd name="T58" fmla="*/ 524 w 1248"/>
              <a:gd name="T59" fmla="*/ 613 h 964"/>
              <a:gd name="T60" fmla="*/ 596 w 1248"/>
              <a:gd name="T61" fmla="*/ 648 h 964"/>
              <a:gd name="T62" fmla="*/ 673 w 1248"/>
              <a:gd name="T63" fmla="*/ 674 h 964"/>
              <a:gd name="T64" fmla="*/ 753 w 1248"/>
              <a:gd name="T65" fmla="*/ 692 h 964"/>
              <a:gd name="T66" fmla="*/ 835 w 1248"/>
              <a:gd name="T67" fmla="*/ 698 h 964"/>
              <a:gd name="T68" fmla="*/ 877 w 1248"/>
              <a:gd name="T69" fmla="*/ 698 h 964"/>
              <a:gd name="T70" fmla="*/ 919 w 1248"/>
              <a:gd name="T71" fmla="*/ 695 h 964"/>
              <a:gd name="T72" fmla="*/ 1004 w 1248"/>
              <a:gd name="T73" fmla="*/ 679 h 964"/>
              <a:gd name="T74" fmla="*/ 1090 w 1248"/>
              <a:gd name="T75" fmla="*/ 651 h 964"/>
              <a:gd name="T76" fmla="*/ 1195 w 1248"/>
              <a:gd name="T77" fmla="*/ 797 h 964"/>
              <a:gd name="T78" fmla="*/ 1237 w 1248"/>
              <a:gd name="T79" fmla="*/ 873 h 964"/>
              <a:gd name="T80" fmla="*/ 1247 w 1248"/>
              <a:gd name="T81" fmla="*/ 900 h 964"/>
              <a:gd name="T82" fmla="*/ 1248 w 1248"/>
              <a:gd name="T83" fmla="*/ 909 h 964"/>
              <a:gd name="T84" fmla="*/ 1245 w 1248"/>
              <a:gd name="T85" fmla="*/ 916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48" h="964">
                <a:moveTo>
                  <a:pt x="1245" y="916"/>
                </a:moveTo>
                <a:lnTo>
                  <a:pt x="1135" y="946"/>
                </a:lnTo>
                <a:lnTo>
                  <a:pt x="1023" y="962"/>
                </a:lnTo>
                <a:lnTo>
                  <a:pt x="966" y="964"/>
                </a:lnTo>
                <a:lnTo>
                  <a:pt x="910" y="964"/>
                </a:lnTo>
                <a:lnTo>
                  <a:pt x="798" y="952"/>
                </a:lnTo>
                <a:lnTo>
                  <a:pt x="690" y="928"/>
                </a:lnTo>
                <a:lnTo>
                  <a:pt x="584" y="891"/>
                </a:lnTo>
                <a:lnTo>
                  <a:pt x="483" y="843"/>
                </a:lnTo>
                <a:lnTo>
                  <a:pt x="388" y="783"/>
                </a:lnTo>
                <a:lnTo>
                  <a:pt x="302" y="714"/>
                </a:lnTo>
                <a:lnTo>
                  <a:pt x="223" y="636"/>
                </a:lnTo>
                <a:lnTo>
                  <a:pt x="154" y="548"/>
                </a:lnTo>
                <a:lnTo>
                  <a:pt x="96" y="452"/>
                </a:lnTo>
                <a:lnTo>
                  <a:pt x="51" y="349"/>
                </a:lnTo>
                <a:lnTo>
                  <a:pt x="19" y="239"/>
                </a:lnTo>
                <a:lnTo>
                  <a:pt x="2" y="123"/>
                </a:lnTo>
                <a:lnTo>
                  <a:pt x="0" y="63"/>
                </a:lnTo>
                <a:lnTo>
                  <a:pt x="2" y="2"/>
                </a:lnTo>
                <a:lnTo>
                  <a:pt x="195" y="0"/>
                </a:lnTo>
                <a:lnTo>
                  <a:pt x="193" y="43"/>
                </a:lnTo>
                <a:lnTo>
                  <a:pt x="193" y="87"/>
                </a:lnTo>
                <a:lnTo>
                  <a:pt x="202" y="171"/>
                </a:lnTo>
                <a:lnTo>
                  <a:pt x="222" y="251"/>
                </a:lnTo>
                <a:lnTo>
                  <a:pt x="253" y="327"/>
                </a:lnTo>
                <a:lnTo>
                  <a:pt x="292" y="397"/>
                </a:lnTo>
                <a:lnTo>
                  <a:pt x="339" y="461"/>
                </a:lnTo>
                <a:lnTo>
                  <a:pt x="394" y="520"/>
                </a:lnTo>
                <a:lnTo>
                  <a:pt x="457" y="571"/>
                </a:lnTo>
                <a:lnTo>
                  <a:pt x="524" y="613"/>
                </a:lnTo>
                <a:lnTo>
                  <a:pt x="596" y="648"/>
                </a:lnTo>
                <a:lnTo>
                  <a:pt x="673" y="674"/>
                </a:lnTo>
                <a:lnTo>
                  <a:pt x="753" y="692"/>
                </a:lnTo>
                <a:lnTo>
                  <a:pt x="835" y="698"/>
                </a:lnTo>
                <a:lnTo>
                  <a:pt x="877" y="698"/>
                </a:lnTo>
                <a:lnTo>
                  <a:pt x="919" y="695"/>
                </a:lnTo>
                <a:lnTo>
                  <a:pt x="1004" y="679"/>
                </a:lnTo>
                <a:lnTo>
                  <a:pt x="1090" y="651"/>
                </a:lnTo>
                <a:lnTo>
                  <a:pt x="1195" y="797"/>
                </a:lnTo>
                <a:lnTo>
                  <a:pt x="1237" y="873"/>
                </a:lnTo>
                <a:lnTo>
                  <a:pt x="1247" y="900"/>
                </a:lnTo>
                <a:lnTo>
                  <a:pt x="1248" y="909"/>
                </a:lnTo>
                <a:lnTo>
                  <a:pt x="1245" y="91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29" name="Freeform 17"/>
          <p:cNvSpPr>
            <a:spLocks/>
          </p:cNvSpPr>
          <p:nvPr/>
        </p:nvSpPr>
        <p:spPr bwMode="auto">
          <a:xfrm>
            <a:off x="7872413" y="2349500"/>
            <a:ext cx="125412" cy="530225"/>
          </a:xfrm>
          <a:custGeom>
            <a:avLst/>
            <a:gdLst>
              <a:gd name="T0" fmla="*/ 11 w 79"/>
              <a:gd name="T1" fmla="*/ 196 h 334"/>
              <a:gd name="T2" fmla="*/ 0 w 79"/>
              <a:gd name="T3" fmla="*/ 0 h 334"/>
              <a:gd name="T4" fmla="*/ 46 w 79"/>
              <a:gd name="T5" fmla="*/ 144 h 334"/>
              <a:gd name="T6" fmla="*/ 79 w 79"/>
              <a:gd name="T7" fmla="*/ 334 h 334"/>
              <a:gd name="T8" fmla="*/ 11 w 79"/>
              <a:gd name="T9" fmla="*/ 196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334">
                <a:moveTo>
                  <a:pt x="11" y="196"/>
                </a:moveTo>
                <a:lnTo>
                  <a:pt x="0" y="0"/>
                </a:lnTo>
                <a:lnTo>
                  <a:pt x="46" y="144"/>
                </a:lnTo>
                <a:lnTo>
                  <a:pt x="79" y="334"/>
                </a:lnTo>
                <a:lnTo>
                  <a:pt x="11" y="196"/>
                </a:lnTo>
                <a:close/>
              </a:path>
            </a:pathLst>
          </a:custGeom>
          <a:solidFill>
            <a:srgbClr val="FFED2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0" name="Freeform 18"/>
          <p:cNvSpPr>
            <a:spLocks/>
          </p:cNvSpPr>
          <p:nvPr/>
        </p:nvSpPr>
        <p:spPr bwMode="auto">
          <a:xfrm>
            <a:off x="7867650" y="2343150"/>
            <a:ext cx="555625" cy="946150"/>
          </a:xfrm>
          <a:custGeom>
            <a:avLst/>
            <a:gdLst>
              <a:gd name="T0" fmla="*/ 350 w 350"/>
              <a:gd name="T1" fmla="*/ 596 h 596"/>
              <a:gd name="T2" fmla="*/ 207 w 350"/>
              <a:gd name="T3" fmla="*/ 517 h 596"/>
              <a:gd name="T4" fmla="*/ 52 w 350"/>
              <a:gd name="T5" fmla="*/ 157 h 596"/>
              <a:gd name="T6" fmla="*/ 0 w 350"/>
              <a:gd name="T7" fmla="*/ 0 h 596"/>
              <a:gd name="T8" fmla="*/ 350 w 350"/>
              <a:gd name="T9" fmla="*/ 596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596">
                <a:moveTo>
                  <a:pt x="350" y="596"/>
                </a:moveTo>
                <a:lnTo>
                  <a:pt x="207" y="517"/>
                </a:lnTo>
                <a:lnTo>
                  <a:pt x="52" y="157"/>
                </a:lnTo>
                <a:lnTo>
                  <a:pt x="0" y="0"/>
                </a:lnTo>
                <a:lnTo>
                  <a:pt x="350" y="596"/>
                </a:lnTo>
                <a:close/>
              </a:path>
            </a:pathLst>
          </a:custGeom>
          <a:solidFill>
            <a:srgbClr val="FFAD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1" name="Freeform 19"/>
          <p:cNvSpPr>
            <a:spLocks/>
          </p:cNvSpPr>
          <p:nvPr/>
        </p:nvSpPr>
        <p:spPr bwMode="auto">
          <a:xfrm>
            <a:off x="7326313" y="3160713"/>
            <a:ext cx="1092200" cy="282575"/>
          </a:xfrm>
          <a:custGeom>
            <a:avLst/>
            <a:gdLst>
              <a:gd name="T0" fmla="*/ 688 w 688"/>
              <a:gd name="T1" fmla="*/ 78 h 178"/>
              <a:gd name="T2" fmla="*/ 0 w 688"/>
              <a:gd name="T3" fmla="*/ 178 h 178"/>
              <a:gd name="T4" fmla="*/ 123 w 688"/>
              <a:gd name="T5" fmla="*/ 117 h 178"/>
              <a:gd name="T6" fmla="*/ 455 w 688"/>
              <a:gd name="T7" fmla="*/ 0 h 178"/>
              <a:gd name="T8" fmla="*/ 636 w 688"/>
              <a:gd name="T9" fmla="*/ 50 h 178"/>
              <a:gd name="T10" fmla="*/ 688 w 688"/>
              <a:gd name="T11" fmla="*/ 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88" h="178">
                <a:moveTo>
                  <a:pt x="688" y="78"/>
                </a:moveTo>
                <a:lnTo>
                  <a:pt x="0" y="178"/>
                </a:lnTo>
                <a:lnTo>
                  <a:pt x="123" y="117"/>
                </a:lnTo>
                <a:lnTo>
                  <a:pt x="455" y="0"/>
                </a:lnTo>
                <a:lnTo>
                  <a:pt x="636" y="50"/>
                </a:lnTo>
                <a:lnTo>
                  <a:pt x="688" y="78"/>
                </a:lnTo>
                <a:close/>
              </a:path>
            </a:pathLst>
          </a:custGeom>
          <a:solidFill>
            <a:srgbClr val="FB9214"/>
          </a:solidFill>
          <a:ln w="12700">
            <a:solidFill>
              <a:srgbClr val="FB9214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2" name="Freeform 20"/>
          <p:cNvSpPr>
            <a:spLocks/>
          </p:cNvSpPr>
          <p:nvPr/>
        </p:nvSpPr>
        <p:spPr bwMode="auto">
          <a:xfrm>
            <a:off x="7313613" y="3217863"/>
            <a:ext cx="469900" cy="246062"/>
          </a:xfrm>
          <a:custGeom>
            <a:avLst/>
            <a:gdLst>
              <a:gd name="T0" fmla="*/ 170 w 296"/>
              <a:gd name="T1" fmla="*/ 10 h 155"/>
              <a:gd name="T2" fmla="*/ 0 w 296"/>
              <a:gd name="T3" fmla="*/ 155 h 155"/>
              <a:gd name="T4" fmla="*/ 131 w 296"/>
              <a:gd name="T5" fmla="*/ 95 h 155"/>
              <a:gd name="T6" fmla="*/ 296 w 296"/>
              <a:gd name="T7" fmla="*/ 0 h 155"/>
              <a:gd name="T8" fmla="*/ 170 w 296"/>
              <a:gd name="T9" fmla="*/ 1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6" h="155">
                <a:moveTo>
                  <a:pt x="170" y="10"/>
                </a:moveTo>
                <a:lnTo>
                  <a:pt x="0" y="155"/>
                </a:lnTo>
                <a:lnTo>
                  <a:pt x="131" y="95"/>
                </a:lnTo>
                <a:lnTo>
                  <a:pt x="296" y="0"/>
                </a:lnTo>
                <a:lnTo>
                  <a:pt x="170" y="10"/>
                </a:lnTo>
                <a:close/>
              </a:path>
            </a:pathLst>
          </a:custGeom>
          <a:solidFill>
            <a:srgbClr val="FFED2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3" name="Freeform 21"/>
          <p:cNvSpPr>
            <a:spLocks/>
          </p:cNvSpPr>
          <p:nvPr/>
        </p:nvSpPr>
        <p:spPr bwMode="auto">
          <a:xfrm>
            <a:off x="5810250" y="2605088"/>
            <a:ext cx="2144713" cy="1309687"/>
          </a:xfrm>
          <a:custGeom>
            <a:avLst/>
            <a:gdLst>
              <a:gd name="T0" fmla="*/ 1175 w 1351"/>
              <a:gd name="T1" fmla="*/ 390 h 825"/>
              <a:gd name="T2" fmla="*/ 1102 w 1351"/>
              <a:gd name="T3" fmla="*/ 350 h 825"/>
              <a:gd name="T4" fmla="*/ 1026 w 1351"/>
              <a:gd name="T5" fmla="*/ 321 h 825"/>
              <a:gd name="T6" fmla="*/ 948 w 1351"/>
              <a:gd name="T7" fmla="*/ 303 h 825"/>
              <a:gd name="T8" fmla="*/ 869 w 1351"/>
              <a:gd name="T9" fmla="*/ 292 h 825"/>
              <a:gd name="T10" fmla="*/ 831 w 1351"/>
              <a:gd name="T11" fmla="*/ 292 h 825"/>
              <a:gd name="T12" fmla="*/ 792 w 1351"/>
              <a:gd name="T13" fmla="*/ 292 h 825"/>
              <a:gd name="T14" fmla="*/ 715 w 1351"/>
              <a:gd name="T15" fmla="*/ 302 h 825"/>
              <a:gd name="T16" fmla="*/ 640 w 1351"/>
              <a:gd name="T17" fmla="*/ 320 h 825"/>
              <a:gd name="T18" fmla="*/ 568 w 1351"/>
              <a:gd name="T19" fmla="*/ 348 h 825"/>
              <a:gd name="T20" fmla="*/ 501 w 1351"/>
              <a:gd name="T21" fmla="*/ 382 h 825"/>
              <a:gd name="T22" fmla="*/ 437 w 1351"/>
              <a:gd name="T23" fmla="*/ 426 h 825"/>
              <a:gd name="T24" fmla="*/ 379 w 1351"/>
              <a:gd name="T25" fmla="*/ 476 h 825"/>
              <a:gd name="T26" fmla="*/ 326 w 1351"/>
              <a:gd name="T27" fmla="*/ 534 h 825"/>
              <a:gd name="T28" fmla="*/ 282 w 1351"/>
              <a:gd name="T29" fmla="*/ 597 h 825"/>
              <a:gd name="T30" fmla="*/ 244 w 1351"/>
              <a:gd name="T31" fmla="*/ 667 h 825"/>
              <a:gd name="T32" fmla="*/ 216 w 1351"/>
              <a:gd name="T33" fmla="*/ 743 h 825"/>
              <a:gd name="T34" fmla="*/ 197 w 1351"/>
              <a:gd name="T35" fmla="*/ 825 h 825"/>
              <a:gd name="T36" fmla="*/ 0 w 1351"/>
              <a:gd name="T37" fmla="*/ 797 h 825"/>
              <a:gd name="T38" fmla="*/ 22 w 1351"/>
              <a:gd name="T39" fmla="*/ 684 h 825"/>
              <a:gd name="T40" fmla="*/ 58 w 1351"/>
              <a:gd name="T41" fmla="*/ 577 h 825"/>
              <a:gd name="T42" fmla="*/ 105 w 1351"/>
              <a:gd name="T43" fmla="*/ 478 h 825"/>
              <a:gd name="T44" fmla="*/ 164 w 1351"/>
              <a:gd name="T45" fmla="*/ 386 h 825"/>
              <a:gd name="T46" fmla="*/ 233 w 1351"/>
              <a:gd name="T47" fmla="*/ 303 h 825"/>
              <a:gd name="T48" fmla="*/ 310 w 1351"/>
              <a:gd name="T49" fmla="*/ 228 h 825"/>
              <a:gd name="T50" fmla="*/ 395 w 1351"/>
              <a:gd name="T51" fmla="*/ 163 h 825"/>
              <a:gd name="T52" fmla="*/ 488 w 1351"/>
              <a:gd name="T53" fmla="*/ 108 h 825"/>
              <a:gd name="T54" fmla="*/ 586 w 1351"/>
              <a:gd name="T55" fmla="*/ 64 h 825"/>
              <a:gd name="T56" fmla="*/ 688 w 1351"/>
              <a:gd name="T57" fmla="*/ 31 h 825"/>
              <a:gd name="T58" fmla="*/ 794 w 1351"/>
              <a:gd name="T59" fmla="*/ 10 h 825"/>
              <a:gd name="T60" fmla="*/ 904 w 1351"/>
              <a:gd name="T61" fmla="*/ 0 h 825"/>
              <a:gd name="T62" fmla="*/ 958 w 1351"/>
              <a:gd name="T63" fmla="*/ 0 h 825"/>
              <a:gd name="T64" fmla="*/ 1014 w 1351"/>
              <a:gd name="T65" fmla="*/ 2 h 825"/>
              <a:gd name="T66" fmla="*/ 1126 w 1351"/>
              <a:gd name="T67" fmla="*/ 19 h 825"/>
              <a:gd name="T68" fmla="*/ 1236 w 1351"/>
              <a:gd name="T69" fmla="*/ 49 h 825"/>
              <a:gd name="T70" fmla="*/ 1346 w 1351"/>
              <a:gd name="T71" fmla="*/ 95 h 825"/>
              <a:gd name="T72" fmla="*/ 1351 w 1351"/>
              <a:gd name="T73" fmla="*/ 114 h 825"/>
              <a:gd name="T74" fmla="*/ 1343 w 1351"/>
              <a:gd name="T75" fmla="*/ 147 h 825"/>
              <a:gd name="T76" fmla="*/ 1297 w 1351"/>
              <a:gd name="T77" fmla="*/ 233 h 825"/>
              <a:gd name="T78" fmla="*/ 1234 w 1351"/>
              <a:gd name="T79" fmla="*/ 324 h 825"/>
              <a:gd name="T80" fmla="*/ 1175 w 1351"/>
              <a:gd name="T81" fmla="*/ 390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51" h="825">
                <a:moveTo>
                  <a:pt x="1175" y="390"/>
                </a:moveTo>
                <a:lnTo>
                  <a:pt x="1102" y="350"/>
                </a:lnTo>
                <a:lnTo>
                  <a:pt x="1026" y="321"/>
                </a:lnTo>
                <a:lnTo>
                  <a:pt x="948" y="303"/>
                </a:lnTo>
                <a:lnTo>
                  <a:pt x="869" y="292"/>
                </a:lnTo>
                <a:lnTo>
                  <a:pt x="831" y="292"/>
                </a:lnTo>
                <a:lnTo>
                  <a:pt x="792" y="292"/>
                </a:lnTo>
                <a:lnTo>
                  <a:pt x="715" y="302"/>
                </a:lnTo>
                <a:lnTo>
                  <a:pt x="640" y="320"/>
                </a:lnTo>
                <a:lnTo>
                  <a:pt x="568" y="348"/>
                </a:lnTo>
                <a:lnTo>
                  <a:pt x="501" y="382"/>
                </a:lnTo>
                <a:lnTo>
                  <a:pt x="437" y="426"/>
                </a:lnTo>
                <a:lnTo>
                  <a:pt x="379" y="476"/>
                </a:lnTo>
                <a:lnTo>
                  <a:pt x="326" y="534"/>
                </a:lnTo>
                <a:lnTo>
                  <a:pt x="282" y="597"/>
                </a:lnTo>
                <a:lnTo>
                  <a:pt x="244" y="667"/>
                </a:lnTo>
                <a:lnTo>
                  <a:pt x="216" y="743"/>
                </a:lnTo>
                <a:lnTo>
                  <a:pt x="197" y="825"/>
                </a:lnTo>
                <a:lnTo>
                  <a:pt x="0" y="797"/>
                </a:lnTo>
                <a:lnTo>
                  <a:pt x="22" y="684"/>
                </a:lnTo>
                <a:lnTo>
                  <a:pt x="58" y="577"/>
                </a:lnTo>
                <a:lnTo>
                  <a:pt x="105" y="478"/>
                </a:lnTo>
                <a:lnTo>
                  <a:pt x="164" y="386"/>
                </a:lnTo>
                <a:lnTo>
                  <a:pt x="233" y="303"/>
                </a:lnTo>
                <a:lnTo>
                  <a:pt x="310" y="228"/>
                </a:lnTo>
                <a:lnTo>
                  <a:pt x="395" y="163"/>
                </a:lnTo>
                <a:lnTo>
                  <a:pt x="488" y="108"/>
                </a:lnTo>
                <a:lnTo>
                  <a:pt x="586" y="64"/>
                </a:lnTo>
                <a:lnTo>
                  <a:pt x="688" y="31"/>
                </a:lnTo>
                <a:lnTo>
                  <a:pt x="794" y="10"/>
                </a:lnTo>
                <a:lnTo>
                  <a:pt x="904" y="0"/>
                </a:lnTo>
                <a:lnTo>
                  <a:pt x="958" y="0"/>
                </a:lnTo>
                <a:lnTo>
                  <a:pt x="1014" y="2"/>
                </a:lnTo>
                <a:lnTo>
                  <a:pt x="1126" y="19"/>
                </a:lnTo>
                <a:lnTo>
                  <a:pt x="1236" y="49"/>
                </a:lnTo>
                <a:lnTo>
                  <a:pt x="1346" y="95"/>
                </a:lnTo>
                <a:lnTo>
                  <a:pt x="1351" y="114"/>
                </a:lnTo>
                <a:lnTo>
                  <a:pt x="1343" y="147"/>
                </a:lnTo>
                <a:lnTo>
                  <a:pt x="1297" y="233"/>
                </a:lnTo>
                <a:lnTo>
                  <a:pt x="1234" y="324"/>
                </a:lnTo>
                <a:lnTo>
                  <a:pt x="1175" y="390"/>
                </a:lnTo>
                <a:close/>
              </a:path>
            </a:pathLst>
          </a:custGeom>
          <a:solidFill>
            <a:srgbClr val="FBD12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4" name="Freeform 22"/>
          <p:cNvSpPr>
            <a:spLocks/>
          </p:cNvSpPr>
          <p:nvPr/>
        </p:nvSpPr>
        <p:spPr bwMode="auto">
          <a:xfrm>
            <a:off x="7494588" y="2570163"/>
            <a:ext cx="833437" cy="804862"/>
          </a:xfrm>
          <a:custGeom>
            <a:avLst/>
            <a:gdLst>
              <a:gd name="T0" fmla="*/ 280 w 525"/>
              <a:gd name="T1" fmla="*/ 0 h 507"/>
              <a:gd name="T2" fmla="*/ 525 w 525"/>
              <a:gd name="T3" fmla="*/ 420 h 507"/>
              <a:gd name="T4" fmla="*/ 0 w 525"/>
              <a:gd name="T5" fmla="*/ 507 h 507"/>
              <a:gd name="T6" fmla="*/ 114 w 525"/>
              <a:gd name="T7" fmla="*/ 413 h 507"/>
              <a:gd name="T8" fmla="*/ 285 w 525"/>
              <a:gd name="T9" fmla="*/ 117 h 507"/>
              <a:gd name="T10" fmla="*/ 280 w 525"/>
              <a:gd name="T11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25" h="507">
                <a:moveTo>
                  <a:pt x="280" y="0"/>
                </a:moveTo>
                <a:lnTo>
                  <a:pt x="525" y="420"/>
                </a:lnTo>
                <a:lnTo>
                  <a:pt x="0" y="507"/>
                </a:lnTo>
                <a:lnTo>
                  <a:pt x="114" y="413"/>
                </a:lnTo>
                <a:lnTo>
                  <a:pt x="285" y="117"/>
                </a:lnTo>
                <a:lnTo>
                  <a:pt x="280" y="0"/>
                </a:lnTo>
                <a:close/>
              </a:path>
            </a:pathLst>
          </a:custGeom>
          <a:solidFill>
            <a:srgbClr val="FBD128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5" name="Freeform 23"/>
          <p:cNvSpPr>
            <a:spLocks/>
          </p:cNvSpPr>
          <p:nvPr/>
        </p:nvSpPr>
        <p:spPr bwMode="auto">
          <a:xfrm>
            <a:off x="7113588" y="4506913"/>
            <a:ext cx="650875" cy="914400"/>
          </a:xfrm>
          <a:custGeom>
            <a:avLst/>
            <a:gdLst>
              <a:gd name="T0" fmla="*/ 410 w 410"/>
              <a:gd name="T1" fmla="*/ 0 h 576"/>
              <a:gd name="T2" fmla="*/ 0 w 410"/>
              <a:gd name="T3" fmla="*/ 576 h 576"/>
              <a:gd name="T4" fmla="*/ 154 w 410"/>
              <a:gd name="T5" fmla="*/ 515 h 576"/>
              <a:gd name="T6" fmla="*/ 337 w 410"/>
              <a:gd name="T7" fmla="*/ 173 h 576"/>
              <a:gd name="T8" fmla="*/ 410 w 410"/>
              <a:gd name="T9" fmla="*/ 0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0" h="576">
                <a:moveTo>
                  <a:pt x="410" y="0"/>
                </a:moveTo>
                <a:lnTo>
                  <a:pt x="0" y="576"/>
                </a:lnTo>
                <a:lnTo>
                  <a:pt x="154" y="515"/>
                </a:lnTo>
                <a:lnTo>
                  <a:pt x="337" y="173"/>
                </a:lnTo>
                <a:lnTo>
                  <a:pt x="410" y="0"/>
                </a:lnTo>
                <a:close/>
              </a:path>
            </a:pathLst>
          </a:custGeom>
          <a:solidFill>
            <a:srgbClr val="8D9D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6" name="Freeform 24"/>
          <p:cNvSpPr>
            <a:spLocks/>
          </p:cNvSpPr>
          <p:nvPr/>
        </p:nvSpPr>
        <p:spPr bwMode="auto">
          <a:xfrm>
            <a:off x="7572375" y="4506913"/>
            <a:ext cx="176213" cy="554037"/>
          </a:xfrm>
          <a:custGeom>
            <a:avLst/>
            <a:gdLst>
              <a:gd name="T0" fmla="*/ 111 w 111"/>
              <a:gd name="T1" fmla="*/ 0 h 349"/>
              <a:gd name="T2" fmla="*/ 52 w 111"/>
              <a:gd name="T3" fmla="*/ 254 h 349"/>
              <a:gd name="T4" fmla="*/ 0 w 111"/>
              <a:gd name="T5" fmla="*/ 349 h 349"/>
              <a:gd name="T6" fmla="*/ 46 w 111"/>
              <a:gd name="T7" fmla="*/ 178 h 349"/>
              <a:gd name="T8" fmla="*/ 111 w 111"/>
              <a:gd name="T9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" h="349">
                <a:moveTo>
                  <a:pt x="111" y="0"/>
                </a:moveTo>
                <a:lnTo>
                  <a:pt x="52" y="254"/>
                </a:lnTo>
                <a:lnTo>
                  <a:pt x="0" y="349"/>
                </a:lnTo>
                <a:lnTo>
                  <a:pt x="46" y="178"/>
                </a:lnTo>
                <a:lnTo>
                  <a:pt x="111" y="0"/>
                </a:lnTo>
                <a:close/>
              </a:path>
            </a:pathLst>
          </a:custGeom>
          <a:solidFill>
            <a:srgbClr val="1053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7" name="Freeform 25"/>
          <p:cNvSpPr>
            <a:spLocks/>
          </p:cNvSpPr>
          <p:nvPr/>
        </p:nvSpPr>
        <p:spPr bwMode="auto">
          <a:xfrm>
            <a:off x="7124700" y="5348288"/>
            <a:ext cx="1123950" cy="271462"/>
          </a:xfrm>
          <a:custGeom>
            <a:avLst/>
            <a:gdLst>
              <a:gd name="T0" fmla="*/ 0 w 708"/>
              <a:gd name="T1" fmla="*/ 45 h 171"/>
              <a:gd name="T2" fmla="*/ 708 w 708"/>
              <a:gd name="T3" fmla="*/ 171 h 171"/>
              <a:gd name="T4" fmla="*/ 591 w 708"/>
              <a:gd name="T5" fmla="*/ 127 h 171"/>
              <a:gd name="T6" fmla="*/ 173 w 708"/>
              <a:gd name="T7" fmla="*/ 0 h 171"/>
              <a:gd name="T8" fmla="*/ 82 w 708"/>
              <a:gd name="T9" fmla="*/ 11 h 171"/>
              <a:gd name="T10" fmla="*/ 0 w 708"/>
              <a:gd name="T11" fmla="*/ 45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08" h="171">
                <a:moveTo>
                  <a:pt x="0" y="45"/>
                </a:moveTo>
                <a:lnTo>
                  <a:pt x="708" y="171"/>
                </a:lnTo>
                <a:lnTo>
                  <a:pt x="591" y="127"/>
                </a:lnTo>
                <a:lnTo>
                  <a:pt x="173" y="0"/>
                </a:lnTo>
                <a:lnTo>
                  <a:pt x="82" y="11"/>
                </a:lnTo>
                <a:lnTo>
                  <a:pt x="0" y="45"/>
                </a:lnTo>
                <a:close/>
              </a:path>
            </a:pathLst>
          </a:custGeom>
          <a:solidFill>
            <a:srgbClr val="4854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8" name="Freeform 26"/>
          <p:cNvSpPr>
            <a:spLocks/>
          </p:cNvSpPr>
          <p:nvPr/>
        </p:nvSpPr>
        <p:spPr bwMode="auto">
          <a:xfrm>
            <a:off x="7656513" y="5419725"/>
            <a:ext cx="620712" cy="214313"/>
          </a:xfrm>
          <a:custGeom>
            <a:avLst/>
            <a:gdLst>
              <a:gd name="T0" fmla="*/ 80 w 391"/>
              <a:gd name="T1" fmla="*/ 10 h 135"/>
              <a:gd name="T2" fmla="*/ 185 w 391"/>
              <a:gd name="T3" fmla="*/ 16 h 135"/>
              <a:gd name="T4" fmla="*/ 391 w 391"/>
              <a:gd name="T5" fmla="*/ 135 h 135"/>
              <a:gd name="T6" fmla="*/ 249 w 391"/>
              <a:gd name="T7" fmla="*/ 84 h 135"/>
              <a:gd name="T8" fmla="*/ 0 w 391"/>
              <a:gd name="T9" fmla="*/ 0 h 135"/>
              <a:gd name="T10" fmla="*/ 80 w 391"/>
              <a:gd name="T11" fmla="*/ 1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1" h="135">
                <a:moveTo>
                  <a:pt x="80" y="10"/>
                </a:moveTo>
                <a:lnTo>
                  <a:pt x="185" y="16"/>
                </a:lnTo>
                <a:lnTo>
                  <a:pt x="391" y="135"/>
                </a:lnTo>
                <a:lnTo>
                  <a:pt x="249" y="84"/>
                </a:lnTo>
                <a:lnTo>
                  <a:pt x="0" y="0"/>
                </a:lnTo>
                <a:lnTo>
                  <a:pt x="80" y="10"/>
                </a:lnTo>
                <a:close/>
              </a:path>
            </a:pathLst>
          </a:custGeom>
          <a:solidFill>
            <a:srgbClr val="A5B1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39" name="Freeform 27"/>
          <p:cNvSpPr>
            <a:spLocks/>
          </p:cNvSpPr>
          <p:nvPr/>
        </p:nvSpPr>
        <p:spPr bwMode="auto">
          <a:xfrm>
            <a:off x="7219950" y="4749800"/>
            <a:ext cx="877888" cy="811213"/>
          </a:xfrm>
          <a:custGeom>
            <a:avLst/>
            <a:gdLst>
              <a:gd name="T0" fmla="*/ 274 w 553"/>
              <a:gd name="T1" fmla="*/ 0 h 511"/>
              <a:gd name="T2" fmla="*/ 0 w 553"/>
              <a:gd name="T3" fmla="*/ 394 h 511"/>
              <a:gd name="T4" fmla="*/ 553 w 553"/>
              <a:gd name="T5" fmla="*/ 511 h 511"/>
              <a:gd name="T6" fmla="*/ 376 w 553"/>
              <a:gd name="T7" fmla="*/ 431 h 511"/>
              <a:gd name="T8" fmla="*/ 244 w 553"/>
              <a:gd name="T9" fmla="*/ 148 h 511"/>
              <a:gd name="T10" fmla="*/ 274 w 553"/>
              <a:gd name="T11" fmla="*/ 0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53" h="511">
                <a:moveTo>
                  <a:pt x="274" y="0"/>
                </a:moveTo>
                <a:lnTo>
                  <a:pt x="0" y="394"/>
                </a:lnTo>
                <a:lnTo>
                  <a:pt x="553" y="511"/>
                </a:lnTo>
                <a:lnTo>
                  <a:pt x="376" y="431"/>
                </a:lnTo>
                <a:lnTo>
                  <a:pt x="244" y="148"/>
                </a:lnTo>
                <a:lnTo>
                  <a:pt x="274" y="0"/>
                </a:lnTo>
                <a:close/>
              </a:path>
            </a:pathLst>
          </a:custGeom>
          <a:solidFill>
            <a:srgbClr val="7991E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40" name="Freeform 28"/>
          <p:cNvSpPr>
            <a:spLocks/>
          </p:cNvSpPr>
          <p:nvPr/>
        </p:nvSpPr>
        <p:spPr bwMode="auto">
          <a:xfrm>
            <a:off x="5521325" y="3475038"/>
            <a:ext cx="493713" cy="727075"/>
          </a:xfrm>
          <a:custGeom>
            <a:avLst/>
            <a:gdLst>
              <a:gd name="T0" fmla="*/ 311 w 311"/>
              <a:gd name="T1" fmla="*/ 0 h 458"/>
              <a:gd name="T2" fmla="*/ 0 w 311"/>
              <a:gd name="T3" fmla="*/ 458 h 458"/>
              <a:gd name="T4" fmla="*/ 95 w 311"/>
              <a:gd name="T5" fmla="*/ 377 h 458"/>
              <a:gd name="T6" fmla="*/ 298 w 311"/>
              <a:gd name="T7" fmla="*/ 93 h 458"/>
              <a:gd name="T8" fmla="*/ 311 w 311"/>
              <a:gd name="T9" fmla="*/ 0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1" h="458">
                <a:moveTo>
                  <a:pt x="311" y="0"/>
                </a:moveTo>
                <a:lnTo>
                  <a:pt x="0" y="458"/>
                </a:lnTo>
                <a:lnTo>
                  <a:pt x="95" y="377"/>
                </a:lnTo>
                <a:lnTo>
                  <a:pt x="298" y="93"/>
                </a:lnTo>
                <a:lnTo>
                  <a:pt x="311" y="0"/>
                </a:lnTo>
                <a:close/>
              </a:path>
            </a:pathLst>
          </a:custGeom>
          <a:solidFill>
            <a:srgbClr val="FF956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41" name="Freeform 29"/>
          <p:cNvSpPr>
            <a:spLocks/>
          </p:cNvSpPr>
          <p:nvPr/>
        </p:nvSpPr>
        <p:spPr bwMode="auto">
          <a:xfrm>
            <a:off x="5988050" y="3475038"/>
            <a:ext cx="357188" cy="793750"/>
          </a:xfrm>
          <a:custGeom>
            <a:avLst/>
            <a:gdLst>
              <a:gd name="T0" fmla="*/ 17 w 225"/>
              <a:gd name="T1" fmla="*/ 0 h 500"/>
              <a:gd name="T2" fmla="*/ 225 w 225"/>
              <a:gd name="T3" fmla="*/ 500 h 500"/>
              <a:gd name="T4" fmla="*/ 144 w 225"/>
              <a:gd name="T5" fmla="*/ 411 h 500"/>
              <a:gd name="T6" fmla="*/ 0 w 225"/>
              <a:gd name="T7" fmla="*/ 73 h 500"/>
              <a:gd name="T8" fmla="*/ 17 w 225"/>
              <a:gd name="T9" fmla="*/ 0 h 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5" h="500">
                <a:moveTo>
                  <a:pt x="17" y="0"/>
                </a:moveTo>
                <a:lnTo>
                  <a:pt x="225" y="500"/>
                </a:lnTo>
                <a:lnTo>
                  <a:pt x="144" y="411"/>
                </a:lnTo>
                <a:lnTo>
                  <a:pt x="0" y="73"/>
                </a:lnTo>
                <a:lnTo>
                  <a:pt x="17" y="0"/>
                </a:lnTo>
                <a:close/>
              </a:path>
            </a:pathLst>
          </a:custGeom>
          <a:solidFill>
            <a:srgbClr val="BE0E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42" name="Freeform 30"/>
          <p:cNvSpPr>
            <a:spLocks/>
          </p:cNvSpPr>
          <p:nvPr/>
        </p:nvSpPr>
        <p:spPr bwMode="auto">
          <a:xfrm>
            <a:off x="5514975" y="3992563"/>
            <a:ext cx="300038" cy="209550"/>
          </a:xfrm>
          <a:custGeom>
            <a:avLst/>
            <a:gdLst>
              <a:gd name="T0" fmla="*/ 0 w 189"/>
              <a:gd name="T1" fmla="*/ 132 h 132"/>
              <a:gd name="T2" fmla="*/ 129 w 189"/>
              <a:gd name="T3" fmla="*/ 76 h 132"/>
              <a:gd name="T4" fmla="*/ 189 w 189"/>
              <a:gd name="T5" fmla="*/ 0 h 132"/>
              <a:gd name="T6" fmla="*/ 101 w 189"/>
              <a:gd name="T7" fmla="*/ 48 h 132"/>
              <a:gd name="T8" fmla="*/ 0 w 189"/>
              <a:gd name="T9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" h="132">
                <a:moveTo>
                  <a:pt x="0" y="132"/>
                </a:moveTo>
                <a:lnTo>
                  <a:pt x="129" y="76"/>
                </a:lnTo>
                <a:lnTo>
                  <a:pt x="189" y="0"/>
                </a:lnTo>
                <a:lnTo>
                  <a:pt x="101" y="48"/>
                </a:lnTo>
                <a:lnTo>
                  <a:pt x="0" y="132"/>
                </a:lnTo>
                <a:close/>
              </a:path>
            </a:pathLst>
          </a:custGeom>
          <a:solidFill>
            <a:srgbClr val="8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43" name="Freeform 31"/>
          <p:cNvSpPr>
            <a:spLocks/>
          </p:cNvSpPr>
          <p:nvPr/>
        </p:nvSpPr>
        <p:spPr bwMode="auto">
          <a:xfrm>
            <a:off x="6084888" y="4011613"/>
            <a:ext cx="268287" cy="261937"/>
          </a:xfrm>
          <a:custGeom>
            <a:avLst/>
            <a:gdLst>
              <a:gd name="T0" fmla="*/ 34 w 169"/>
              <a:gd name="T1" fmla="*/ 15 h 165"/>
              <a:gd name="T2" fmla="*/ 86 w 169"/>
              <a:gd name="T3" fmla="*/ 75 h 165"/>
              <a:gd name="T4" fmla="*/ 169 w 169"/>
              <a:gd name="T5" fmla="*/ 165 h 165"/>
              <a:gd name="T6" fmla="*/ 40 w 169"/>
              <a:gd name="T7" fmla="*/ 77 h 165"/>
              <a:gd name="T8" fmla="*/ 0 w 169"/>
              <a:gd name="T9" fmla="*/ 0 h 165"/>
              <a:gd name="T10" fmla="*/ 34 w 169"/>
              <a:gd name="T11" fmla="*/ 1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9" h="165">
                <a:moveTo>
                  <a:pt x="34" y="15"/>
                </a:moveTo>
                <a:lnTo>
                  <a:pt x="86" y="75"/>
                </a:lnTo>
                <a:lnTo>
                  <a:pt x="169" y="165"/>
                </a:lnTo>
                <a:lnTo>
                  <a:pt x="40" y="77"/>
                </a:lnTo>
                <a:lnTo>
                  <a:pt x="0" y="0"/>
                </a:lnTo>
                <a:lnTo>
                  <a:pt x="34" y="15"/>
                </a:lnTo>
                <a:close/>
              </a:path>
            </a:pathLst>
          </a:custGeom>
          <a:solidFill>
            <a:srgbClr val="6C003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44" name="Freeform 32"/>
          <p:cNvSpPr>
            <a:spLocks/>
          </p:cNvSpPr>
          <p:nvPr/>
        </p:nvSpPr>
        <p:spPr bwMode="auto">
          <a:xfrm>
            <a:off x="5638800" y="3570288"/>
            <a:ext cx="604838" cy="585787"/>
          </a:xfrm>
          <a:custGeom>
            <a:avLst/>
            <a:gdLst>
              <a:gd name="T0" fmla="*/ 227 w 381"/>
              <a:gd name="T1" fmla="*/ 0 h 369"/>
              <a:gd name="T2" fmla="*/ 0 w 381"/>
              <a:gd name="T3" fmla="*/ 334 h 369"/>
              <a:gd name="T4" fmla="*/ 112 w 381"/>
              <a:gd name="T5" fmla="*/ 272 h 369"/>
              <a:gd name="T6" fmla="*/ 279 w 381"/>
              <a:gd name="T7" fmla="*/ 284 h 369"/>
              <a:gd name="T8" fmla="*/ 381 w 381"/>
              <a:gd name="T9" fmla="*/ 369 h 369"/>
              <a:gd name="T10" fmla="*/ 227 w 381"/>
              <a:gd name="T11" fmla="*/ 0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1" h="369">
                <a:moveTo>
                  <a:pt x="227" y="0"/>
                </a:moveTo>
                <a:lnTo>
                  <a:pt x="0" y="334"/>
                </a:lnTo>
                <a:lnTo>
                  <a:pt x="112" y="272"/>
                </a:lnTo>
                <a:lnTo>
                  <a:pt x="279" y="284"/>
                </a:lnTo>
                <a:lnTo>
                  <a:pt x="381" y="369"/>
                </a:lnTo>
                <a:lnTo>
                  <a:pt x="227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45" name="Rectangle 33"/>
          <p:cNvSpPr>
            <a:spLocks noChangeArrowheads="1"/>
          </p:cNvSpPr>
          <p:nvPr/>
        </p:nvSpPr>
        <p:spPr bwMode="auto">
          <a:xfrm>
            <a:off x="4513263" y="5270500"/>
            <a:ext cx="19847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latin typeface="Arial" charset="0"/>
              </a:rPr>
              <a:t>evaluate fit</a:t>
            </a:r>
            <a:endParaRPr lang="en-US" dirty="0">
              <a:latin typeface="Calibri"/>
            </a:endParaRPr>
          </a:p>
        </p:txBody>
      </p:sp>
      <p:sp>
        <p:nvSpPr>
          <p:cNvPr id="115746" name="Rectangle 34"/>
          <p:cNvSpPr>
            <a:spLocks noChangeArrowheads="1"/>
          </p:cNvSpPr>
          <p:nvPr/>
        </p:nvSpPr>
        <p:spPr bwMode="auto">
          <a:xfrm>
            <a:off x="5599113" y="2044700"/>
            <a:ext cx="175649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latin typeface="Arial" charset="0"/>
              </a:rPr>
              <a:t>substitute</a:t>
            </a:r>
            <a:endParaRPr lang="en-US" dirty="0">
              <a:latin typeface="Calibri"/>
            </a:endParaRPr>
          </a:p>
        </p:txBody>
      </p:sp>
      <p:sp>
        <p:nvSpPr>
          <p:cNvPr id="115747" name="Rectangle 35"/>
          <p:cNvSpPr>
            <a:spLocks noChangeArrowheads="1"/>
          </p:cNvSpPr>
          <p:nvPr/>
        </p:nvSpPr>
        <p:spPr bwMode="auto">
          <a:xfrm>
            <a:off x="8531225" y="5060950"/>
            <a:ext cx="59311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200" dirty="0">
                <a:latin typeface="Arial" charset="0"/>
              </a:rPr>
              <a:t>run</a:t>
            </a:r>
            <a:endParaRPr lang="en-US" dirty="0">
              <a:latin typeface="Calibri"/>
            </a:endParaRPr>
          </a:p>
        </p:txBody>
      </p:sp>
      <p:sp>
        <p:nvSpPr>
          <p:cNvPr id="115748" name="Oval 36"/>
          <p:cNvSpPr>
            <a:spLocks noChangeArrowheads="1"/>
          </p:cNvSpPr>
          <p:nvPr/>
        </p:nvSpPr>
        <p:spPr bwMode="auto">
          <a:xfrm>
            <a:off x="323850" y="1482725"/>
            <a:ext cx="136525" cy="133350"/>
          </a:xfrm>
          <a:prstGeom prst="ellipse">
            <a:avLst/>
          </a:prstGeom>
          <a:solidFill>
            <a:srgbClr val="464646"/>
          </a:solidFill>
          <a:ln w="1588">
            <a:solidFill>
              <a:srgbClr val="464646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49" name="Oval 37"/>
          <p:cNvSpPr>
            <a:spLocks noChangeArrowheads="1"/>
          </p:cNvSpPr>
          <p:nvPr/>
        </p:nvSpPr>
        <p:spPr bwMode="auto">
          <a:xfrm>
            <a:off x="311150" y="1466850"/>
            <a:ext cx="134938" cy="133350"/>
          </a:xfrm>
          <a:prstGeom prst="ellipse">
            <a:avLst/>
          </a:prstGeom>
          <a:solidFill>
            <a:srgbClr val="00B0BC"/>
          </a:solidFill>
          <a:ln w="1588">
            <a:solidFill>
              <a:srgbClr val="00B0BC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115750" name="Rectangle 38"/>
          <p:cNvSpPr>
            <a:spLocks noChangeArrowheads="1"/>
          </p:cNvSpPr>
          <p:nvPr/>
        </p:nvSpPr>
        <p:spPr bwMode="auto">
          <a:xfrm>
            <a:off x="625475" y="1306513"/>
            <a:ext cx="315118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300" dirty="0">
                <a:latin typeface="Calibri"/>
              </a:rPr>
              <a:t>evaluation is done </a:t>
            </a:r>
            <a:endParaRPr lang="en-US" dirty="0">
              <a:latin typeface="Calibri"/>
            </a:endParaRPr>
          </a:p>
        </p:txBody>
      </p:sp>
      <p:sp>
        <p:nvSpPr>
          <p:cNvPr id="115751" name="Rectangle 39"/>
          <p:cNvSpPr>
            <a:spLocks noChangeArrowheads="1"/>
          </p:cNvSpPr>
          <p:nvPr/>
        </p:nvSpPr>
        <p:spPr bwMode="auto">
          <a:xfrm>
            <a:off x="625475" y="1766888"/>
            <a:ext cx="3627438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300" dirty="0">
                <a:latin typeface="Calibri"/>
              </a:rPr>
              <a:t>using "weighted sum </a:t>
            </a:r>
            <a:endParaRPr lang="en-US" dirty="0">
              <a:latin typeface="Calibri"/>
            </a:endParaRPr>
          </a:p>
        </p:txBody>
      </p:sp>
      <p:sp>
        <p:nvSpPr>
          <p:cNvPr id="115752" name="Rectangle 40"/>
          <p:cNvSpPr>
            <a:spLocks noChangeArrowheads="1"/>
          </p:cNvSpPr>
          <p:nvPr/>
        </p:nvSpPr>
        <p:spPr bwMode="auto">
          <a:xfrm>
            <a:off x="625475" y="2225675"/>
            <a:ext cx="395131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3300" dirty="0">
                <a:latin typeface="Calibri"/>
              </a:rPr>
              <a:t>of squared residuals” =</a:t>
            </a:r>
            <a:endParaRPr lang="en-US" dirty="0">
              <a:latin typeface="Calibri"/>
            </a:endParaRPr>
          </a:p>
        </p:txBody>
      </p:sp>
      <p:sp>
        <p:nvSpPr>
          <p:cNvPr id="115753" name="Rectangle 41"/>
          <p:cNvSpPr>
            <a:spLocks noChangeArrowheads="1"/>
          </p:cNvSpPr>
          <p:nvPr/>
        </p:nvSpPr>
        <p:spPr bwMode="auto">
          <a:xfrm>
            <a:off x="625475" y="2686050"/>
            <a:ext cx="50133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300" dirty="0">
                <a:latin typeface="Calibri"/>
              </a:rPr>
              <a:t>measurement </a:t>
            </a:r>
            <a:r>
              <a:rPr lang="en-US" sz="3300" dirty="0">
                <a:solidFill>
                  <a:schemeClr val="tx2"/>
                </a:solidFill>
                <a:latin typeface="Calibri"/>
              </a:rPr>
              <a:t>objective function</a:t>
            </a:r>
            <a:endParaRPr lang="en-US" dirty="0">
              <a:solidFill>
                <a:schemeClr val="tx2"/>
              </a:solidFill>
              <a:latin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1150" y="3886200"/>
            <a:ext cx="3871913" cy="2806531"/>
            <a:chOff x="311150" y="3886200"/>
            <a:chExt cx="3871913" cy="2806531"/>
          </a:xfrm>
        </p:grpSpPr>
        <p:sp>
          <p:nvSpPr>
            <p:cNvPr id="115754" name="Oval 42"/>
            <p:cNvSpPr>
              <a:spLocks noChangeArrowheads="1"/>
            </p:cNvSpPr>
            <p:nvPr/>
          </p:nvSpPr>
          <p:spPr bwMode="auto">
            <a:xfrm>
              <a:off x="323850" y="4062413"/>
              <a:ext cx="136525" cy="134937"/>
            </a:xfrm>
            <a:prstGeom prst="ellipse">
              <a:avLst/>
            </a:prstGeom>
            <a:solidFill>
              <a:srgbClr val="464646"/>
            </a:solidFill>
            <a:ln w="1588">
              <a:solidFill>
                <a:srgbClr val="46464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15755" name="Oval 43"/>
            <p:cNvSpPr>
              <a:spLocks noChangeArrowheads="1"/>
            </p:cNvSpPr>
            <p:nvPr/>
          </p:nvSpPr>
          <p:spPr bwMode="auto">
            <a:xfrm>
              <a:off x="311150" y="4046538"/>
              <a:ext cx="134938" cy="133350"/>
            </a:xfrm>
            <a:prstGeom prst="ellipse">
              <a:avLst/>
            </a:prstGeom>
            <a:solidFill>
              <a:srgbClr val="00B0BC"/>
            </a:solidFill>
            <a:ln w="1588">
              <a:solidFill>
                <a:srgbClr val="00B0BC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15756" name="Rectangle 44"/>
            <p:cNvSpPr>
              <a:spLocks noChangeArrowheads="1"/>
            </p:cNvSpPr>
            <p:nvPr/>
          </p:nvSpPr>
          <p:spPr bwMode="auto">
            <a:xfrm>
              <a:off x="625475" y="3886200"/>
              <a:ext cx="3557588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300" dirty="0">
                  <a:latin typeface="Calibri"/>
                </a:rPr>
                <a:t>Major advancement: </a:t>
              </a:r>
              <a:endParaRPr lang="en-US" dirty="0">
                <a:latin typeface="Calibri"/>
              </a:endParaRPr>
            </a:p>
          </p:txBody>
        </p:sp>
        <p:sp>
          <p:nvSpPr>
            <p:cNvPr id="115757" name="Rectangle 45"/>
            <p:cNvSpPr>
              <a:spLocks noChangeArrowheads="1"/>
            </p:cNvSpPr>
            <p:nvPr/>
          </p:nvSpPr>
          <p:spPr bwMode="auto">
            <a:xfrm>
              <a:off x="625475" y="4346575"/>
              <a:ext cx="3070225" cy="503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300" dirty="0">
                  <a:latin typeface="Calibri"/>
                </a:rPr>
                <a:t>comparing </a:t>
              </a:r>
              <a:r>
                <a:rPr lang="en-US" sz="3300" dirty="0">
                  <a:solidFill>
                    <a:schemeClr val="tx2"/>
                  </a:solidFill>
                  <a:latin typeface="Calibri"/>
                </a:rPr>
                <a:t>apples</a:t>
              </a:r>
              <a:r>
                <a:rPr lang="en-US" sz="3300" dirty="0">
                  <a:latin typeface="Calibri"/>
                </a:rPr>
                <a:t> </a:t>
              </a:r>
              <a:endParaRPr lang="en-US" dirty="0">
                <a:latin typeface="Calibri"/>
              </a:endParaRPr>
            </a:p>
          </p:txBody>
        </p:sp>
        <p:sp>
          <p:nvSpPr>
            <p:cNvPr id="115758" name="Rectangle 46"/>
            <p:cNvSpPr>
              <a:spLocks noChangeArrowheads="1"/>
            </p:cNvSpPr>
            <p:nvPr/>
          </p:nvSpPr>
          <p:spPr bwMode="auto">
            <a:xfrm>
              <a:off x="625475" y="4805363"/>
              <a:ext cx="3489894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300" dirty="0">
                  <a:latin typeface="Calibri"/>
                </a:rPr>
                <a:t>(heads) and </a:t>
              </a:r>
              <a:r>
                <a:rPr lang="en-US" sz="3300" dirty="0">
                  <a:solidFill>
                    <a:schemeClr val="tx2"/>
                  </a:solidFill>
                  <a:latin typeface="Calibri"/>
                </a:rPr>
                <a:t>oranges</a:t>
              </a:r>
              <a:r>
                <a:rPr lang="en-US" sz="3300" dirty="0">
                  <a:latin typeface="Calibri"/>
                </a:rPr>
                <a:t> </a:t>
              </a:r>
              <a:endParaRPr lang="en-US" dirty="0">
                <a:latin typeface="Calibri"/>
              </a:endParaRPr>
            </a:p>
          </p:txBody>
        </p:sp>
        <p:sp>
          <p:nvSpPr>
            <p:cNvPr id="115759" name="Rectangle 47"/>
            <p:cNvSpPr>
              <a:spLocks noChangeArrowheads="1"/>
            </p:cNvSpPr>
            <p:nvPr/>
          </p:nvSpPr>
          <p:spPr bwMode="auto">
            <a:xfrm>
              <a:off x="625475" y="5265738"/>
              <a:ext cx="2767284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300" dirty="0">
                  <a:latin typeface="Calibri"/>
                </a:rPr>
                <a:t>(fluxes) to </a:t>
              </a:r>
              <a:r>
                <a:rPr lang="en-US" sz="3300" dirty="0">
                  <a:solidFill>
                    <a:schemeClr val="tx2"/>
                  </a:solidFill>
                  <a:latin typeface="Calibri"/>
                </a:rPr>
                <a:t>pears</a:t>
              </a:r>
              <a:r>
                <a:rPr lang="en-US" sz="3300" dirty="0">
                  <a:latin typeface="Calibri"/>
                </a:rPr>
                <a:t> </a:t>
              </a:r>
              <a:endParaRPr lang="en-US" dirty="0">
                <a:latin typeface="Calibri"/>
              </a:endParaRPr>
            </a:p>
          </p:txBody>
        </p:sp>
        <p:sp>
          <p:nvSpPr>
            <p:cNvPr id="115760" name="Rectangle 48"/>
            <p:cNvSpPr>
              <a:spLocks noChangeArrowheads="1"/>
            </p:cNvSpPr>
            <p:nvPr/>
          </p:nvSpPr>
          <p:spPr bwMode="auto">
            <a:xfrm>
              <a:off x="625475" y="5724525"/>
              <a:ext cx="2666238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300" dirty="0">
                  <a:latin typeface="Calibri"/>
                </a:rPr>
                <a:t>(concentration)         </a:t>
              </a:r>
              <a:endParaRPr lang="en-US" dirty="0">
                <a:latin typeface="Calibri"/>
              </a:endParaRPr>
            </a:p>
          </p:txBody>
        </p:sp>
        <p:sp>
          <p:nvSpPr>
            <p:cNvPr id="115761" name="Rectangle 49"/>
            <p:cNvSpPr>
              <a:spLocks noChangeArrowheads="1"/>
            </p:cNvSpPr>
            <p:nvPr/>
          </p:nvSpPr>
          <p:spPr bwMode="auto">
            <a:xfrm>
              <a:off x="625475" y="6184900"/>
              <a:ext cx="638095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3300" dirty="0">
                  <a:latin typeface="Calibri"/>
                </a:rPr>
                <a:t>etc.</a:t>
              </a:r>
              <a:endParaRPr lang="en-US" dirty="0"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6693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533400" y="228600"/>
            <a:ext cx="7543800" cy="64008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One last point before we get started:</a:t>
            </a:r>
          </a:p>
          <a:p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i="1" dirty="0"/>
              <a:t>Why spend the time, effort, and funding on a model?  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We already know what we’ve measured (i.e., </a:t>
            </a:r>
            <a:r>
              <a:rPr lang="en-US" dirty="0">
                <a:solidFill>
                  <a:srgbClr val="FFFF99"/>
                </a:solidFill>
              </a:rPr>
              <a:t>observations</a:t>
            </a:r>
            <a:r>
              <a:rPr lang="en-US" dirty="0"/>
              <a:t>), so it it isn’t calibration....</a:t>
            </a: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  <a:p>
            <a:pPr marL="0" indent="0">
              <a:spcBef>
                <a:spcPts val="0"/>
              </a:spcBef>
              <a:buNone/>
            </a:pPr>
            <a:r>
              <a:rPr lang="en-US" b="1" i="1" dirty="0">
                <a:solidFill>
                  <a:srgbClr val="FFFF00"/>
                </a:solidFill>
              </a:rPr>
              <a:t>Forecasts!  </a:t>
            </a:r>
            <a:r>
              <a:rPr lang="en-US" dirty="0"/>
              <a:t>Unlike many other classes, we will start out with, and then touch again and again on, focusing on applied modeling to make better </a:t>
            </a:r>
            <a:r>
              <a:rPr lang="en-US" u="sng" dirty="0"/>
              <a:t>forecasts </a:t>
            </a:r>
          </a:p>
        </p:txBody>
      </p:sp>
    </p:spTree>
    <p:extLst>
      <p:ext uri="{BB962C8B-B14F-4D97-AF65-F5344CB8AC3E}">
        <p14:creationId xmlns:p14="http://schemas.microsoft.com/office/powerpoint/2010/main" val="8515956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38600" y="914400"/>
            <a:ext cx="44958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latin typeface="Calibri"/>
              </a:rPr>
              <a:t>“</a:t>
            </a:r>
            <a:r>
              <a:rPr lang="en-US" sz="3200" b="1" i="1" dirty="0">
                <a:solidFill>
                  <a:srgbClr val="FFFF99"/>
                </a:solidFill>
                <a:latin typeface="Calibri"/>
              </a:rPr>
              <a:t>Constructing a numerical model is never an end in itself</a:t>
            </a:r>
            <a:r>
              <a:rPr lang="en-US" sz="3200" i="1" dirty="0">
                <a:latin typeface="Calibri"/>
              </a:rPr>
              <a:t>. The model is always designed to answer a specific question or set of questions. In practice</a:t>
            </a:r>
            <a:r>
              <a:rPr lang="en-US" sz="3200" b="1" i="1" dirty="0">
                <a:solidFill>
                  <a:srgbClr val="FFFF99"/>
                </a:solidFill>
                <a:latin typeface="Calibri"/>
              </a:rPr>
              <a:t>, modeling is most commonly performed to forecast</a:t>
            </a:r>
            <a:r>
              <a:rPr lang="en-US" sz="3200" i="1" dirty="0">
                <a:latin typeface="Calibri"/>
              </a:rPr>
              <a:t>”</a:t>
            </a:r>
          </a:p>
          <a:p>
            <a:pPr algn="ctr"/>
            <a:r>
              <a:rPr lang="en-US" sz="2800" i="1" dirty="0">
                <a:latin typeface="Calibri"/>
              </a:rPr>
              <a:t>				- page 28</a:t>
            </a:r>
          </a:p>
        </p:txBody>
      </p:sp>
      <p:pic>
        <p:nvPicPr>
          <p:cNvPr id="4" name="Picture 3" descr="AW&amp;H2015_lar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3348205" cy="412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954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487362"/>
          </a:xfrm>
        </p:spPr>
        <p:txBody>
          <a:bodyPr/>
          <a:lstStyle/>
          <a:p>
            <a:pPr algn="l"/>
            <a:r>
              <a:rPr lang="en-US" dirty="0">
                <a:latin typeface="Calibri"/>
                <a:cs typeface="Calibri"/>
              </a:rPr>
              <a:t>What is Parameter Estimation?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1"/>
            <a:ext cx="8229600" cy="1981200"/>
          </a:xfrm>
        </p:spPr>
        <p:txBody>
          <a:bodyPr/>
          <a:lstStyle/>
          <a:p>
            <a:pPr marL="914400" lvl="2" indent="0">
              <a:buNone/>
            </a:pPr>
            <a:r>
              <a:rPr lang="en-US" dirty="0">
                <a:latin typeface="Calibri"/>
                <a:cs typeface="Calibri"/>
              </a:rPr>
              <a:t>One of two “inverse methods”</a:t>
            </a:r>
          </a:p>
          <a:p>
            <a:pPr marL="0" indent="0">
              <a:buNone/>
            </a:pPr>
            <a:r>
              <a:rPr lang="en-US" b="1" dirty="0">
                <a:latin typeface="Calibri"/>
                <a:cs typeface="Calibri"/>
              </a:rPr>
              <a:t>What does “inverse” mean?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775908" y="2819400"/>
            <a:ext cx="2034092" cy="3810000"/>
            <a:chOff x="990600" y="2971800"/>
            <a:chExt cx="2034092" cy="3810000"/>
          </a:xfrm>
        </p:grpSpPr>
        <p:sp>
          <p:nvSpPr>
            <p:cNvPr id="4" name="Down Arrow Callout 3"/>
            <p:cNvSpPr/>
            <p:nvPr/>
          </p:nvSpPr>
          <p:spPr bwMode="auto">
            <a:xfrm>
              <a:off x="990600" y="2971800"/>
              <a:ext cx="2034092" cy="935915"/>
            </a:xfrm>
            <a:prstGeom prst="downArrowCallou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/>
              <a:r>
                <a:rPr lang="en-US" sz="1600" dirty="0" err="1">
                  <a:latin typeface="Calibri"/>
                  <a:cs typeface="Calibri"/>
                </a:rPr>
                <a:t>Kh</a:t>
              </a:r>
              <a:r>
                <a:rPr lang="en-US" sz="1600" dirty="0">
                  <a:latin typeface="Calibri"/>
                  <a:cs typeface="Calibri"/>
                </a:rPr>
                <a:t>, </a:t>
              </a:r>
              <a:r>
                <a:rPr lang="en-US" sz="1600" dirty="0" err="1">
                  <a:latin typeface="Calibri"/>
                  <a:cs typeface="Calibri"/>
                </a:rPr>
                <a:t>Kv</a:t>
              </a:r>
              <a:r>
                <a:rPr lang="en-US" sz="1600" dirty="0">
                  <a:latin typeface="Calibri"/>
                  <a:cs typeface="Calibri"/>
                </a:rPr>
                <a:t>, recharge, Boundary Conditions</a:t>
              </a:r>
            </a:p>
          </p:txBody>
        </p:sp>
        <p:sp>
          <p:nvSpPr>
            <p:cNvPr id="7" name="Down Arrow 6"/>
            <p:cNvSpPr/>
            <p:nvPr/>
          </p:nvSpPr>
          <p:spPr bwMode="auto">
            <a:xfrm>
              <a:off x="1828800" y="5638800"/>
              <a:ext cx="404009" cy="457200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pic>
          <p:nvPicPr>
            <p:cNvPr id="8" name="Picture 7" descr="AA02227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3962400"/>
              <a:ext cx="1034113" cy="16764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990600" y="6172200"/>
              <a:ext cx="1954904" cy="6096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/>
              <a:r>
                <a:rPr lang="en-US" sz="1600" dirty="0">
                  <a:latin typeface="Calibri"/>
                  <a:cs typeface="Calibri"/>
                </a:rPr>
                <a:t>heads and fluxes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14508" y="2819400"/>
            <a:ext cx="2034092" cy="3810000"/>
            <a:chOff x="5029200" y="2895600"/>
            <a:chExt cx="2034092" cy="3810000"/>
          </a:xfrm>
        </p:grpSpPr>
        <p:sp>
          <p:nvSpPr>
            <p:cNvPr id="10" name="Down Arrow Callout 9"/>
            <p:cNvSpPr/>
            <p:nvPr/>
          </p:nvSpPr>
          <p:spPr bwMode="auto">
            <a:xfrm>
              <a:off x="5029200" y="2895600"/>
              <a:ext cx="2034092" cy="935915"/>
            </a:xfrm>
            <a:prstGeom prst="downArrowCallou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/>
              <a:r>
                <a:rPr lang="en-US" sz="1600" dirty="0">
                  <a:latin typeface="Calibri"/>
                  <a:cs typeface="Calibri"/>
                </a:rPr>
                <a:t>heads and fluxes</a:t>
              </a:r>
            </a:p>
          </p:txBody>
        </p:sp>
        <p:sp>
          <p:nvSpPr>
            <p:cNvPr id="11" name="Down Arrow 10"/>
            <p:cNvSpPr/>
            <p:nvPr/>
          </p:nvSpPr>
          <p:spPr bwMode="auto">
            <a:xfrm>
              <a:off x="5867400" y="5562600"/>
              <a:ext cx="404009" cy="457200"/>
            </a:xfrm>
            <a:prstGeom prst="down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pic>
          <p:nvPicPr>
            <p:cNvPr id="12" name="Picture 11" descr="AA02227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600" y="3886200"/>
              <a:ext cx="1034113" cy="16764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 bwMode="auto">
            <a:xfrm>
              <a:off x="5029200" y="6096000"/>
              <a:ext cx="1954904" cy="6096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/>
              <a:r>
                <a:rPr lang="en-US" sz="1600" dirty="0" err="1">
                  <a:latin typeface="Calibri"/>
                  <a:cs typeface="Calibri"/>
                </a:rPr>
                <a:t>Kh</a:t>
              </a:r>
              <a:r>
                <a:rPr lang="en-US" sz="1600" dirty="0">
                  <a:latin typeface="Calibri"/>
                  <a:cs typeface="Calibri"/>
                </a:rPr>
                <a:t>, </a:t>
              </a:r>
              <a:r>
                <a:rPr lang="en-US" sz="1600" dirty="0" err="1">
                  <a:latin typeface="Calibri"/>
                  <a:cs typeface="Calibri"/>
                </a:rPr>
                <a:t>Kv</a:t>
              </a:r>
              <a:r>
                <a:rPr lang="en-US" sz="1600" dirty="0">
                  <a:latin typeface="Calibri"/>
                  <a:cs typeface="Calibri"/>
                </a:rPr>
                <a:t>, recharge, Boundary Conditions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00200" y="2209800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/>
                <a:cs typeface="Calibri"/>
              </a:rPr>
              <a:t>Forward Model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15000" y="2209800"/>
            <a:ext cx="2019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Calibri"/>
                <a:cs typeface="Calibri"/>
              </a:rPr>
              <a:t>Inverse Model</a:t>
            </a:r>
          </a:p>
        </p:txBody>
      </p:sp>
    </p:spTree>
    <p:extLst>
      <p:ext uri="{BB962C8B-B14F-4D97-AF65-F5344CB8AC3E}">
        <p14:creationId xmlns:p14="http://schemas.microsoft.com/office/powerpoint/2010/main" val="217684085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0659232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47"/>
          <p:cNvGrpSpPr>
            <a:grpSpLocks/>
          </p:cNvGrpSpPr>
          <p:nvPr/>
        </p:nvGrpSpPr>
        <p:grpSpPr bwMode="auto">
          <a:xfrm>
            <a:off x="5511800" y="2476500"/>
            <a:ext cx="2816225" cy="4144963"/>
            <a:chOff x="5511800" y="2476500"/>
            <a:chExt cx="2816225" cy="4144963"/>
          </a:xfrm>
        </p:grpSpPr>
        <p:pic>
          <p:nvPicPr>
            <p:cNvPr id="26867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4"/>
            <a:stretch>
              <a:fillRect/>
            </a:stretch>
          </p:blipFill>
          <p:spPr bwMode="auto">
            <a:xfrm>
              <a:off x="5511800" y="2476500"/>
              <a:ext cx="2816225" cy="4144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868" name="TextBox 246"/>
            <p:cNvSpPr txBox="1">
              <a:spLocks noChangeArrowheads="1"/>
            </p:cNvSpPr>
            <p:nvPr/>
          </p:nvSpPr>
          <p:spPr bwMode="auto">
            <a:xfrm>
              <a:off x="6096000" y="6096000"/>
              <a:ext cx="16002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200">
                  <a:latin typeface="Calibri" charset="0"/>
                  <a:cs typeface="Calibri" charset="0"/>
                </a:rPr>
                <a:t>Madison, circa 1987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0" y="304800"/>
            <a:ext cx="9040813" cy="2590800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FF00"/>
                </a:solidFill>
                <a:latin typeface="Calibri" charset="0"/>
                <a:cs typeface="Calibri" charset="0"/>
              </a:rPr>
              <a:t>Early days, progress, and a conversion (well 2 conversions):</a:t>
            </a:r>
            <a:endParaRPr lang="en-US" dirty="0">
              <a:solidFill>
                <a:schemeClr val="tx1"/>
              </a:solidFill>
              <a:latin typeface="Calibri" charset="0"/>
              <a:cs typeface="Calibri" charset="0"/>
            </a:endParaRPr>
          </a:p>
        </p:txBody>
      </p:sp>
      <p:sp>
        <p:nvSpPr>
          <p:cNvPr id="26629" name="AutoShape 13"/>
          <p:cNvSpPr>
            <a:spLocks noChangeAspect="1" noChangeArrowheads="1" noTextEdit="1"/>
          </p:cNvSpPr>
          <p:nvPr/>
        </p:nvSpPr>
        <p:spPr bwMode="auto">
          <a:xfrm>
            <a:off x="3500438" y="4660900"/>
            <a:ext cx="1581150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26630" name="Group 240"/>
          <p:cNvGrpSpPr>
            <a:grpSpLocks/>
          </p:cNvGrpSpPr>
          <p:nvPr/>
        </p:nvGrpSpPr>
        <p:grpSpPr bwMode="auto">
          <a:xfrm>
            <a:off x="3559175" y="5172075"/>
            <a:ext cx="1273175" cy="1331913"/>
            <a:chOff x="2150" y="2469"/>
            <a:chExt cx="1541" cy="1613"/>
          </a:xfrm>
        </p:grpSpPr>
        <p:grpSp>
          <p:nvGrpSpPr>
            <p:cNvPr id="26643" name="Group 215"/>
            <p:cNvGrpSpPr>
              <a:grpSpLocks/>
            </p:cNvGrpSpPr>
            <p:nvPr/>
          </p:nvGrpSpPr>
          <p:grpSpPr bwMode="auto">
            <a:xfrm>
              <a:off x="2150" y="2469"/>
              <a:ext cx="1541" cy="1488"/>
              <a:chOff x="2150" y="2469"/>
              <a:chExt cx="1541" cy="1488"/>
            </a:xfrm>
          </p:grpSpPr>
          <p:sp>
            <p:nvSpPr>
              <p:cNvPr id="26667" name="Freeform 15"/>
              <p:cNvSpPr>
                <a:spLocks/>
              </p:cNvSpPr>
              <p:nvPr/>
            </p:nvSpPr>
            <p:spPr bwMode="auto">
              <a:xfrm>
                <a:off x="2696" y="2469"/>
                <a:ext cx="4" cy="7"/>
              </a:xfrm>
              <a:custGeom>
                <a:avLst/>
                <a:gdLst>
                  <a:gd name="T0" fmla="*/ 4 w 4"/>
                  <a:gd name="T1" fmla="*/ 5 h 7"/>
                  <a:gd name="T2" fmla="*/ 4 w 4"/>
                  <a:gd name="T3" fmla="*/ 5 h 7"/>
                  <a:gd name="T4" fmla="*/ 4 w 4"/>
                  <a:gd name="T5" fmla="*/ 5 h 7"/>
                  <a:gd name="T6" fmla="*/ 4 w 4"/>
                  <a:gd name="T7" fmla="*/ 7 h 7"/>
                  <a:gd name="T8" fmla="*/ 2 w 4"/>
                  <a:gd name="T9" fmla="*/ 7 h 7"/>
                  <a:gd name="T10" fmla="*/ 2 w 4"/>
                  <a:gd name="T11" fmla="*/ 7 h 7"/>
                  <a:gd name="T12" fmla="*/ 2 w 4"/>
                  <a:gd name="T13" fmla="*/ 7 h 7"/>
                  <a:gd name="T14" fmla="*/ 2 w 4"/>
                  <a:gd name="T15" fmla="*/ 7 h 7"/>
                  <a:gd name="T16" fmla="*/ 2 w 4"/>
                  <a:gd name="T17" fmla="*/ 7 h 7"/>
                  <a:gd name="T18" fmla="*/ 2 w 4"/>
                  <a:gd name="T19" fmla="*/ 7 h 7"/>
                  <a:gd name="T20" fmla="*/ 2 w 4"/>
                  <a:gd name="T21" fmla="*/ 7 h 7"/>
                  <a:gd name="T22" fmla="*/ 2 w 4"/>
                  <a:gd name="T23" fmla="*/ 7 h 7"/>
                  <a:gd name="T24" fmla="*/ 2 w 4"/>
                  <a:gd name="T25" fmla="*/ 5 h 7"/>
                  <a:gd name="T26" fmla="*/ 0 w 4"/>
                  <a:gd name="T27" fmla="*/ 5 h 7"/>
                  <a:gd name="T28" fmla="*/ 0 w 4"/>
                  <a:gd name="T29" fmla="*/ 5 h 7"/>
                  <a:gd name="T30" fmla="*/ 0 w 4"/>
                  <a:gd name="T31" fmla="*/ 5 h 7"/>
                  <a:gd name="T32" fmla="*/ 0 w 4"/>
                  <a:gd name="T33" fmla="*/ 5 h 7"/>
                  <a:gd name="T34" fmla="*/ 0 w 4"/>
                  <a:gd name="T35" fmla="*/ 5 h 7"/>
                  <a:gd name="T36" fmla="*/ 0 w 4"/>
                  <a:gd name="T37" fmla="*/ 2 h 7"/>
                  <a:gd name="T38" fmla="*/ 0 w 4"/>
                  <a:gd name="T39" fmla="*/ 2 h 7"/>
                  <a:gd name="T40" fmla="*/ 0 w 4"/>
                  <a:gd name="T41" fmla="*/ 2 h 7"/>
                  <a:gd name="T42" fmla="*/ 0 w 4"/>
                  <a:gd name="T43" fmla="*/ 2 h 7"/>
                  <a:gd name="T44" fmla="*/ 0 w 4"/>
                  <a:gd name="T45" fmla="*/ 2 h 7"/>
                  <a:gd name="T46" fmla="*/ 0 w 4"/>
                  <a:gd name="T47" fmla="*/ 2 h 7"/>
                  <a:gd name="T48" fmla="*/ 0 w 4"/>
                  <a:gd name="T49" fmla="*/ 2 h 7"/>
                  <a:gd name="T50" fmla="*/ 0 w 4"/>
                  <a:gd name="T51" fmla="*/ 2 h 7"/>
                  <a:gd name="T52" fmla="*/ 0 w 4"/>
                  <a:gd name="T53" fmla="*/ 0 h 7"/>
                  <a:gd name="T54" fmla="*/ 0 w 4"/>
                  <a:gd name="T55" fmla="*/ 0 h 7"/>
                  <a:gd name="T56" fmla="*/ 0 w 4"/>
                  <a:gd name="T57" fmla="*/ 0 h 7"/>
                  <a:gd name="T58" fmla="*/ 0 w 4"/>
                  <a:gd name="T59" fmla="*/ 0 h 7"/>
                  <a:gd name="T60" fmla="*/ 0 w 4"/>
                  <a:gd name="T61" fmla="*/ 0 h 7"/>
                  <a:gd name="T62" fmla="*/ 2 w 4"/>
                  <a:gd name="T63" fmla="*/ 0 h 7"/>
                  <a:gd name="T64" fmla="*/ 2 w 4"/>
                  <a:gd name="T65" fmla="*/ 0 h 7"/>
                  <a:gd name="T66" fmla="*/ 2 w 4"/>
                  <a:gd name="T67" fmla="*/ 0 h 7"/>
                  <a:gd name="T68" fmla="*/ 2 w 4"/>
                  <a:gd name="T69" fmla="*/ 0 h 7"/>
                  <a:gd name="T70" fmla="*/ 2 w 4"/>
                  <a:gd name="T71" fmla="*/ 0 h 7"/>
                  <a:gd name="T72" fmla="*/ 2 w 4"/>
                  <a:gd name="T73" fmla="*/ 0 h 7"/>
                  <a:gd name="T74" fmla="*/ 2 w 4"/>
                  <a:gd name="T75" fmla="*/ 0 h 7"/>
                  <a:gd name="T76" fmla="*/ 2 w 4"/>
                  <a:gd name="T77" fmla="*/ 2 h 7"/>
                  <a:gd name="T78" fmla="*/ 2 w 4"/>
                  <a:gd name="T79" fmla="*/ 2 h 7"/>
                  <a:gd name="T80" fmla="*/ 2 w 4"/>
                  <a:gd name="T81" fmla="*/ 2 h 7"/>
                  <a:gd name="T82" fmla="*/ 2 w 4"/>
                  <a:gd name="T83" fmla="*/ 2 h 7"/>
                  <a:gd name="T84" fmla="*/ 4 w 4"/>
                  <a:gd name="T85" fmla="*/ 2 h 7"/>
                  <a:gd name="T86" fmla="*/ 4 w 4"/>
                  <a:gd name="T87" fmla="*/ 2 h 7"/>
                  <a:gd name="T88" fmla="*/ 4 w 4"/>
                  <a:gd name="T89" fmla="*/ 2 h 7"/>
                  <a:gd name="T90" fmla="*/ 4 w 4"/>
                  <a:gd name="T91" fmla="*/ 2 h 7"/>
                  <a:gd name="T92" fmla="*/ 4 w 4"/>
                  <a:gd name="T93" fmla="*/ 5 h 7"/>
                  <a:gd name="T94" fmla="*/ 4 w 4"/>
                  <a:gd name="T95" fmla="*/ 5 h 7"/>
                  <a:gd name="T96" fmla="*/ 4 w 4"/>
                  <a:gd name="T97" fmla="*/ 5 h 7"/>
                  <a:gd name="T98" fmla="*/ 4 w 4"/>
                  <a:gd name="T99" fmla="*/ 5 h 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"/>
                  <a:gd name="T151" fmla="*/ 0 h 7"/>
                  <a:gd name="T152" fmla="*/ 4 w 4"/>
                  <a:gd name="T153" fmla="*/ 7 h 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" h="7">
                    <a:moveTo>
                      <a:pt x="4" y="5"/>
                    </a:moveTo>
                    <a:lnTo>
                      <a:pt x="4" y="5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68" name="Freeform 16"/>
              <p:cNvSpPr>
                <a:spLocks/>
              </p:cNvSpPr>
              <p:nvPr/>
            </p:nvSpPr>
            <p:spPr bwMode="auto">
              <a:xfrm>
                <a:off x="2696" y="2469"/>
                <a:ext cx="4" cy="7"/>
              </a:xfrm>
              <a:custGeom>
                <a:avLst/>
                <a:gdLst>
                  <a:gd name="T0" fmla="*/ 4 w 4"/>
                  <a:gd name="T1" fmla="*/ 5 h 7"/>
                  <a:gd name="T2" fmla="*/ 4 w 4"/>
                  <a:gd name="T3" fmla="*/ 5 h 7"/>
                  <a:gd name="T4" fmla="*/ 4 w 4"/>
                  <a:gd name="T5" fmla="*/ 5 h 7"/>
                  <a:gd name="T6" fmla="*/ 4 w 4"/>
                  <a:gd name="T7" fmla="*/ 7 h 7"/>
                  <a:gd name="T8" fmla="*/ 2 w 4"/>
                  <a:gd name="T9" fmla="*/ 7 h 7"/>
                  <a:gd name="T10" fmla="*/ 2 w 4"/>
                  <a:gd name="T11" fmla="*/ 7 h 7"/>
                  <a:gd name="T12" fmla="*/ 2 w 4"/>
                  <a:gd name="T13" fmla="*/ 7 h 7"/>
                  <a:gd name="T14" fmla="*/ 2 w 4"/>
                  <a:gd name="T15" fmla="*/ 7 h 7"/>
                  <a:gd name="T16" fmla="*/ 2 w 4"/>
                  <a:gd name="T17" fmla="*/ 7 h 7"/>
                  <a:gd name="T18" fmla="*/ 2 w 4"/>
                  <a:gd name="T19" fmla="*/ 7 h 7"/>
                  <a:gd name="T20" fmla="*/ 2 w 4"/>
                  <a:gd name="T21" fmla="*/ 7 h 7"/>
                  <a:gd name="T22" fmla="*/ 2 w 4"/>
                  <a:gd name="T23" fmla="*/ 7 h 7"/>
                  <a:gd name="T24" fmla="*/ 2 w 4"/>
                  <a:gd name="T25" fmla="*/ 5 h 7"/>
                  <a:gd name="T26" fmla="*/ 0 w 4"/>
                  <a:gd name="T27" fmla="*/ 5 h 7"/>
                  <a:gd name="T28" fmla="*/ 0 w 4"/>
                  <a:gd name="T29" fmla="*/ 5 h 7"/>
                  <a:gd name="T30" fmla="*/ 0 w 4"/>
                  <a:gd name="T31" fmla="*/ 5 h 7"/>
                  <a:gd name="T32" fmla="*/ 0 w 4"/>
                  <a:gd name="T33" fmla="*/ 5 h 7"/>
                  <a:gd name="T34" fmla="*/ 0 w 4"/>
                  <a:gd name="T35" fmla="*/ 5 h 7"/>
                  <a:gd name="T36" fmla="*/ 0 w 4"/>
                  <a:gd name="T37" fmla="*/ 2 h 7"/>
                  <a:gd name="T38" fmla="*/ 0 w 4"/>
                  <a:gd name="T39" fmla="*/ 2 h 7"/>
                  <a:gd name="T40" fmla="*/ 0 w 4"/>
                  <a:gd name="T41" fmla="*/ 2 h 7"/>
                  <a:gd name="T42" fmla="*/ 0 w 4"/>
                  <a:gd name="T43" fmla="*/ 2 h 7"/>
                  <a:gd name="T44" fmla="*/ 0 w 4"/>
                  <a:gd name="T45" fmla="*/ 2 h 7"/>
                  <a:gd name="T46" fmla="*/ 0 w 4"/>
                  <a:gd name="T47" fmla="*/ 2 h 7"/>
                  <a:gd name="T48" fmla="*/ 0 w 4"/>
                  <a:gd name="T49" fmla="*/ 2 h 7"/>
                  <a:gd name="T50" fmla="*/ 0 w 4"/>
                  <a:gd name="T51" fmla="*/ 2 h 7"/>
                  <a:gd name="T52" fmla="*/ 0 w 4"/>
                  <a:gd name="T53" fmla="*/ 0 h 7"/>
                  <a:gd name="T54" fmla="*/ 0 w 4"/>
                  <a:gd name="T55" fmla="*/ 0 h 7"/>
                  <a:gd name="T56" fmla="*/ 0 w 4"/>
                  <a:gd name="T57" fmla="*/ 0 h 7"/>
                  <a:gd name="T58" fmla="*/ 0 w 4"/>
                  <a:gd name="T59" fmla="*/ 0 h 7"/>
                  <a:gd name="T60" fmla="*/ 0 w 4"/>
                  <a:gd name="T61" fmla="*/ 0 h 7"/>
                  <a:gd name="T62" fmla="*/ 2 w 4"/>
                  <a:gd name="T63" fmla="*/ 0 h 7"/>
                  <a:gd name="T64" fmla="*/ 2 w 4"/>
                  <a:gd name="T65" fmla="*/ 0 h 7"/>
                  <a:gd name="T66" fmla="*/ 2 w 4"/>
                  <a:gd name="T67" fmla="*/ 0 h 7"/>
                  <a:gd name="T68" fmla="*/ 2 w 4"/>
                  <a:gd name="T69" fmla="*/ 0 h 7"/>
                  <a:gd name="T70" fmla="*/ 2 w 4"/>
                  <a:gd name="T71" fmla="*/ 0 h 7"/>
                  <a:gd name="T72" fmla="*/ 2 w 4"/>
                  <a:gd name="T73" fmla="*/ 0 h 7"/>
                  <a:gd name="T74" fmla="*/ 2 w 4"/>
                  <a:gd name="T75" fmla="*/ 0 h 7"/>
                  <a:gd name="T76" fmla="*/ 2 w 4"/>
                  <a:gd name="T77" fmla="*/ 2 h 7"/>
                  <a:gd name="T78" fmla="*/ 2 w 4"/>
                  <a:gd name="T79" fmla="*/ 2 h 7"/>
                  <a:gd name="T80" fmla="*/ 2 w 4"/>
                  <a:gd name="T81" fmla="*/ 2 h 7"/>
                  <a:gd name="T82" fmla="*/ 2 w 4"/>
                  <a:gd name="T83" fmla="*/ 2 h 7"/>
                  <a:gd name="T84" fmla="*/ 4 w 4"/>
                  <a:gd name="T85" fmla="*/ 2 h 7"/>
                  <a:gd name="T86" fmla="*/ 4 w 4"/>
                  <a:gd name="T87" fmla="*/ 2 h 7"/>
                  <a:gd name="T88" fmla="*/ 4 w 4"/>
                  <a:gd name="T89" fmla="*/ 2 h 7"/>
                  <a:gd name="T90" fmla="*/ 4 w 4"/>
                  <a:gd name="T91" fmla="*/ 2 h 7"/>
                  <a:gd name="T92" fmla="*/ 4 w 4"/>
                  <a:gd name="T93" fmla="*/ 5 h 7"/>
                  <a:gd name="T94" fmla="*/ 4 w 4"/>
                  <a:gd name="T95" fmla="*/ 5 h 7"/>
                  <a:gd name="T96" fmla="*/ 4 w 4"/>
                  <a:gd name="T97" fmla="*/ 5 h 7"/>
                  <a:gd name="T98" fmla="*/ 4 w 4"/>
                  <a:gd name="T99" fmla="*/ 5 h 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"/>
                  <a:gd name="T151" fmla="*/ 0 h 7"/>
                  <a:gd name="T152" fmla="*/ 4 w 4"/>
                  <a:gd name="T153" fmla="*/ 7 h 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" h="7">
                    <a:moveTo>
                      <a:pt x="4" y="5"/>
                    </a:moveTo>
                    <a:lnTo>
                      <a:pt x="4" y="5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5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69" name="Freeform 17"/>
              <p:cNvSpPr>
                <a:spLocks/>
              </p:cNvSpPr>
              <p:nvPr/>
            </p:nvSpPr>
            <p:spPr bwMode="auto">
              <a:xfrm>
                <a:off x="2763" y="2469"/>
                <a:ext cx="20" cy="32"/>
              </a:xfrm>
              <a:custGeom>
                <a:avLst/>
                <a:gdLst>
                  <a:gd name="T0" fmla="*/ 15 w 20"/>
                  <a:gd name="T1" fmla="*/ 2 h 32"/>
                  <a:gd name="T2" fmla="*/ 16 w 20"/>
                  <a:gd name="T3" fmla="*/ 2 h 32"/>
                  <a:gd name="T4" fmla="*/ 18 w 20"/>
                  <a:gd name="T5" fmla="*/ 2 h 32"/>
                  <a:gd name="T6" fmla="*/ 18 w 20"/>
                  <a:gd name="T7" fmla="*/ 2 h 32"/>
                  <a:gd name="T8" fmla="*/ 20 w 20"/>
                  <a:gd name="T9" fmla="*/ 2 h 32"/>
                  <a:gd name="T10" fmla="*/ 18 w 20"/>
                  <a:gd name="T11" fmla="*/ 2 h 32"/>
                  <a:gd name="T12" fmla="*/ 18 w 20"/>
                  <a:gd name="T13" fmla="*/ 2 h 32"/>
                  <a:gd name="T14" fmla="*/ 20 w 20"/>
                  <a:gd name="T15" fmla="*/ 5 h 32"/>
                  <a:gd name="T16" fmla="*/ 20 w 20"/>
                  <a:gd name="T17" fmla="*/ 7 h 32"/>
                  <a:gd name="T18" fmla="*/ 18 w 20"/>
                  <a:gd name="T19" fmla="*/ 7 h 32"/>
                  <a:gd name="T20" fmla="*/ 18 w 20"/>
                  <a:gd name="T21" fmla="*/ 10 h 32"/>
                  <a:gd name="T22" fmla="*/ 18 w 20"/>
                  <a:gd name="T23" fmla="*/ 10 h 32"/>
                  <a:gd name="T24" fmla="*/ 18 w 20"/>
                  <a:gd name="T25" fmla="*/ 10 h 32"/>
                  <a:gd name="T26" fmla="*/ 16 w 20"/>
                  <a:gd name="T27" fmla="*/ 12 h 32"/>
                  <a:gd name="T28" fmla="*/ 16 w 20"/>
                  <a:gd name="T29" fmla="*/ 12 h 32"/>
                  <a:gd name="T30" fmla="*/ 16 w 20"/>
                  <a:gd name="T31" fmla="*/ 15 h 32"/>
                  <a:gd name="T32" fmla="*/ 16 w 20"/>
                  <a:gd name="T33" fmla="*/ 15 h 32"/>
                  <a:gd name="T34" fmla="*/ 16 w 20"/>
                  <a:gd name="T35" fmla="*/ 15 h 32"/>
                  <a:gd name="T36" fmla="*/ 16 w 20"/>
                  <a:gd name="T37" fmla="*/ 17 h 32"/>
                  <a:gd name="T38" fmla="*/ 16 w 20"/>
                  <a:gd name="T39" fmla="*/ 20 h 32"/>
                  <a:gd name="T40" fmla="*/ 16 w 20"/>
                  <a:gd name="T41" fmla="*/ 20 h 32"/>
                  <a:gd name="T42" fmla="*/ 15 w 20"/>
                  <a:gd name="T43" fmla="*/ 22 h 32"/>
                  <a:gd name="T44" fmla="*/ 15 w 20"/>
                  <a:gd name="T45" fmla="*/ 22 h 32"/>
                  <a:gd name="T46" fmla="*/ 15 w 20"/>
                  <a:gd name="T47" fmla="*/ 24 h 32"/>
                  <a:gd name="T48" fmla="*/ 13 w 20"/>
                  <a:gd name="T49" fmla="*/ 24 h 32"/>
                  <a:gd name="T50" fmla="*/ 11 w 20"/>
                  <a:gd name="T51" fmla="*/ 24 h 32"/>
                  <a:gd name="T52" fmla="*/ 11 w 20"/>
                  <a:gd name="T53" fmla="*/ 24 h 32"/>
                  <a:gd name="T54" fmla="*/ 11 w 20"/>
                  <a:gd name="T55" fmla="*/ 27 h 32"/>
                  <a:gd name="T56" fmla="*/ 9 w 20"/>
                  <a:gd name="T57" fmla="*/ 27 h 32"/>
                  <a:gd name="T58" fmla="*/ 9 w 20"/>
                  <a:gd name="T59" fmla="*/ 27 h 32"/>
                  <a:gd name="T60" fmla="*/ 9 w 20"/>
                  <a:gd name="T61" fmla="*/ 29 h 32"/>
                  <a:gd name="T62" fmla="*/ 8 w 20"/>
                  <a:gd name="T63" fmla="*/ 29 h 32"/>
                  <a:gd name="T64" fmla="*/ 6 w 20"/>
                  <a:gd name="T65" fmla="*/ 29 h 32"/>
                  <a:gd name="T66" fmla="*/ 6 w 20"/>
                  <a:gd name="T67" fmla="*/ 29 h 32"/>
                  <a:gd name="T68" fmla="*/ 4 w 20"/>
                  <a:gd name="T69" fmla="*/ 29 h 32"/>
                  <a:gd name="T70" fmla="*/ 4 w 20"/>
                  <a:gd name="T71" fmla="*/ 29 h 32"/>
                  <a:gd name="T72" fmla="*/ 2 w 20"/>
                  <a:gd name="T73" fmla="*/ 29 h 32"/>
                  <a:gd name="T74" fmla="*/ 0 w 20"/>
                  <a:gd name="T75" fmla="*/ 32 h 32"/>
                  <a:gd name="T76" fmla="*/ 0 w 20"/>
                  <a:gd name="T77" fmla="*/ 32 h 32"/>
                  <a:gd name="T78" fmla="*/ 0 w 20"/>
                  <a:gd name="T79" fmla="*/ 32 h 32"/>
                  <a:gd name="T80" fmla="*/ 0 w 20"/>
                  <a:gd name="T81" fmla="*/ 32 h 32"/>
                  <a:gd name="T82" fmla="*/ 0 w 20"/>
                  <a:gd name="T83" fmla="*/ 32 h 32"/>
                  <a:gd name="T84" fmla="*/ 0 w 20"/>
                  <a:gd name="T85" fmla="*/ 32 h 32"/>
                  <a:gd name="T86" fmla="*/ 0 w 20"/>
                  <a:gd name="T87" fmla="*/ 29 h 32"/>
                  <a:gd name="T88" fmla="*/ 0 w 20"/>
                  <a:gd name="T89" fmla="*/ 29 h 32"/>
                  <a:gd name="T90" fmla="*/ 0 w 20"/>
                  <a:gd name="T91" fmla="*/ 29 h 32"/>
                  <a:gd name="T92" fmla="*/ 0 w 20"/>
                  <a:gd name="T93" fmla="*/ 27 h 32"/>
                  <a:gd name="T94" fmla="*/ 2 w 20"/>
                  <a:gd name="T95" fmla="*/ 24 h 32"/>
                  <a:gd name="T96" fmla="*/ 4 w 20"/>
                  <a:gd name="T97" fmla="*/ 22 h 32"/>
                  <a:gd name="T98" fmla="*/ 4 w 20"/>
                  <a:gd name="T99" fmla="*/ 20 h 32"/>
                  <a:gd name="T100" fmla="*/ 4 w 20"/>
                  <a:gd name="T101" fmla="*/ 15 h 32"/>
                  <a:gd name="T102" fmla="*/ 4 w 20"/>
                  <a:gd name="T103" fmla="*/ 15 h 32"/>
                  <a:gd name="T104" fmla="*/ 4 w 20"/>
                  <a:gd name="T105" fmla="*/ 12 h 32"/>
                  <a:gd name="T106" fmla="*/ 4 w 20"/>
                  <a:gd name="T107" fmla="*/ 10 h 32"/>
                  <a:gd name="T108" fmla="*/ 4 w 20"/>
                  <a:gd name="T109" fmla="*/ 7 h 32"/>
                  <a:gd name="T110" fmla="*/ 6 w 20"/>
                  <a:gd name="T111" fmla="*/ 5 h 32"/>
                  <a:gd name="T112" fmla="*/ 6 w 20"/>
                  <a:gd name="T113" fmla="*/ 5 h 32"/>
                  <a:gd name="T114" fmla="*/ 8 w 20"/>
                  <a:gd name="T115" fmla="*/ 2 h 32"/>
                  <a:gd name="T116" fmla="*/ 8 w 20"/>
                  <a:gd name="T117" fmla="*/ 2 h 32"/>
                  <a:gd name="T118" fmla="*/ 9 w 20"/>
                  <a:gd name="T119" fmla="*/ 2 h 32"/>
                  <a:gd name="T120" fmla="*/ 11 w 20"/>
                  <a:gd name="T121" fmla="*/ 2 h 32"/>
                  <a:gd name="T122" fmla="*/ 13 w 20"/>
                  <a:gd name="T123" fmla="*/ 2 h 3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0"/>
                  <a:gd name="T187" fmla="*/ 0 h 32"/>
                  <a:gd name="T188" fmla="*/ 20 w 20"/>
                  <a:gd name="T189" fmla="*/ 32 h 3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0" h="32">
                    <a:moveTo>
                      <a:pt x="13" y="2"/>
                    </a:moveTo>
                    <a:lnTo>
                      <a:pt x="13" y="2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18" y="7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6" y="15"/>
                    </a:lnTo>
                    <a:lnTo>
                      <a:pt x="16" y="17"/>
                    </a:lnTo>
                    <a:lnTo>
                      <a:pt x="16" y="20"/>
                    </a:lnTo>
                    <a:lnTo>
                      <a:pt x="16" y="22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11" y="27"/>
                    </a:lnTo>
                    <a:lnTo>
                      <a:pt x="9" y="27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6" y="29"/>
                    </a:lnTo>
                    <a:lnTo>
                      <a:pt x="4" y="29"/>
                    </a:lnTo>
                    <a:lnTo>
                      <a:pt x="2" y="29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2" y="27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4" y="17"/>
                    </a:lnTo>
                    <a:lnTo>
                      <a:pt x="4" y="15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8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13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0" name="Freeform 18"/>
              <p:cNvSpPr>
                <a:spLocks/>
              </p:cNvSpPr>
              <p:nvPr/>
            </p:nvSpPr>
            <p:spPr bwMode="auto">
              <a:xfrm>
                <a:off x="2763" y="2469"/>
                <a:ext cx="20" cy="32"/>
              </a:xfrm>
              <a:custGeom>
                <a:avLst/>
                <a:gdLst>
                  <a:gd name="T0" fmla="*/ 15 w 20"/>
                  <a:gd name="T1" fmla="*/ 2 h 32"/>
                  <a:gd name="T2" fmla="*/ 16 w 20"/>
                  <a:gd name="T3" fmla="*/ 2 h 32"/>
                  <a:gd name="T4" fmla="*/ 18 w 20"/>
                  <a:gd name="T5" fmla="*/ 2 h 32"/>
                  <a:gd name="T6" fmla="*/ 18 w 20"/>
                  <a:gd name="T7" fmla="*/ 2 h 32"/>
                  <a:gd name="T8" fmla="*/ 20 w 20"/>
                  <a:gd name="T9" fmla="*/ 2 h 32"/>
                  <a:gd name="T10" fmla="*/ 18 w 20"/>
                  <a:gd name="T11" fmla="*/ 2 h 32"/>
                  <a:gd name="T12" fmla="*/ 18 w 20"/>
                  <a:gd name="T13" fmla="*/ 2 h 32"/>
                  <a:gd name="T14" fmla="*/ 20 w 20"/>
                  <a:gd name="T15" fmla="*/ 5 h 32"/>
                  <a:gd name="T16" fmla="*/ 20 w 20"/>
                  <a:gd name="T17" fmla="*/ 7 h 32"/>
                  <a:gd name="T18" fmla="*/ 18 w 20"/>
                  <a:gd name="T19" fmla="*/ 7 h 32"/>
                  <a:gd name="T20" fmla="*/ 18 w 20"/>
                  <a:gd name="T21" fmla="*/ 10 h 32"/>
                  <a:gd name="T22" fmla="*/ 18 w 20"/>
                  <a:gd name="T23" fmla="*/ 10 h 32"/>
                  <a:gd name="T24" fmla="*/ 18 w 20"/>
                  <a:gd name="T25" fmla="*/ 10 h 32"/>
                  <a:gd name="T26" fmla="*/ 16 w 20"/>
                  <a:gd name="T27" fmla="*/ 12 h 32"/>
                  <a:gd name="T28" fmla="*/ 16 w 20"/>
                  <a:gd name="T29" fmla="*/ 12 h 32"/>
                  <a:gd name="T30" fmla="*/ 16 w 20"/>
                  <a:gd name="T31" fmla="*/ 15 h 32"/>
                  <a:gd name="T32" fmla="*/ 16 w 20"/>
                  <a:gd name="T33" fmla="*/ 15 h 32"/>
                  <a:gd name="T34" fmla="*/ 16 w 20"/>
                  <a:gd name="T35" fmla="*/ 15 h 32"/>
                  <a:gd name="T36" fmla="*/ 16 w 20"/>
                  <a:gd name="T37" fmla="*/ 17 h 32"/>
                  <a:gd name="T38" fmla="*/ 16 w 20"/>
                  <a:gd name="T39" fmla="*/ 20 h 32"/>
                  <a:gd name="T40" fmla="*/ 16 w 20"/>
                  <a:gd name="T41" fmla="*/ 20 h 32"/>
                  <a:gd name="T42" fmla="*/ 15 w 20"/>
                  <a:gd name="T43" fmla="*/ 22 h 32"/>
                  <a:gd name="T44" fmla="*/ 15 w 20"/>
                  <a:gd name="T45" fmla="*/ 22 h 32"/>
                  <a:gd name="T46" fmla="*/ 15 w 20"/>
                  <a:gd name="T47" fmla="*/ 24 h 32"/>
                  <a:gd name="T48" fmla="*/ 13 w 20"/>
                  <a:gd name="T49" fmla="*/ 24 h 32"/>
                  <a:gd name="T50" fmla="*/ 11 w 20"/>
                  <a:gd name="T51" fmla="*/ 24 h 32"/>
                  <a:gd name="T52" fmla="*/ 11 w 20"/>
                  <a:gd name="T53" fmla="*/ 24 h 32"/>
                  <a:gd name="T54" fmla="*/ 11 w 20"/>
                  <a:gd name="T55" fmla="*/ 27 h 32"/>
                  <a:gd name="T56" fmla="*/ 9 w 20"/>
                  <a:gd name="T57" fmla="*/ 27 h 32"/>
                  <a:gd name="T58" fmla="*/ 9 w 20"/>
                  <a:gd name="T59" fmla="*/ 27 h 32"/>
                  <a:gd name="T60" fmla="*/ 9 w 20"/>
                  <a:gd name="T61" fmla="*/ 29 h 32"/>
                  <a:gd name="T62" fmla="*/ 8 w 20"/>
                  <a:gd name="T63" fmla="*/ 29 h 32"/>
                  <a:gd name="T64" fmla="*/ 6 w 20"/>
                  <a:gd name="T65" fmla="*/ 29 h 32"/>
                  <a:gd name="T66" fmla="*/ 6 w 20"/>
                  <a:gd name="T67" fmla="*/ 29 h 32"/>
                  <a:gd name="T68" fmla="*/ 4 w 20"/>
                  <a:gd name="T69" fmla="*/ 29 h 32"/>
                  <a:gd name="T70" fmla="*/ 4 w 20"/>
                  <a:gd name="T71" fmla="*/ 29 h 32"/>
                  <a:gd name="T72" fmla="*/ 2 w 20"/>
                  <a:gd name="T73" fmla="*/ 29 h 32"/>
                  <a:gd name="T74" fmla="*/ 0 w 20"/>
                  <a:gd name="T75" fmla="*/ 32 h 32"/>
                  <a:gd name="T76" fmla="*/ 0 w 20"/>
                  <a:gd name="T77" fmla="*/ 32 h 32"/>
                  <a:gd name="T78" fmla="*/ 0 w 20"/>
                  <a:gd name="T79" fmla="*/ 32 h 32"/>
                  <a:gd name="T80" fmla="*/ 0 w 20"/>
                  <a:gd name="T81" fmla="*/ 32 h 32"/>
                  <a:gd name="T82" fmla="*/ 0 w 20"/>
                  <a:gd name="T83" fmla="*/ 32 h 32"/>
                  <a:gd name="T84" fmla="*/ 0 w 20"/>
                  <a:gd name="T85" fmla="*/ 32 h 32"/>
                  <a:gd name="T86" fmla="*/ 0 w 20"/>
                  <a:gd name="T87" fmla="*/ 29 h 32"/>
                  <a:gd name="T88" fmla="*/ 0 w 20"/>
                  <a:gd name="T89" fmla="*/ 29 h 32"/>
                  <a:gd name="T90" fmla="*/ 0 w 20"/>
                  <a:gd name="T91" fmla="*/ 29 h 32"/>
                  <a:gd name="T92" fmla="*/ 0 w 20"/>
                  <a:gd name="T93" fmla="*/ 27 h 32"/>
                  <a:gd name="T94" fmla="*/ 2 w 20"/>
                  <a:gd name="T95" fmla="*/ 24 h 32"/>
                  <a:gd name="T96" fmla="*/ 4 w 20"/>
                  <a:gd name="T97" fmla="*/ 22 h 32"/>
                  <a:gd name="T98" fmla="*/ 4 w 20"/>
                  <a:gd name="T99" fmla="*/ 20 h 32"/>
                  <a:gd name="T100" fmla="*/ 4 w 20"/>
                  <a:gd name="T101" fmla="*/ 15 h 32"/>
                  <a:gd name="T102" fmla="*/ 4 w 20"/>
                  <a:gd name="T103" fmla="*/ 15 h 32"/>
                  <a:gd name="T104" fmla="*/ 4 w 20"/>
                  <a:gd name="T105" fmla="*/ 12 h 32"/>
                  <a:gd name="T106" fmla="*/ 4 w 20"/>
                  <a:gd name="T107" fmla="*/ 10 h 32"/>
                  <a:gd name="T108" fmla="*/ 4 w 20"/>
                  <a:gd name="T109" fmla="*/ 7 h 32"/>
                  <a:gd name="T110" fmla="*/ 6 w 20"/>
                  <a:gd name="T111" fmla="*/ 5 h 32"/>
                  <a:gd name="T112" fmla="*/ 6 w 20"/>
                  <a:gd name="T113" fmla="*/ 5 h 32"/>
                  <a:gd name="T114" fmla="*/ 8 w 20"/>
                  <a:gd name="T115" fmla="*/ 2 h 32"/>
                  <a:gd name="T116" fmla="*/ 8 w 20"/>
                  <a:gd name="T117" fmla="*/ 2 h 32"/>
                  <a:gd name="T118" fmla="*/ 9 w 20"/>
                  <a:gd name="T119" fmla="*/ 2 h 32"/>
                  <a:gd name="T120" fmla="*/ 11 w 20"/>
                  <a:gd name="T121" fmla="*/ 2 h 32"/>
                  <a:gd name="T122" fmla="*/ 13 w 20"/>
                  <a:gd name="T123" fmla="*/ 2 h 3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0"/>
                  <a:gd name="T187" fmla="*/ 0 h 32"/>
                  <a:gd name="T188" fmla="*/ 20 w 20"/>
                  <a:gd name="T189" fmla="*/ 32 h 3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0" h="32">
                    <a:moveTo>
                      <a:pt x="13" y="2"/>
                    </a:moveTo>
                    <a:lnTo>
                      <a:pt x="13" y="2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0" y="2"/>
                    </a:lnTo>
                    <a:lnTo>
                      <a:pt x="18" y="2"/>
                    </a:lnTo>
                    <a:lnTo>
                      <a:pt x="20" y="5"/>
                    </a:lnTo>
                    <a:lnTo>
                      <a:pt x="20" y="7"/>
                    </a:lnTo>
                    <a:lnTo>
                      <a:pt x="18" y="7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2"/>
                    </a:lnTo>
                    <a:lnTo>
                      <a:pt x="16" y="15"/>
                    </a:lnTo>
                    <a:lnTo>
                      <a:pt x="16" y="17"/>
                    </a:lnTo>
                    <a:lnTo>
                      <a:pt x="16" y="20"/>
                    </a:lnTo>
                    <a:lnTo>
                      <a:pt x="16" y="22"/>
                    </a:lnTo>
                    <a:lnTo>
                      <a:pt x="15" y="22"/>
                    </a:lnTo>
                    <a:lnTo>
                      <a:pt x="15" y="24"/>
                    </a:lnTo>
                    <a:lnTo>
                      <a:pt x="13" y="24"/>
                    </a:lnTo>
                    <a:lnTo>
                      <a:pt x="11" y="24"/>
                    </a:lnTo>
                    <a:lnTo>
                      <a:pt x="11" y="27"/>
                    </a:lnTo>
                    <a:lnTo>
                      <a:pt x="9" y="27"/>
                    </a:lnTo>
                    <a:lnTo>
                      <a:pt x="9" y="29"/>
                    </a:lnTo>
                    <a:lnTo>
                      <a:pt x="8" y="29"/>
                    </a:lnTo>
                    <a:lnTo>
                      <a:pt x="6" y="29"/>
                    </a:lnTo>
                    <a:lnTo>
                      <a:pt x="4" y="29"/>
                    </a:lnTo>
                    <a:lnTo>
                      <a:pt x="2" y="29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2" y="27"/>
                    </a:lnTo>
                    <a:lnTo>
                      <a:pt x="2" y="24"/>
                    </a:lnTo>
                    <a:lnTo>
                      <a:pt x="4" y="24"/>
                    </a:lnTo>
                    <a:lnTo>
                      <a:pt x="4" y="22"/>
                    </a:lnTo>
                    <a:lnTo>
                      <a:pt x="4" y="20"/>
                    </a:lnTo>
                    <a:lnTo>
                      <a:pt x="4" y="17"/>
                    </a:lnTo>
                    <a:lnTo>
                      <a:pt x="4" y="15"/>
                    </a:lnTo>
                    <a:lnTo>
                      <a:pt x="4" y="12"/>
                    </a:lnTo>
                    <a:lnTo>
                      <a:pt x="4" y="10"/>
                    </a:lnTo>
                    <a:lnTo>
                      <a:pt x="4" y="7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8" y="2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3" y="0"/>
                    </a:lnTo>
                    <a:lnTo>
                      <a:pt x="13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1" name="Freeform 19"/>
              <p:cNvSpPr>
                <a:spLocks/>
              </p:cNvSpPr>
              <p:nvPr/>
            </p:nvSpPr>
            <p:spPr bwMode="auto">
              <a:xfrm>
                <a:off x="2732" y="2471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0 w 2"/>
                  <a:gd name="T5" fmla="*/ 3 h 5"/>
                  <a:gd name="T6" fmla="*/ 0 w 2"/>
                  <a:gd name="T7" fmla="*/ 3 h 5"/>
                  <a:gd name="T8" fmla="*/ 0 w 2"/>
                  <a:gd name="T9" fmla="*/ 3 h 5"/>
                  <a:gd name="T10" fmla="*/ 0 w 2"/>
                  <a:gd name="T11" fmla="*/ 0 h 5"/>
                  <a:gd name="T12" fmla="*/ 2 w 2"/>
                  <a:gd name="T13" fmla="*/ 0 h 5"/>
                  <a:gd name="T14" fmla="*/ 2 w 2"/>
                  <a:gd name="T15" fmla="*/ 0 h 5"/>
                  <a:gd name="T16" fmla="*/ 2 w 2"/>
                  <a:gd name="T17" fmla="*/ 0 h 5"/>
                  <a:gd name="T18" fmla="*/ 2 w 2"/>
                  <a:gd name="T19" fmla="*/ 0 h 5"/>
                  <a:gd name="T20" fmla="*/ 2 w 2"/>
                  <a:gd name="T21" fmla="*/ 0 h 5"/>
                  <a:gd name="T22" fmla="*/ 2 w 2"/>
                  <a:gd name="T23" fmla="*/ 0 h 5"/>
                  <a:gd name="T24" fmla="*/ 2 w 2"/>
                  <a:gd name="T25" fmla="*/ 0 h 5"/>
                  <a:gd name="T26" fmla="*/ 2 w 2"/>
                  <a:gd name="T27" fmla="*/ 0 h 5"/>
                  <a:gd name="T28" fmla="*/ 2 w 2"/>
                  <a:gd name="T29" fmla="*/ 0 h 5"/>
                  <a:gd name="T30" fmla="*/ 2 w 2"/>
                  <a:gd name="T31" fmla="*/ 0 h 5"/>
                  <a:gd name="T32" fmla="*/ 2 w 2"/>
                  <a:gd name="T33" fmla="*/ 0 h 5"/>
                  <a:gd name="T34" fmla="*/ 2 w 2"/>
                  <a:gd name="T35" fmla="*/ 0 h 5"/>
                  <a:gd name="T36" fmla="*/ 2 w 2"/>
                  <a:gd name="T37" fmla="*/ 0 h 5"/>
                  <a:gd name="T38" fmla="*/ 2 w 2"/>
                  <a:gd name="T39" fmla="*/ 3 h 5"/>
                  <a:gd name="T40" fmla="*/ 2 w 2"/>
                  <a:gd name="T41" fmla="*/ 3 h 5"/>
                  <a:gd name="T42" fmla="*/ 2 w 2"/>
                  <a:gd name="T43" fmla="*/ 3 h 5"/>
                  <a:gd name="T44" fmla="*/ 2 w 2"/>
                  <a:gd name="T45" fmla="*/ 3 h 5"/>
                  <a:gd name="T46" fmla="*/ 2 w 2"/>
                  <a:gd name="T47" fmla="*/ 5 h 5"/>
                  <a:gd name="T48" fmla="*/ 2 w 2"/>
                  <a:gd name="T49" fmla="*/ 5 h 5"/>
                  <a:gd name="T50" fmla="*/ 2 w 2"/>
                  <a:gd name="T51" fmla="*/ 5 h 5"/>
                  <a:gd name="T52" fmla="*/ 2 w 2"/>
                  <a:gd name="T53" fmla="*/ 5 h 5"/>
                  <a:gd name="T54" fmla="*/ 2 w 2"/>
                  <a:gd name="T55" fmla="*/ 5 h 5"/>
                  <a:gd name="T56" fmla="*/ 2 w 2"/>
                  <a:gd name="T57" fmla="*/ 5 h 5"/>
                  <a:gd name="T58" fmla="*/ 2 w 2"/>
                  <a:gd name="T59" fmla="*/ 5 h 5"/>
                  <a:gd name="T60" fmla="*/ 2 w 2"/>
                  <a:gd name="T61" fmla="*/ 5 h 5"/>
                  <a:gd name="T62" fmla="*/ 2 w 2"/>
                  <a:gd name="T63" fmla="*/ 5 h 5"/>
                  <a:gd name="T64" fmla="*/ 0 w 2"/>
                  <a:gd name="T65" fmla="*/ 5 h 5"/>
                  <a:gd name="T66" fmla="*/ 0 w 2"/>
                  <a:gd name="T67" fmla="*/ 5 h 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"/>
                  <a:gd name="T103" fmla="*/ 0 h 5"/>
                  <a:gd name="T104" fmla="*/ 2 w 2"/>
                  <a:gd name="T105" fmla="*/ 5 h 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2" name="Freeform 20"/>
              <p:cNvSpPr>
                <a:spLocks/>
              </p:cNvSpPr>
              <p:nvPr/>
            </p:nvSpPr>
            <p:spPr bwMode="auto">
              <a:xfrm>
                <a:off x="2732" y="2471"/>
                <a:ext cx="2" cy="5"/>
              </a:xfrm>
              <a:custGeom>
                <a:avLst/>
                <a:gdLst>
                  <a:gd name="T0" fmla="*/ 0 w 2"/>
                  <a:gd name="T1" fmla="*/ 5 h 5"/>
                  <a:gd name="T2" fmla="*/ 0 w 2"/>
                  <a:gd name="T3" fmla="*/ 5 h 5"/>
                  <a:gd name="T4" fmla="*/ 0 w 2"/>
                  <a:gd name="T5" fmla="*/ 3 h 5"/>
                  <a:gd name="T6" fmla="*/ 0 w 2"/>
                  <a:gd name="T7" fmla="*/ 3 h 5"/>
                  <a:gd name="T8" fmla="*/ 0 w 2"/>
                  <a:gd name="T9" fmla="*/ 3 h 5"/>
                  <a:gd name="T10" fmla="*/ 0 w 2"/>
                  <a:gd name="T11" fmla="*/ 0 h 5"/>
                  <a:gd name="T12" fmla="*/ 2 w 2"/>
                  <a:gd name="T13" fmla="*/ 0 h 5"/>
                  <a:gd name="T14" fmla="*/ 2 w 2"/>
                  <a:gd name="T15" fmla="*/ 0 h 5"/>
                  <a:gd name="T16" fmla="*/ 2 w 2"/>
                  <a:gd name="T17" fmla="*/ 0 h 5"/>
                  <a:gd name="T18" fmla="*/ 2 w 2"/>
                  <a:gd name="T19" fmla="*/ 0 h 5"/>
                  <a:gd name="T20" fmla="*/ 2 w 2"/>
                  <a:gd name="T21" fmla="*/ 0 h 5"/>
                  <a:gd name="T22" fmla="*/ 2 w 2"/>
                  <a:gd name="T23" fmla="*/ 0 h 5"/>
                  <a:gd name="T24" fmla="*/ 2 w 2"/>
                  <a:gd name="T25" fmla="*/ 0 h 5"/>
                  <a:gd name="T26" fmla="*/ 2 w 2"/>
                  <a:gd name="T27" fmla="*/ 0 h 5"/>
                  <a:gd name="T28" fmla="*/ 2 w 2"/>
                  <a:gd name="T29" fmla="*/ 0 h 5"/>
                  <a:gd name="T30" fmla="*/ 2 w 2"/>
                  <a:gd name="T31" fmla="*/ 0 h 5"/>
                  <a:gd name="T32" fmla="*/ 2 w 2"/>
                  <a:gd name="T33" fmla="*/ 0 h 5"/>
                  <a:gd name="T34" fmla="*/ 2 w 2"/>
                  <a:gd name="T35" fmla="*/ 0 h 5"/>
                  <a:gd name="T36" fmla="*/ 2 w 2"/>
                  <a:gd name="T37" fmla="*/ 0 h 5"/>
                  <a:gd name="T38" fmla="*/ 2 w 2"/>
                  <a:gd name="T39" fmla="*/ 3 h 5"/>
                  <a:gd name="T40" fmla="*/ 2 w 2"/>
                  <a:gd name="T41" fmla="*/ 3 h 5"/>
                  <a:gd name="T42" fmla="*/ 2 w 2"/>
                  <a:gd name="T43" fmla="*/ 3 h 5"/>
                  <a:gd name="T44" fmla="*/ 2 w 2"/>
                  <a:gd name="T45" fmla="*/ 3 h 5"/>
                  <a:gd name="T46" fmla="*/ 2 w 2"/>
                  <a:gd name="T47" fmla="*/ 5 h 5"/>
                  <a:gd name="T48" fmla="*/ 2 w 2"/>
                  <a:gd name="T49" fmla="*/ 5 h 5"/>
                  <a:gd name="T50" fmla="*/ 2 w 2"/>
                  <a:gd name="T51" fmla="*/ 5 h 5"/>
                  <a:gd name="T52" fmla="*/ 2 w 2"/>
                  <a:gd name="T53" fmla="*/ 5 h 5"/>
                  <a:gd name="T54" fmla="*/ 2 w 2"/>
                  <a:gd name="T55" fmla="*/ 5 h 5"/>
                  <a:gd name="T56" fmla="*/ 2 w 2"/>
                  <a:gd name="T57" fmla="*/ 5 h 5"/>
                  <a:gd name="T58" fmla="*/ 2 w 2"/>
                  <a:gd name="T59" fmla="*/ 5 h 5"/>
                  <a:gd name="T60" fmla="*/ 2 w 2"/>
                  <a:gd name="T61" fmla="*/ 5 h 5"/>
                  <a:gd name="T62" fmla="*/ 2 w 2"/>
                  <a:gd name="T63" fmla="*/ 5 h 5"/>
                  <a:gd name="T64" fmla="*/ 0 w 2"/>
                  <a:gd name="T65" fmla="*/ 5 h 5"/>
                  <a:gd name="T66" fmla="*/ 0 w 2"/>
                  <a:gd name="T67" fmla="*/ 5 h 5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"/>
                  <a:gd name="T103" fmla="*/ 0 h 5"/>
                  <a:gd name="T104" fmla="*/ 2 w 2"/>
                  <a:gd name="T105" fmla="*/ 5 h 5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" h="5">
                    <a:moveTo>
                      <a:pt x="0" y="5"/>
                    </a:move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3" name="Freeform 21"/>
              <p:cNvSpPr>
                <a:spLocks/>
              </p:cNvSpPr>
              <p:nvPr/>
            </p:nvSpPr>
            <p:spPr bwMode="auto">
              <a:xfrm>
                <a:off x="2707" y="2479"/>
                <a:ext cx="11" cy="12"/>
              </a:xfrm>
              <a:custGeom>
                <a:avLst/>
                <a:gdLst>
                  <a:gd name="T0" fmla="*/ 11 w 11"/>
                  <a:gd name="T1" fmla="*/ 0 h 12"/>
                  <a:gd name="T2" fmla="*/ 11 w 11"/>
                  <a:gd name="T3" fmla="*/ 2 h 12"/>
                  <a:gd name="T4" fmla="*/ 9 w 11"/>
                  <a:gd name="T5" fmla="*/ 2 h 12"/>
                  <a:gd name="T6" fmla="*/ 9 w 11"/>
                  <a:gd name="T7" fmla="*/ 2 h 12"/>
                  <a:gd name="T8" fmla="*/ 9 w 11"/>
                  <a:gd name="T9" fmla="*/ 2 h 12"/>
                  <a:gd name="T10" fmla="*/ 7 w 11"/>
                  <a:gd name="T11" fmla="*/ 2 h 12"/>
                  <a:gd name="T12" fmla="*/ 7 w 11"/>
                  <a:gd name="T13" fmla="*/ 2 h 12"/>
                  <a:gd name="T14" fmla="*/ 7 w 11"/>
                  <a:gd name="T15" fmla="*/ 2 h 12"/>
                  <a:gd name="T16" fmla="*/ 5 w 11"/>
                  <a:gd name="T17" fmla="*/ 2 h 12"/>
                  <a:gd name="T18" fmla="*/ 5 w 11"/>
                  <a:gd name="T19" fmla="*/ 2 h 12"/>
                  <a:gd name="T20" fmla="*/ 5 w 11"/>
                  <a:gd name="T21" fmla="*/ 5 h 12"/>
                  <a:gd name="T22" fmla="*/ 5 w 11"/>
                  <a:gd name="T23" fmla="*/ 5 h 12"/>
                  <a:gd name="T24" fmla="*/ 5 w 11"/>
                  <a:gd name="T25" fmla="*/ 5 h 12"/>
                  <a:gd name="T26" fmla="*/ 5 w 11"/>
                  <a:gd name="T27" fmla="*/ 7 h 12"/>
                  <a:gd name="T28" fmla="*/ 5 w 11"/>
                  <a:gd name="T29" fmla="*/ 7 h 12"/>
                  <a:gd name="T30" fmla="*/ 4 w 11"/>
                  <a:gd name="T31" fmla="*/ 7 h 12"/>
                  <a:gd name="T32" fmla="*/ 4 w 11"/>
                  <a:gd name="T33" fmla="*/ 7 h 12"/>
                  <a:gd name="T34" fmla="*/ 4 w 11"/>
                  <a:gd name="T35" fmla="*/ 10 h 12"/>
                  <a:gd name="T36" fmla="*/ 4 w 11"/>
                  <a:gd name="T37" fmla="*/ 10 h 12"/>
                  <a:gd name="T38" fmla="*/ 4 w 11"/>
                  <a:gd name="T39" fmla="*/ 10 h 12"/>
                  <a:gd name="T40" fmla="*/ 4 w 11"/>
                  <a:gd name="T41" fmla="*/ 12 h 12"/>
                  <a:gd name="T42" fmla="*/ 4 w 11"/>
                  <a:gd name="T43" fmla="*/ 12 h 12"/>
                  <a:gd name="T44" fmla="*/ 4 w 11"/>
                  <a:gd name="T45" fmla="*/ 12 h 12"/>
                  <a:gd name="T46" fmla="*/ 2 w 11"/>
                  <a:gd name="T47" fmla="*/ 12 h 12"/>
                  <a:gd name="T48" fmla="*/ 2 w 11"/>
                  <a:gd name="T49" fmla="*/ 12 h 12"/>
                  <a:gd name="T50" fmla="*/ 0 w 11"/>
                  <a:gd name="T51" fmla="*/ 12 h 12"/>
                  <a:gd name="T52" fmla="*/ 0 w 11"/>
                  <a:gd name="T53" fmla="*/ 10 h 12"/>
                  <a:gd name="T54" fmla="*/ 0 w 11"/>
                  <a:gd name="T55" fmla="*/ 10 h 12"/>
                  <a:gd name="T56" fmla="*/ 0 w 11"/>
                  <a:gd name="T57" fmla="*/ 10 h 12"/>
                  <a:gd name="T58" fmla="*/ 0 w 11"/>
                  <a:gd name="T59" fmla="*/ 10 h 12"/>
                  <a:gd name="T60" fmla="*/ 0 w 11"/>
                  <a:gd name="T61" fmla="*/ 10 h 12"/>
                  <a:gd name="T62" fmla="*/ 0 w 11"/>
                  <a:gd name="T63" fmla="*/ 7 h 12"/>
                  <a:gd name="T64" fmla="*/ 0 w 11"/>
                  <a:gd name="T65" fmla="*/ 7 h 12"/>
                  <a:gd name="T66" fmla="*/ 0 w 11"/>
                  <a:gd name="T67" fmla="*/ 7 h 12"/>
                  <a:gd name="T68" fmla="*/ 0 w 11"/>
                  <a:gd name="T69" fmla="*/ 7 h 12"/>
                  <a:gd name="T70" fmla="*/ 0 w 11"/>
                  <a:gd name="T71" fmla="*/ 5 h 12"/>
                  <a:gd name="T72" fmla="*/ 0 w 11"/>
                  <a:gd name="T73" fmla="*/ 5 h 12"/>
                  <a:gd name="T74" fmla="*/ 0 w 11"/>
                  <a:gd name="T75" fmla="*/ 5 h 12"/>
                  <a:gd name="T76" fmla="*/ 0 w 11"/>
                  <a:gd name="T77" fmla="*/ 2 h 12"/>
                  <a:gd name="T78" fmla="*/ 2 w 11"/>
                  <a:gd name="T79" fmla="*/ 2 h 12"/>
                  <a:gd name="T80" fmla="*/ 2 w 11"/>
                  <a:gd name="T81" fmla="*/ 2 h 12"/>
                  <a:gd name="T82" fmla="*/ 4 w 11"/>
                  <a:gd name="T83" fmla="*/ 2 h 12"/>
                  <a:gd name="T84" fmla="*/ 4 w 11"/>
                  <a:gd name="T85" fmla="*/ 2 h 12"/>
                  <a:gd name="T86" fmla="*/ 5 w 11"/>
                  <a:gd name="T87" fmla="*/ 2 h 12"/>
                  <a:gd name="T88" fmla="*/ 7 w 11"/>
                  <a:gd name="T89" fmla="*/ 2 h 12"/>
                  <a:gd name="T90" fmla="*/ 7 w 11"/>
                  <a:gd name="T91" fmla="*/ 2 h 12"/>
                  <a:gd name="T92" fmla="*/ 7 w 11"/>
                  <a:gd name="T93" fmla="*/ 2 h 12"/>
                  <a:gd name="T94" fmla="*/ 9 w 11"/>
                  <a:gd name="T95" fmla="*/ 2 h 12"/>
                  <a:gd name="T96" fmla="*/ 9 w 11"/>
                  <a:gd name="T97" fmla="*/ 0 h 12"/>
                  <a:gd name="T98" fmla="*/ 9 w 11"/>
                  <a:gd name="T99" fmla="*/ 0 h 12"/>
                  <a:gd name="T100" fmla="*/ 9 w 11"/>
                  <a:gd name="T101" fmla="*/ 0 h 12"/>
                  <a:gd name="T102" fmla="*/ 9 w 11"/>
                  <a:gd name="T103" fmla="*/ 0 h 12"/>
                  <a:gd name="T104" fmla="*/ 9 w 11"/>
                  <a:gd name="T105" fmla="*/ 0 h 12"/>
                  <a:gd name="T106" fmla="*/ 11 w 11"/>
                  <a:gd name="T107" fmla="*/ 0 h 12"/>
                  <a:gd name="T108" fmla="*/ 11 w 11"/>
                  <a:gd name="T109" fmla="*/ 0 h 12"/>
                  <a:gd name="T110" fmla="*/ 11 w 11"/>
                  <a:gd name="T111" fmla="*/ 0 h 12"/>
                  <a:gd name="T112" fmla="*/ 11 w 11"/>
                  <a:gd name="T113" fmla="*/ 0 h 1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"/>
                  <a:gd name="T172" fmla="*/ 0 h 12"/>
                  <a:gd name="T173" fmla="*/ 11 w 11"/>
                  <a:gd name="T174" fmla="*/ 12 h 1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" h="12">
                    <a:moveTo>
                      <a:pt x="11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4" name="Freeform 22"/>
              <p:cNvSpPr>
                <a:spLocks/>
              </p:cNvSpPr>
              <p:nvPr/>
            </p:nvSpPr>
            <p:spPr bwMode="auto">
              <a:xfrm>
                <a:off x="2707" y="2479"/>
                <a:ext cx="11" cy="12"/>
              </a:xfrm>
              <a:custGeom>
                <a:avLst/>
                <a:gdLst>
                  <a:gd name="T0" fmla="*/ 11 w 11"/>
                  <a:gd name="T1" fmla="*/ 0 h 12"/>
                  <a:gd name="T2" fmla="*/ 11 w 11"/>
                  <a:gd name="T3" fmla="*/ 2 h 12"/>
                  <a:gd name="T4" fmla="*/ 9 w 11"/>
                  <a:gd name="T5" fmla="*/ 2 h 12"/>
                  <a:gd name="T6" fmla="*/ 9 w 11"/>
                  <a:gd name="T7" fmla="*/ 2 h 12"/>
                  <a:gd name="T8" fmla="*/ 9 w 11"/>
                  <a:gd name="T9" fmla="*/ 2 h 12"/>
                  <a:gd name="T10" fmla="*/ 7 w 11"/>
                  <a:gd name="T11" fmla="*/ 2 h 12"/>
                  <a:gd name="T12" fmla="*/ 7 w 11"/>
                  <a:gd name="T13" fmla="*/ 2 h 12"/>
                  <a:gd name="T14" fmla="*/ 7 w 11"/>
                  <a:gd name="T15" fmla="*/ 2 h 12"/>
                  <a:gd name="T16" fmla="*/ 5 w 11"/>
                  <a:gd name="T17" fmla="*/ 2 h 12"/>
                  <a:gd name="T18" fmla="*/ 5 w 11"/>
                  <a:gd name="T19" fmla="*/ 2 h 12"/>
                  <a:gd name="T20" fmla="*/ 5 w 11"/>
                  <a:gd name="T21" fmla="*/ 5 h 12"/>
                  <a:gd name="T22" fmla="*/ 5 w 11"/>
                  <a:gd name="T23" fmla="*/ 5 h 12"/>
                  <a:gd name="T24" fmla="*/ 5 w 11"/>
                  <a:gd name="T25" fmla="*/ 5 h 12"/>
                  <a:gd name="T26" fmla="*/ 5 w 11"/>
                  <a:gd name="T27" fmla="*/ 7 h 12"/>
                  <a:gd name="T28" fmla="*/ 5 w 11"/>
                  <a:gd name="T29" fmla="*/ 7 h 12"/>
                  <a:gd name="T30" fmla="*/ 4 w 11"/>
                  <a:gd name="T31" fmla="*/ 7 h 12"/>
                  <a:gd name="T32" fmla="*/ 4 w 11"/>
                  <a:gd name="T33" fmla="*/ 7 h 12"/>
                  <a:gd name="T34" fmla="*/ 4 w 11"/>
                  <a:gd name="T35" fmla="*/ 10 h 12"/>
                  <a:gd name="T36" fmla="*/ 4 w 11"/>
                  <a:gd name="T37" fmla="*/ 10 h 12"/>
                  <a:gd name="T38" fmla="*/ 4 w 11"/>
                  <a:gd name="T39" fmla="*/ 10 h 12"/>
                  <a:gd name="T40" fmla="*/ 4 w 11"/>
                  <a:gd name="T41" fmla="*/ 12 h 12"/>
                  <a:gd name="T42" fmla="*/ 4 w 11"/>
                  <a:gd name="T43" fmla="*/ 12 h 12"/>
                  <a:gd name="T44" fmla="*/ 4 w 11"/>
                  <a:gd name="T45" fmla="*/ 12 h 12"/>
                  <a:gd name="T46" fmla="*/ 2 w 11"/>
                  <a:gd name="T47" fmla="*/ 12 h 12"/>
                  <a:gd name="T48" fmla="*/ 2 w 11"/>
                  <a:gd name="T49" fmla="*/ 12 h 12"/>
                  <a:gd name="T50" fmla="*/ 0 w 11"/>
                  <a:gd name="T51" fmla="*/ 12 h 12"/>
                  <a:gd name="T52" fmla="*/ 0 w 11"/>
                  <a:gd name="T53" fmla="*/ 10 h 12"/>
                  <a:gd name="T54" fmla="*/ 0 w 11"/>
                  <a:gd name="T55" fmla="*/ 10 h 12"/>
                  <a:gd name="T56" fmla="*/ 0 w 11"/>
                  <a:gd name="T57" fmla="*/ 10 h 12"/>
                  <a:gd name="T58" fmla="*/ 0 w 11"/>
                  <a:gd name="T59" fmla="*/ 10 h 12"/>
                  <a:gd name="T60" fmla="*/ 0 w 11"/>
                  <a:gd name="T61" fmla="*/ 10 h 12"/>
                  <a:gd name="T62" fmla="*/ 0 w 11"/>
                  <a:gd name="T63" fmla="*/ 7 h 12"/>
                  <a:gd name="T64" fmla="*/ 0 w 11"/>
                  <a:gd name="T65" fmla="*/ 7 h 12"/>
                  <a:gd name="T66" fmla="*/ 0 w 11"/>
                  <a:gd name="T67" fmla="*/ 7 h 12"/>
                  <a:gd name="T68" fmla="*/ 0 w 11"/>
                  <a:gd name="T69" fmla="*/ 7 h 12"/>
                  <a:gd name="T70" fmla="*/ 0 w 11"/>
                  <a:gd name="T71" fmla="*/ 5 h 12"/>
                  <a:gd name="T72" fmla="*/ 0 w 11"/>
                  <a:gd name="T73" fmla="*/ 5 h 12"/>
                  <a:gd name="T74" fmla="*/ 0 w 11"/>
                  <a:gd name="T75" fmla="*/ 5 h 12"/>
                  <a:gd name="T76" fmla="*/ 0 w 11"/>
                  <a:gd name="T77" fmla="*/ 2 h 12"/>
                  <a:gd name="T78" fmla="*/ 2 w 11"/>
                  <a:gd name="T79" fmla="*/ 2 h 12"/>
                  <a:gd name="T80" fmla="*/ 2 w 11"/>
                  <a:gd name="T81" fmla="*/ 2 h 12"/>
                  <a:gd name="T82" fmla="*/ 4 w 11"/>
                  <a:gd name="T83" fmla="*/ 2 h 12"/>
                  <a:gd name="T84" fmla="*/ 4 w 11"/>
                  <a:gd name="T85" fmla="*/ 2 h 12"/>
                  <a:gd name="T86" fmla="*/ 5 w 11"/>
                  <a:gd name="T87" fmla="*/ 2 h 12"/>
                  <a:gd name="T88" fmla="*/ 7 w 11"/>
                  <a:gd name="T89" fmla="*/ 2 h 12"/>
                  <a:gd name="T90" fmla="*/ 7 w 11"/>
                  <a:gd name="T91" fmla="*/ 2 h 12"/>
                  <a:gd name="T92" fmla="*/ 7 w 11"/>
                  <a:gd name="T93" fmla="*/ 2 h 12"/>
                  <a:gd name="T94" fmla="*/ 9 w 11"/>
                  <a:gd name="T95" fmla="*/ 2 h 12"/>
                  <a:gd name="T96" fmla="*/ 9 w 11"/>
                  <a:gd name="T97" fmla="*/ 0 h 12"/>
                  <a:gd name="T98" fmla="*/ 9 w 11"/>
                  <a:gd name="T99" fmla="*/ 0 h 12"/>
                  <a:gd name="T100" fmla="*/ 9 w 11"/>
                  <a:gd name="T101" fmla="*/ 0 h 12"/>
                  <a:gd name="T102" fmla="*/ 9 w 11"/>
                  <a:gd name="T103" fmla="*/ 0 h 12"/>
                  <a:gd name="T104" fmla="*/ 9 w 11"/>
                  <a:gd name="T105" fmla="*/ 0 h 12"/>
                  <a:gd name="T106" fmla="*/ 11 w 11"/>
                  <a:gd name="T107" fmla="*/ 0 h 12"/>
                  <a:gd name="T108" fmla="*/ 11 w 11"/>
                  <a:gd name="T109" fmla="*/ 0 h 12"/>
                  <a:gd name="T110" fmla="*/ 11 w 11"/>
                  <a:gd name="T111" fmla="*/ 0 h 12"/>
                  <a:gd name="T112" fmla="*/ 11 w 11"/>
                  <a:gd name="T113" fmla="*/ 0 h 1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"/>
                  <a:gd name="T172" fmla="*/ 0 h 12"/>
                  <a:gd name="T173" fmla="*/ 11 w 11"/>
                  <a:gd name="T174" fmla="*/ 12 h 1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" h="12">
                    <a:moveTo>
                      <a:pt x="11" y="0"/>
                    </a:moveTo>
                    <a:lnTo>
                      <a:pt x="11" y="0"/>
                    </a:lnTo>
                    <a:lnTo>
                      <a:pt x="11" y="2"/>
                    </a:lnTo>
                    <a:lnTo>
                      <a:pt x="9" y="2"/>
                    </a:lnTo>
                    <a:lnTo>
                      <a:pt x="7" y="2"/>
                    </a:lnTo>
                    <a:lnTo>
                      <a:pt x="5" y="2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4" y="7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9" y="2"/>
                    </a:lnTo>
                    <a:lnTo>
                      <a:pt x="9" y="0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5" name="Freeform 23"/>
              <p:cNvSpPr>
                <a:spLocks/>
              </p:cNvSpPr>
              <p:nvPr/>
            </p:nvSpPr>
            <p:spPr bwMode="auto">
              <a:xfrm>
                <a:off x="2737" y="2484"/>
                <a:ext cx="7" cy="14"/>
              </a:xfrm>
              <a:custGeom>
                <a:avLst/>
                <a:gdLst>
                  <a:gd name="T0" fmla="*/ 0 w 7"/>
                  <a:gd name="T1" fmla="*/ 5 h 14"/>
                  <a:gd name="T2" fmla="*/ 0 w 7"/>
                  <a:gd name="T3" fmla="*/ 2 h 14"/>
                  <a:gd name="T4" fmla="*/ 0 w 7"/>
                  <a:gd name="T5" fmla="*/ 2 h 14"/>
                  <a:gd name="T6" fmla="*/ 0 w 7"/>
                  <a:gd name="T7" fmla="*/ 2 h 14"/>
                  <a:gd name="T8" fmla="*/ 0 w 7"/>
                  <a:gd name="T9" fmla="*/ 0 h 14"/>
                  <a:gd name="T10" fmla="*/ 0 w 7"/>
                  <a:gd name="T11" fmla="*/ 0 h 14"/>
                  <a:gd name="T12" fmla="*/ 2 w 7"/>
                  <a:gd name="T13" fmla="*/ 0 h 14"/>
                  <a:gd name="T14" fmla="*/ 2 w 7"/>
                  <a:gd name="T15" fmla="*/ 0 h 14"/>
                  <a:gd name="T16" fmla="*/ 2 w 7"/>
                  <a:gd name="T17" fmla="*/ 0 h 14"/>
                  <a:gd name="T18" fmla="*/ 2 w 7"/>
                  <a:gd name="T19" fmla="*/ 0 h 14"/>
                  <a:gd name="T20" fmla="*/ 2 w 7"/>
                  <a:gd name="T21" fmla="*/ 2 h 14"/>
                  <a:gd name="T22" fmla="*/ 2 w 7"/>
                  <a:gd name="T23" fmla="*/ 2 h 14"/>
                  <a:gd name="T24" fmla="*/ 2 w 7"/>
                  <a:gd name="T25" fmla="*/ 2 h 14"/>
                  <a:gd name="T26" fmla="*/ 4 w 7"/>
                  <a:gd name="T27" fmla="*/ 5 h 14"/>
                  <a:gd name="T28" fmla="*/ 4 w 7"/>
                  <a:gd name="T29" fmla="*/ 5 h 14"/>
                  <a:gd name="T30" fmla="*/ 5 w 7"/>
                  <a:gd name="T31" fmla="*/ 5 h 14"/>
                  <a:gd name="T32" fmla="*/ 5 w 7"/>
                  <a:gd name="T33" fmla="*/ 7 h 14"/>
                  <a:gd name="T34" fmla="*/ 5 w 7"/>
                  <a:gd name="T35" fmla="*/ 7 h 14"/>
                  <a:gd name="T36" fmla="*/ 7 w 7"/>
                  <a:gd name="T37" fmla="*/ 7 h 14"/>
                  <a:gd name="T38" fmla="*/ 7 w 7"/>
                  <a:gd name="T39" fmla="*/ 7 h 14"/>
                  <a:gd name="T40" fmla="*/ 7 w 7"/>
                  <a:gd name="T41" fmla="*/ 7 h 14"/>
                  <a:gd name="T42" fmla="*/ 7 w 7"/>
                  <a:gd name="T43" fmla="*/ 9 h 14"/>
                  <a:gd name="T44" fmla="*/ 7 w 7"/>
                  <a:gd name="T45" fmla="*/ 9 h 14"/>
                  <a:gd name="T46" fmla="*/ 7 w 7"/>
                  <a:gd name="T47" fmla="*/ 9 h 14"/>
                  <a:gd name="T48" fmla="*/ 7 w 7"/>
                  <a:gd name="T49" fmla="*/ 9 h 14"/>
                  <a:gd name="T50" fmla="*/ 7 w 7"/>
                  <a:gd name="T51" fmla="*/ 9 h 14"/>
                  <a:gd name="T52" fmla="*/ 7 w 7"/>
                  <a:gd name="T53" fmla="*/ 12 h 14"/>
                  <a:gd name="T54" fmla="*/ 7 w 7"/>
                  <a:gd name="T55" fmla="*/ 12 h 14"/>
                  <a:gd name="T56" fmla="*/ 5 w 7"/>
                  <a:gd name="T57" fmla="*/ 12 h 14"/>
                  <a:gd name="T58" fmla="*/ 5 w 7"/>
                  <a:gd name="T59" fmla="*/ 14 h 14"/>
                  <a:gd name="T60" fmla="*/ 5 w 7"/>
                  <a:gd name="T61" fmla="*/ 14 h 14"/>
                  <a:gd name="T62" fmla="*/ 5 w 7"/>
                  <a:gd name="T63" fmla="*/ 14 h 14"/>
                  <a:gd name="T64" fmla="*/ 4 w 7"/>
                  <a:gd name="T65" fmla="*/ 14 h 14"/>
                  <a:gd name="T66" fmla="*/ 4 w 7"/>
                  <a:gd name="T67" fmla="*/ 14 h 14"/>
                  <a:gd name="T68" fmla="*/ 4 w 7"/>
                  <a:gd name="T69" fmla="*/ 14 h 14"/>
                  <a:gd name="T70" fmla="*/ 2 w 7"/>
                  <a:gd name="T71" fmla="*/ 14 h 14"/>
                  <a:gd name="T72" fmla="*/ 2 w 7"/>
                  <a:gd name="T73" fmla="*/ 14 h 14"/>
                  <a:gd name="T74" fmla="*/ 2 w 7"/>
                  <a:gd name="T75" fmla="*/ 14 h 14"/>
                  <a:gd name="T76" fmla="*/ 2 w 7"/>
                  <a:gd name="T77" fmla="*/ 14 h 14"/>
                  <a:gd name="T78" fmla="*/ 2 w 7"/>
                  <a:gd name="T79" fmla="*/ 14 h 14"/>
                  <a:gd name="T80" fmla="*/ 2 w 7"/>
                  <a:gd name="T81" fmla="*/ 12 h 14"/>
                  <a:gd name="T82" fmla="*/ 2 w 7"/>
                  <a:gd name="T83" fmla="*/ 12 h 14"/>
                  <a:gd name="T84" fmla="*/ 2 w 7"/>
                  <a:gd name="T85" fmla="*/ 9 h 14"/>
                  <a:gd name="T86" fmla="*/ 0 w 7"/>
                  <a:gd name="T87" fmla="*/ 7 h 14"/>
                  <a:gd name="T88" fmla="*/ 0 w 7"/>
                  <a:gd name="T89" fmla="*/ 7 h 14"/>
                  <a:gd name="T90" fmla="*/ 0 w 7"/>
                  <a:gd name="T91" fmla="*/ 5 h 14"/>
                  <a:gd name="T92" fmla="*/ 0 w 7"/>
                  <a:gd name="T93" fmla="*/ 5 h 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"/>
                  <a:gd name="T142" fmla="*/ 0 h 14"/>
                  <a:gd name="T143" fmla="*/ 7 w 7"/>
                  <a:gd name="T144" fmla="*/ 14 h 1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" h="14">
                    <a:moveTo>
                      <a:pt x="0" y="5"/>
                    </a:move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9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6" name="Freeform 24"/>
              <p:cNvSpPr>
                <a:spLocks/>
              </p:cNvSpPr>
              <p:nvPr/>
            </p:nvSpPr>
            <p:spPr bwMode="auto">
              <a:xfrm>
                <a:off x="2737" y="2484"/>
                <a:ext cx="7" cy="14"/>
              </a:xfrm>
              <a:custGeom>
                <a:avLst/>
                <a:gdLst>
                  <a:gd name="T0" fmla="*/ 0 w 7"/>
                  <a:gd name="T1" fmla="*/ 5 h 14"/>
                  <a:gd name="T2" fmla="*/ 0 w 7"/>
                  <a:gd name="T3" fmla="*/ 2 h 14"/>
                  <a:gd name="T4" fmla="*/ 0 w 7"/>
                  <a:gd name="T5" fmla="*/ 2 h 14"/>
                  <a:gd name="T6" fmla="*/ 0 w 7"/>
                  <a:gd name="T7" fmla="*/ 2 h 14"/>
                  <a:gd name="T8" fmla="*/ 0 w 7"/>
                  <a:gd name="T9" fmla="*/ 0 h 14"/>
                  <a:gd name="T10" fmla="*/ 0 w 7"/>
                  <a:gd name="T11" fmla="*/ 0 h 14"/>
                  <a:gd name="T12" fmla="*/ 2 w 7"/>
                  <a:gd name="T13" fmla="*/ 0 h 14"/>
                  <a:gd name="T14" fmla="*/ 2 w 7"/>
                  <a:gd name="T15" fmla="*/ 0 h 14"/>
                  <a:gd name="T16" fmla="*/ 2 w 7"/>
                  <a:gd name="T17" fmla="*/ 0 h 14"/>
                  <a:gd name="T18" fmla="*/ 2 w 7"/>
                  <a:gd name="T19" fmla="*/ 0 h 14"/>
                  <a:gd name="T20" fmla="*/ 2 w 7"/>
                  <a:gd name="T21" fmla="*/ 2 h 14"/>
                  <a:gd name="T22" fmla="*/ 2 w 7"/>
                  <a:gd name="T23" fmla="*/ 2 h 14"/>
                  <a:gd name="T24" fmla="*/ 2 w 7"/>
                  <a:gd name="T25" fmla="*/ 2 h 14"/>
                  <a:gd name="T26" fmla="*/ 4 w 7"/>
                  <a:gd name="T27" fmla="*/ 5 h 14"/>
                  <a:gd name="T28" fmla="*/ 4 w 7"/>
                  <a:gd name="T29" fmla="*/ 5 h 14"/>
                  <a:gd name="T30" fmla="*/ 5 w 7"/>
                  <a:gd name="T31" fmla="*/ 5 h 14"/>
                  <a:gd name="T32" fmla="*/ 5 w 7"/>
                  <a:gd name="T33" fmla="*/ 7 h 14"/>
                  <a:gd name="T34" fmla="*/ 5 w 7"/>
                  <a:gd name="T35" fmla="*/ 7 h 14"/>
                  <a:gd name="T36" fmla="*/ 7 w 7"/>
                  <a:gd name="T37" fmla="*/ 7 h 14"/>
                  <a:gd name="T38" fmla="*/ 7 w 7"/>
                  <a:gd name="T39" fmla="*/ 7 h 14"/>
                  <a:gd name="T40" fmla="*/ 7 w 7"/>
                  <a:gd name="T41" fmla="*/ 7 h 14"/>
                  <a:gd name="T42" fmla="*/ 7 w 7"/>
                  <a:gd name="T43" fmla="*/ 9 h 14"/>
                  <a:gd name="T44" fmla="*/ 7 w 7"/>
                  <a:gd name="T45" fmla="*/ 9 h 14"/>
                  <a:gd name="T46" fmla="*/ 7 w 7"/>
                  <a:gd name="T47" fmla="*/ 9 h 14"/>
                  <a:gd name="T48" fmla="*/ 7 w 7"/>
                  <a:gd name="T49" fmla="*/ 9 h 14"/>
                  <a:gd name="T50" fmla="*/ 7 w 7"/>
                  <a:gd name="T51" fmla="*/ 9 h 14"/>
                  <a:gd name="T52" fmla="*/ 7 w 7"/>
                  <a:gd name="T53" fmla="*/ 12 h 14"/>
                  <a:gd name="T54" fmla="*/ 7 w 7"/>
                  <a:gd name="T55" fmla="*/ 12 h 14"/>
                  <a:gd name="T56" fmla="*/ 5 w 7"/>
                  <a:gd name="T57" fmla="*/ 12 h 14"/>
                  <a:gd name="T58" fmla="*/ 5 w 7"/>
                  <a:gd name="T59" fmla="*/ 14 h 14"/>
                  <a:gd name="T60" fmla="*/ 5 w 7"/>
                  <a:gd name="T61" fmla="*/ 14 h 14"/>
                  <a:gd name="T62" fmla="*/ 5 w 7"/>
                  <a:gd name="T63" fmla="*/ 14 h 14"/>
                  <a:gd name="T64" fmla="*/ 4 w 7"/>
                  <a:gd name="T65" fmla="*/ 14 h 14"/>
                  <a:gd name="T66" fmla="*/ 4 w 7"/>
                  <a:gd name="T67" fmla="*/ 14 h 14"/>
                  <a:gd name="T68" fmla="*/ 4 w 7"/>
                  <a:gd name="T69" fmla="*/ 14 h 14"/>
                  <a:gd name="T70" fmla="*/ 2 w 7"/>
                  <a:gd name="T71" fmla="*/ 14 h 14"/>
                  <a:gd name="T72" fmla="*/ 2 w 7"/>
                  <a:gd name="T73" fmla="*/ 14 h 14"/>
                  <a:gd name="T74" fmla="*/ 2 w 7"/>
                  <a:gd name="T75" fmla="*/ 14 h 14"/>
                  <a:gd name="T76" fmla="*/ 2 w 7"/>
                  <a:gd name="T77" fmla="*/ 14 h 14"/>
                  <a:gd name="T78" fmla="*/ 2 w 7"/>
                  <a:gd name="T79" fmla="*/ 14 h 14"/>
                  <a:gd name="T80" fmla="*/ 2 w 7"/>
                  <a:gd name="T81" fmla="*/ 12 h 14"/>
                  <a:gd name="T82" fmla="*/ 2 w 7"/>
                  <a:gd name="T83" fmla="*/ 12 h 14"/>
                  <a:gd name="T84" fmla="*/ 2 w 7"/>
                  <a:gd name="T85" fmla="*/ 9 h 14"/>
                  <a:gd name="T86" fmla="*/ 0 w 7"/>
                  <a:gd name="T87" fmla="*/ 7 h 14"/>
                  <a:gd name="T88" fmla="*/ 0 w 7"/>
                  <a:gd name="T89" fmla="*/ 7 h 14"/>
                  <a:gd name="T90" fmla="*/ 0 w 7"/>
                  <a:gd name="T91" fmla="*/ 5 h 14"/>
                  <a:gd name="T92" fmla="*/ 0 w 7"/>
                  <a:gd name="T93" fmla="*/ 5 h 14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"/>
                  <a:gd name="T142" fmla="*/ 0 h 14"/>
                  <a:gd name="T143" fmla="*/ 7 w 7"/>
                  <a:gd name="T144" fmla="*/ 14 h 14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" h="14">
                    <a:moveTo>
                      <a:pt x="0" y="5"/>
                    </a:move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5" y="7"/>
                    </a:lnTo>
                    <a:lnTo>
                      <a:pt x="7" y="7"/>
                    </a:lnTo>
                    <a:lnTo>
                      <a:pt x="7" y="9"/>
                    </a:lnTo>
                    <a:lnTo>
                      <a:pt x="7" y="12"/>
                    </a:lnTo>
                    <a:lnTo>
                      <a:pt x="5" y="12"/>
                    </a:lnTo>
                    <a:lnTo>
                      <a:pt x="5" y="14"/>
                    </a:lnTo>
                    <a:lnTo>
                      <a:pt x="4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7" name="Freeform 25"/>
              <p:cNvSpPr>
                <a:spLocks/>
              </p:cNvSpPr>
              <p:nvPr/>
            </p:nvSpPr>
            <p:spPr bwMode="auto">
              <a:xfrm>
                <a:off x="2718" y="2484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1 w 3"/>
                  <a:gd name="T5" fmla="*/ 0 h 5"/>
                  <a:gd name="T6" fmla="*/ 1 w 3"/>
                  <a:gd name="T7" fmla="*/ 0 h 5"/>
                  <a:gd name="T8" fmla="*/ 1 w 3"/>
                  <a:gd name="T9" fmla="*/ 0 h 5"/>
                  <a:gd name="T10" fmla="*/ 3 w 3"/>
                  <a:gd name="T11" fmla="*/ 0 h 5"/>
                  <a:gd name="T12" fmla="*/ 3 w 3"/>
                  <a:gd name="T13" fmla="*/ 0 h 5"/>
                  <a:gd name="T14" fmla="*/ 3 w 3"/>
                  <a:gd name="T15" fmla="*/ 0 h 5"/>
                  <a:gd name="T16" fmla="*/ 3 w 3"/>
                  <a:gd name="T17" fmla="*/ 0 h 5"/>
                  <a:gd name="T18" fmla="*/ 3 w 3"/>
                  <a:gd name="T19" fmla="*/ 0 h 5"/>
                  <a:gd name="T20" fmla="*/ 3 w 3"/>
                  <a:gd name="T21" fmla="*/ 0 h 5"/>
                  <a:gd name="T22" fmla="*/ 1 w 3"/>
                  <a:gd name="T23" fmla="*/ 2 h 5"/>
                  <a:gd name="T24" fmla="*/ 1 w 3"/>
                  <a:gd name="T25" fmla="*/ 2 h 5"/>
                  <a:gd name="T26" fmla="*/ 1 w 3"/>
                  <a:gd name="T27" fmla="*/ 2 h 5"/>
                  <a:gd name="T28" fmla="*/ 1 w 3"/>
                  <a:gd name="T29" fmla="*/ 2 h 5"/>
                  <a:gd name="T30" fmla="*/ 1 w 3"/>
                  <a:gd name="T31" fmla="*/ 2 h 5"/>
                  <a:gd name="T32" fmla="*/ 1 w 3"/>
                  <a:gd name="T33" fmla="*/ 5 h 5"/>
                  <a:gd name="T34" fmla="*/ 1 w 3"/>
                  <a:gd name="T35" fmla="*/ 5 h 5"/>
                  <a:gd name="T36" fmla="*/ 1 w 3"/>
                  <a:gd name="T37" fmla="*/ 5 h 5"/>
                  <a:gd name="T38" fmla="*/ 1 w 3"/>
                  <a:gd name="T39" fmla="*/ 5 h 5"/>
                  <a:gd name="T40" fmla="*/ 1 w 3"/>
                  <a:gd name="T41" fmla="*/ 5 h 5"/>
                  <a:gd name="T42" fmla="*/ 1 w 3"/>
                  <a:gd name="T43" fmla="*/ 5 h 5"/>
                  <a:gd name="T44" fmla="*/ 1 w 3"/>
                  <a:gd name="T45" fmla="*/ 5 h 5"/>
                  <a:gd name="T46" fmla="*/ 0 w 3"/>
                  <a:gd name="T47" fmla="*/ 5 h 5"/>
                  <a:gd name="T48" fmla="*/ 0 w 3"/>
                  <a:gd name="T49" fmla="*/ 5 h 5"/>
                  <a:gd name="T50" fmla="*/ 0 w 3"/>
                  <a:gd name="T51" fmla="*/ 5 h 5"/>
                  <a:gd name="T52" fmla="*/ 0 w 3"/>
                  <a:gd name="T53" fmla="*/ 2 h 5"/>
                  <a:gd name="T54" fmla="*/ 0 w 3"/>
                  <a:gd name="T55" fmla="*/ 2 h 5"/>
                  <a:gd name="T56" fmla="*/ 0 w 3"/>
                  <a:gd name="T57" fmla="*/ 2 h 5"/>
                  <a:gd name="T58" fmla="*/ 0 w 3"/>
                  <a:gd name="T59" fmla="*/ 2 h 5"/>
                  <a:gd name="T60" fmla="*/ 0 w 3"/>
                  <a:gd name="T61" fmla="*/ 2 h 5"/>
                  <a:gd name="T62" fmla="*/ 0 w 3"/>
                  <a:gd name="T63" fmla="*/ 2 h 5"/>
                  <a:gd name="T64" fmla="*/ 0 w 3"/>
                  <a:gd name="T65" fmla="*/ 2 h 5"/>
                  <a:gd name="T66" fmla="*/ 0 w 3"/>
                  <a:gd name="T67" fmla="*/ 2 h 5"/>
                  <a:gd name="T68" fmla="*/ 0 w 3"/>
                  <a:gd name="T69" fmla="*/ 2 h 5"/>
                  <a:gd name="T70" fmla="*/ 0 w 3"/>
                  <a:gd name="T71" fmla="*/ 2 h 5"/>
                  <a:gd name="T72" fmla="*/ 0 w 3"/>
                  <a:gd name="T73" fmla="*/ 2 h 5"/>
                  <a:gd name="T74" fmla="*/ 0 w 3"/>
                  <a:gd name="T75" fmla="*/ 2 h 5"/>
                  <a:gd name="T76" fmla="*/ 0 w 3"/>
                  <a:gd name="T77" fmla="*/ 0 h 5"/>
                  <a:gd name="T78" fmla="*/ 0 w 3"/>
                  <a:gd name="T79" fmla="*/ 0 h 5"/>
                  <a:gd name="T80" fmla="*/ 0 w 3"/>
                  <a:gd name="T81" fmla="*/ 0 h 5"/>
                  <a:gd name="T82" fmla="*/ 0 w 3"/>
                  <a:gd name="T83" fmla="*/ 0 h 5"/>
                  <a:gd name="T84" fmla="*/ 0 w 3"/>
                  <a:gd name="T85" fmla="*/ 0 h 5"/>
                  <a:gd name="T86" fmla="*/ 0 w 3"/>
                  <a:gd name="T87" fmla="*/ 0 h 5"/>
                  <a:gd name="T88" fmla="*/ 0 w 3"/>
                  <a:gd name="T89" fmla="*/ 0 h 5"/>
                  <a:gd name="T90" fmla="*/ 1 w 3"/>
                  <a:gd name="T91" fmla="*/ 0 h 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"/>
                  <a:gd name="T139" fmla="*/ 0 h 5"/>
                  <a:gd name="T140" fmla="*/ 3 w 3"/>
                  <a:gd name="T141" fmla="*/ 5 h 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8" name="Freeform 26"/>
              <p:cNvSpPr>
                <a:spLocks/>
              </p:cNvSpPr>
              <p:nvPr/>
            </p:nvSpPr>
            <p:spPr bwMode="auto">
              <a:xfrm>
                <a:off x="2718" y="2484"/>
                <a:ext cx="3" cy="5"/>
              </a:xfrm>
              <a:custGeom>
                <a:avLst/>
                <a:gdLst>
                  <a:gd name="T0" fmla="*/ 1 w 3"/>
                  <a:gd name="T1" fmla="*/ 0 h 5"/>
                  <a:gd name="T2" fmla="*/ 1 w 3"/>
                  <a:gd name="T3" fmla="*/ 0 h 5"/>
                  <a:gd name="T4" fmla="*/ 1 w 3"/>
                  <a:gd name="T5" fmla="*/ 0 h 5"/>
                  <a:gd name="T6" fmla="*/ 1 w 3"/>
                  <a:gd name="T7" fmla="*/ 0 h 5"/>
                  <a:gd name="T8" fmla="*/ 1 w 3"/>
                  <a:gd name="T9" fmla="*/ 0 h 5"/>
                  <a:gd name="T10" fmla="*/ 3 w 3"/>
                  <a:gd name="T11" fmla="*/ 0 h 5"/>
                  <a:gd name="T12" fmla="*/ 3 w 3"/>
                  <a:gd name="T13" fmla="*/ 0 h 5"/>
                  <a:gd name="T14" fmla="*/ 3 w 3"/>
                  <a:gd name="T15" fmla="*/ 0 h 5"/>
                  <a:gd name="T16" fmla="*/ 3 w 3"/>
                  <a:gd name="T17" fmla="*/ 0 h 5"/>
                  <a:gd name="T18" fmla="*/ 3 w 3"/>
                  <a:gd name="T19" fmla="*/ 0 h 5"/>
                  <a:gd name="T20" fmla="*/ 3 w 3"/>
                  <a:gd name="T21" fmla="*/ 0 h 5"/>
                  <a:gd name="T22" fmla="*/ 1 w 3"/>
                  <a:gd name="T23" fmla="*/ 2 h 5"/>
                  <a:gd name="T24" fmla="*/ 1 w 3"/>
                  <a:gd name="T25" fmla="*/ 2 h 5"/>
                  <a:gd name="T26" fmla="*/ 1 w 3"/>
                  <a:gd name="T27" fmla="*/ 2 h 5"/>
                  <a:gd name="T28" fmla="*/ 1 w 3"/>
                  <a:gd name="T29" fmla="*/ 2 h 5"/>
                  <a:gd name="T30" fmla="*/ 1 w 3"/>
                  <a:gd name="T31" fmla="*/ 2 h 5"/>
                  <a:gd name="T32" fmla="*/ 1 w 3"/>
                  <a:gd name="T33" fmla="*/ 5 h 5"/>
                  <a:gd name="T34" fmla="*/ 1 w 3"/>
                  <a:gd name="T35" fmla="*/ 5 h 5"/>
                  <a:gd name="T36" fmla="*/ 1 w 3"/>
                  <a:gd name="T37" fmla="*/ 5 h 5"/>
                  <a:gd name="T38" fmla="*/ 1 w 3"/>
                  <a:gd name="T39" fmla="*/ 5 h 5"/>
                  <a:gd name="T40" fmla="*/ 1 w 3"/>
                  <a:gd name="T41" fmla="*/ 5 h 5"/>
                  <a:gd name="T42" fmla="*/ 1 w 3"/>
                  <a:gd name="T43" fmla="*/ 5 h 5"/>
                  <a:gd name="T44" fmla="*/ 1 w 3"/>
                  <a:gd name="T45" fmla="*/ 5 h 5"/>
                  <a:gd name="T46" fmla="*/ 0 w 3"/>
                  <a:gd name="T47" fmla="*/ 5 h 5"/>
                  <a:gd name="T48" fmla="*/ 0 w 3"/>
                  <a:gd name="T49" fmla="*/ 5 h 5"/>
                  <a:gd name="T50" fmla="*/ 0 w 3"/>
                  <a:gd name="T51" fmla="*/ 5 h 5"/>
                  <a:gd name="T52" fmla="*/ 0 w 3"/>
                  <a:gd name="T53" fmla="*/ 2 h 5"/>
                  <a:gd name="T54" fmla="*/ 0 w 3"/>
                  <a:gd name="T55" fmla="*/ 2 h 5"/>
                  <a:gd name="T56" fmla="*/ 0 w 3"/>
                  <a:gd name="T57" fmla="*/ 2 h 5"/>
                  <a:gd name="T58" fmla="*/ 0 w 3"/>
                  <a:gd name="T59" fmla="*/ 2 h 5"/>
                  <a:gd name="T60" fmla="*/ 0 w 3"/>
                  <a:gd name="T61" fmla="*/ 2 h 5"/>
                  <a:gd name="T62" fmla="*/ 0 w 3"/>
                  <a:gd name="T63" fmla="*/ 2 h 5"/>
                  <a:gd name="T64" fmla="*/ 0 w 3"/>
                  <a:gd name="T65" fmla="*/ 2 h 5"/>
                  <a:gd name="T66" fmla="*/ 0 w 3"/>
                  <a:gd name="T67" fmla="*/ 2 h 5"/>
                  <a:gd name="T68" fmla="*/ 0 w 3"/>
                  <a:gd name="T69" fmla="*/ 2 h 5"/>
                  <a:gd name="T70" fmla="*/ 0 w 3"/>
                  <a:gd name="T71" fmla="*/ 2 h 5"/>
                  <a:gd name="T72" fmla="*/ 0 w 3"/>
                  <a:gd name="T73" fmla="*/ 2 h 5"/>
                  <a:gd name="T74" fmla="*/ 0 w 3"/>
                  <a:gd name="T75" fmla="*/ 2 h 5"/>
                  <a:gd name="T76" fmla="*/ 0 w 3"/>
                  <a:gd name="T77" fmla="*/ 0 h 5"/>
                  <a:gd name="T78" fmla="*/ 0 w 3"/>
                  <a:gd name="T79" fmla="*/ 0 h 5"/>
                  <a:gd name="T80" fmla="*/ 0 w 3"/>
                  <a:gd name="T81" fmla="*/ 0 h 5"/>
                  <a:gd name="T82" fmla="*/ 0 w 3"/>
                  <a:gd name="T83" fmla="*/ 0 h 5"/>
                  <a:gd name="T84" fmla="*/ 0 w 3"/>
                  <a:gd name="T85" fmla="*/ 0 h 5"/>
                  <a:gd name="T86" fmla="*/ 0 w 3"/>
                  <a:gd name="T87" fmla="*/ 0 h 5"/>
                  <a:gd name="T88" fmla="*/ 0 w 3"/>
                  <a:gd name="T89" fmla="*/ 0 h 5"/>
                  <a:gd name="T90" fmla="*/ 1 w 3"/>
                  <a:gd name="T91" fmla="*/ 0 h 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"/>
                  <a:gd name="T139" fmla="*/ 0 h 5"/>
                  <a:gd name="T140" fmla="*/ 3 w 3"/>
                  <a:gd name="T141" fmla="*/ 5 h 5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" h="5">
                    <a:moveTo>
                      <a:pt x="1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1" y="2"/>
                    </a:lnTo>
                    <a:lnTo>
                      <a:pt x="1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79" name="Freeform 27"/>
              <p:cNvSpPr>
                <a:spLocks/>
              </p:cNvSpPr>
              <p:nvPr/>
            </p:nvSpPr>
            <p:spPr bwMode="auto">
              <a:xfrm>
                <a:off x="2686" y="2486"/>
                <a:ext cx="9" cy="12"/>
              </a:xfrm>
              <a:custGeom>
                <a:avLst/>
                <a:gdLst>
                  <a:gd name="T0" fmla="*/ 5 w 9"/>
                  <a:gd name="T1" fmla="*/ 12 h 12"/>
                  <a:gd name="T2" fmla="*/ 3 w 9"/>
                  <a:gd name="T3" fmla="*/ 12 h 12"/>
                  <a:gd name="T4" fmla="*/ 3 w 9"/>
                  <a:gd name="T5" fmla="*/ 12 h 12"/>
                  <a:gd name="T6" fmla="*/ 3 w 9"/>
                  <a:gd name="T7" fmla="*/ 10 h 12"/>
                  <a:gd name="T8" fmla="*/ 2 w 9"/>
                  <a:gd name="T9" fmla="*/ 10 h 12"/>
                  <a:gd name="T10" fmla="*/ 2 w 9"/>
                  <a:gd name="T11" fmla="*/ 10 h 12"/>
                  <a:gd name="T12" fmla="*/ 2 w 9"/>
                  <a:gd name="T13" fmla="*/ 10 h 12"/>
                  <a:gd name="T14" fmla="*/ 0 w 9"/>
                  <a:gd name="T15" fmla="*/ 10 h 12"/>
                  <a:gd name="T16" fmla="*/ 0 w 9"/>
                  <a:gd name="T17" fmla="*/ 7 h 12"/>
                  <a:gd name="T18" fmla="*/ 0 w 9"/>
                  <a:gd name="T19" fmla="*/ 7 h 12"/>
                  <a:gd name="T20" fmla="*/ 0 w 9"/>
                  <a:gd name="T21" fmla="*/ 5 h 12"/>
                  <a:gd name="T22" fmla="*/ 0 w 9"/>
                  <a:gd name="T23" fmla="*/ 5 h 12"/>
                  <a:gd name="T24" fmla="*/ 0 w 9"/>
                  <a:gd name="T25" fmla="*/ 3 h 12"/>
                  <a:gd name="T26" fmla="*/ 0 w 9"/>
                  <a:gd name="T27" fmla="*/ 3 h 12"/>
                  <a:gd name="T28" fmla="*/ 0 w 9"/>
                  <a:gd name="T29" fmla="*/ 3 h 12"/>
                  <a:gd name="T30" fmla="*/ 0 w 9"/>
                  <a:gd name="T31" fmla="*/ 0 h 12"/>
                  <a:gd name="T32" fmla="*/ 2 w 9"/>
                  <a:gd name="T33" fmla="*/ 0 h 12"/>
                  <a:gd name="T34" fmla="*/ 2 w 9"/>
                  <a:gd name="T35" fmla="*/ 0 h 12"/>
                  <a:gd name="T36" fmla="*/ 3 w 9"/>
                  <a:gd name="T37" fmla="*/ 0 h 12"/>
                  <a:gd name="T38" fmla="*/ 3 w 9"/>
                  <a:gd name="T39" fmla="*/ 0 h 12"/>
                  <a:gd name="T40" fmla="*/ 3 w 9"/>
                  <a:gd name="T41" fmla="*/ 0 h 12"/>
                  <a:gd name="T42" fmla="*/ 3 w 9"/>
                  <a:gd name="T43" fmla="*/ 0 h 12"/>
                  <a:gd name="T44" fmla="*/ 5 w 9"/>
                  <a:gd name="T45" fmla="*/ 0 h 12"/>
                  <a:gd name="T46" fmla="*/ 5 w 9"/>
                  <a:gd name="T47" fmla="*/ 0 h 12"/>
                  <a:gd name="T48" fmla="*/ 5 w 9"/>
                  <a:gd name="T49" fmla="*/ 3 h 12"/>
                  <a:gd name="T50" fmla="*/ 5 w 9"/>
                  <a:gd name="T51" fmla="*/ 3 h 12"/>
                  <a:gd name="T52" fmla="*/ 7 w 9"/>
                  <a:gd name="T53" fmla="*/ 3 h 12"/>
                  <a:gd name="T54" fmla="*/ 7 w 9"/>
                  <a:gd name="T55" fmla="*/ 3 h 12"/>
                  <a:gd name="T56" fmla="*/ 7 w 9"/>
                  <a:gd name="T57" fmla="*/ 3 h 12"/>
                  <a:gd name="T58" fmla="*/ 7 w 9"/>
                  <a:gd name="T59" fmla="*/ 3 h 12"/>
                  <a:gd name="T60" fmla="*/ 7 w 9"/>
                  <a:gd name="T61" fmla="*/ 3 h 12"/>
                  <a:gd name="T62" fmla="*/ 7 w 9"/>
                  <a:gd name="T63" fmla="*/ 3 h 12"/>
                  <a:gd name="T64" fmla="*/ 7 w 9"/>
                  <a:gd name="T65" fmla="*/ 3 h 12"/>
                  <a:gd name="T66" fmla="*/ 7 w 9"/>
                  <a:gd name="T67" fmla="*/ 5 h 12"/>
                  <a:gd name="T68" fmla="*/ 9 w 9"/>
                  <a:gd name="T69" fmla="*/ 5 h 12"/>
                  <a:gd name="T70" fmla="*/ 9 w 9"/>
                  <a:gd name="T71" fmla="*/ 5 h 12"/>
                  <a:gd name="T72" fmla="*/ 9 w 9"/>
                  <a:gd name="T73" fmla="*/ 7 h 12"/>
                  <a:gd name="T74" fmla="*/ 9 w 9"/>
                  <a:gd name="T75" fmla="*/ 7 h 12"/>
                  <a:gd name="T76" fmla="*/ 9 w 9"/>
                  <a:gd name="T77" fmla="*/ 7 h 12"/>
                  <a:gd name="T78" fmla="*/ 9 w 9"/>
                  <a:gd name="T79" fmla="*/ 10 h 12"/>
                  <a:gd name="T80" fmla="*/ 7 w 9"/>
                  <a:gd name="T81" fmla="*/ 10 h 12"/>
                  <a:gd name="T82" fmla="*/ 7 w 9"/>
                  <a:gd name="T83" fmla="*/ 10 h 12"/>
                  <a:gd name="T84" fmla="*/ 7 w 9"/>
                  <a:gd name="T85" fmla="*/ 12 h 12"/>
                  <a:gd name="T86" fmla="*/ 7 w 9"/>
                  <a:gd name="T87" fmla="*/ 12 h 12"/>
                  <a:gd name="T88" fmla="*/ 5 w 9"/>
                  <a:gd name="T89" fmla="*/ 12 h 1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9"/>
                  <a:gd name="T136" fmla="*/ 0 h 12"/>
                  <a:gd name="T137" fmla="*/ 9 w 9"/>
                  <a:gd name="T138" fmla="*/ 12 h 1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9" h="12">
                    <a:moveTo>
                      <a:pt x="5" y="12"/>
                    </a:moveTo>
                    <a:lnTo>
                      <a:pt x="5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0" name="Freeform 28"/>
              <p:cNvSpPr>
                <a:spLocks/>
              </p:cNvSpPr>
              <p:nvPr/>
            </p:nvSpPr>
            <p:spPr bwMode="auto">
              <a:xfrm>
                <a:off x="2686" y="2486"/>
                <a:ext cx="9" cy="12"/>
              </a:xfrm>
              <a:custGeom>
                <a:avLst/>
                <a:gdLst>
                  <a:gd name="T0" fmla="*/ 5 w 9"/>
                  <a:gd name="T1" fmla="*/ 12 h 12"/>
                  <a:gd name="T2" fmla="*/ 3 w 9"/>
                  <a:gd name="T3" fmla="*/ 12 h 12"/>
                  <a:gd name="T4" fmla="*/ 3 w 9"/>
                  <a:gd name="T5" fmla="*/ 12 h 12"/>
                  <a:gd name="T6" fmla="*/ 3 w 9"/>
                  <a:gd name="T7" fmla="*/ 10 h 12"/>
                  <a:gd name="T8" fmla="*/ 2 w 9"/>
                  <a:gd name="T9" fmla="*/ 10 h 12"/>
                  <a:gd name="T10" fmla="*/ 2 w 9"/>
                  <a:gd name="T11" fmla="*/ 10 h 12"/>
                  <a:gd name="T12" fmla="*/ 2 w 9"/>
                  <a:gd name="T13" fmla="*/ 10 h 12"/>
                  <a:gd name="T14" fmla="*/ 0 w 9"/>
                  <a:gd name="T15" fmla="*/ 10 h 12"/>
                  <a:gd name="T16" fmla="*/ 0 w 9"/>
                  <a:gd name="T17" fmla="*/ 7 h 12"/>
                  <a:gd name="T18" fmla="*/ 0 w 9"/>
                  <a:gd name="T19" fmla="*/ 7 h 12"/>
                  <a:gd name="T20" fmla="*/ 0 w 9"/>
                  <a:gd name="T21" fmla="*/ 5 h 12"/>
                  <a:gd name="T22" fmla="*/ 0 w 9"/>
                  <a:gd name="T23" fmla="*/ 5 h 12"/>
                  <a:gd name="T24" fmla="*/ 0 w 9"/>
                  <a:gd name="T25" fmla="*/ 3 h 12"/>
                  <a:gd name="T26" fmla="*/ 0 w 9"/>
                  <a:gd name="T27" fmla="*/ 3 h 12"/>
                  <a:gd name="T28" fmla="*/ 0 w 9"/>
                  <a:gd name="T29" fmla="*/ 3 h 12"/>
                  <a:gd name="T30" fmla="*/ 0 w 9"/>
                  <a:gd name="T31" fmla="*/ 0 h 12"/>
                  <a:gd name="T32" fmla="*/ 2 w 9"/>
                  <a:gd name="T33" fmla="*/ 0 h 12"/>
                  <a:gd name="T34" fmla="*/ 2 w 9"/>
                  <a:gd name="T35" fmla="*/ 0 h 12"/>
                  <a:gd name="T36" fmla="*/ 3 w 9"/>
                  <a:gd name="T37" fmla="*/ 0 h 12"/>
                  <a:gd name="T38" fmla="*/ 3 w 9"/>
                  <a:gd name="T39" fmla="*/ 0 h 12"/>
                  <a:gd name="T40" fmla="*/ 3 w 9"/>
                  <a:gd name="T41" fmla="*/ 0 h 12"/>
                  <a:gd name="T42" fmla="*/ 3 w 9"/>
                  <a:gd name="T43" fmla="*/ 0 h 12"/>
                  <a:gd name="T44" fmla="*/ 5 w 9"/>
                  <a:gd name="T45" fmla="*/ 0 h 12"/>
                  <a:gd name="T46" fmla="*/ 5 w 9"/>
                  <a:gd name="T47" fmla="*/ 0 h 12"/>
                  <a:gd name="T48" fmla="*/ 5 w 9"/>
                  <a:gd name="T49" fmla="*/ 3 h 12"/>
                  <a:gd name="T50" fmla="*/ 5 w 9"/>
                  <a:gd name="T51" fmla="*/ 3 h 12"/>
                  <a:gd name="T52" fmla="*/ 7 w 9"/>
                  <a:gd name="T53" fmla="*/ 3 h 12"/>
                  <a:gd name="T54" fmla="*/ 7 w 9"/>
                  <a:gd name="T55" fmla="*/ 3 h 12"/>
                  <a:gd name="T56" fmla="*/ 7 w 9"/>
                  <a:gd name="T57" fmla="*/ 3 h 12"/>
                  <a:gd name="T58" fmla="*/ 7 w 9"/>
                  <a:gd name="T59" fmla="*/ 3 h 12"/>
                  <a:gd name="T60" fmla="*/ 7 w 9"/>
                  <a:gd name="T61" fmla="*/ 3 h 12"/>
                  <a:gd name="T62" fmla="*/ 7 w 9"/>
                  <a:gd name="T63" fmla="*/ 3 h 12"/>
                  <a:gd name="T64" fmla="*/ 7 w 9"/>
                  <a:gd name="T65" fmla="*/ 3 h 12"/>
                  <a:gd name="T66" fmla="*/ 7 w 9"/>
                  <a:gd name="T67" fmla="*/ 5 h 12"/>
                  <a:gd name="T68" fmla="*/ 9 w 9"/>
                  <a:gd name="T69" fmla="*/ 5 h 12"/>
                  <a:gd name="T70" fmla="*/ 9 w 9"/>
                  <a:gd name="T71" fmla="*/ 5 h 12"/>
                  <a:gd name="T72" fmla="*/ 9 w 9"/>
                  <a:gd name="T73" fmla="*/ 7 h 12"/>
                  <a:gd name="T74" fmla="*/ 9 w 9"/>
                  <a:gd name="T75" fmla="*/ 7 h 12"/>
                  <a:gd name="T76" fmla="*/ 9 w 9"/>
                  <a:gd name="T77" fmla="*/ 7 h 12"/>
                  <a:gd name="T78" fmla="*/ 9 w 9"/>
                  <a:gd name="T79" fmla="*/ 10 h 12"/>
                  <a:gd name="T80" fmla="*/ 7 w 9"/>
                  <a:gd name="T81" fmla="*/ 10 h 12"/>
                  <a:gd name="T82" fmla="*/ 7 w 9"/>
                  <a:gd name="T83" fmla="*/ 10 h 12"/>
                  <a:gd name="T84" fmla="*/ 7 w 9"/>
                  <a:gd name="T85" fmla="*/ 12 h 12"/>
                  <a:gd name="T86" fmla="*/ 7 w 9"/>
                  <a:gd name="T87" fmla="*/ 12 h 12"/>
                  <a:gd name="T88" fmla="*/ 5 w 9"/>
                  <a:gd name="T89" fmla="*/ 12 h 12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9"/>
                  <a:gd name="T136" fmla="*/ 0 h 12"/>
                  <a:gd name="T137" fmla="*/ 9 w 9"/>
                  <a:gd name="T138" fmla="*/ 12 h 12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9" h="12">
                    <a:moveTo>
                      <a:pt x="5" y="12"/>
                    </a:moveTo>
                    <a:lnTo>
                      <a:pt x="5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7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7" y="12"/>
                    </a:lnTo>
                    <a:lnTo>
                      <a:pt x="5" y="1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1" name="Freeform 29"/>
              <p:cNvSpPr>
                <a:spLocks/>
              </p:cNvSpPr>
              <p:nvPr/>
            </p:nvSpPr>
            <p:spPr bwMode="auto">
              <a:xfrm>
                <a:off x="2723" y="2493"/>
                <a:ext cx="7" cy="8"/>
              </a:xfrm>
              <a:custGeom>
                <a:avLst/>
                <a:gdLst>
                  <a:gd name="T0" fmla="*/ 5 w 7"/>
                  <a:gd name="T1" fmla="*/ 3 h 8"/>
                  <a:gd name="T2" fmla="*/ 5 w 7"/>
                  <a:gd name="T3" fmla="*/ 3 h 8"/>
                  <a:gd name="T4" fmla="*/ 5 w 7"/>
                  <a:gd name="T5" fmla="*/ 3 h 8"/>
                  <a:gd name="T6" fmla="*/ 5 w 7"/>
                  <a:gd name="T7" fmla="*/ 3 h 8"/>
                  <a:gd name="T8" fmla="*/ 7 w 7"/>
                  <a:gd name="T9" fmla="*/ 3 h 8"/>
                  <a:gd name="T10" fmla="*/ 7 w 7"/>
                  <a:gd name="T11" fmla="*/ 3 h 8"/>
                  <a:gd name="T12" fmla="*/ 7 w 7"/>
                  <a:gd name="T13" fmla="*/ 3 h 8"/>
                  <a:gd name="T14" fmla="*/ 7 w 7"/>
                  <a:gd name="T15" fmla="*/ 3 h 8"/>
                  <a:gd name="T16" fmla="*/ 7 w 7"/>
                  <a:gd name="T17" fmla="*/ 5 h 8"/>
                  <a:gd name="T18" fmla="*/ 7 w 7"/>
                  <a:gd name="T19" fmla="*/ 5 h 8"/>
                  <a:gd name="T20" fmla="*/ 7 w 7"/>
                  <a:gd name="T21" fmla="*/ 5 h 8"/>
                  <a:gd name="T22" fmla="*/ 7 w 7"/>
                  <a:gd name="T23" fmla="*/ 5 h 8"/>
                  <a:gd name="T24" fmla="*/ 7 w 7"/>
                  <a:gd name="T25" fmla="*/ 5 h 8"/>
                  <a:gd name="T26" fmla="*/ 7 w 7"/>
                  <a:gd name="T27" fmla="*/ 5 h 8"/>
                  <a:gd name="T28" fmla="*/ 7 w 7"/>
                  <a:gd name="T29" fmla="*/ 5 h 8"/>
                  <a:gd name="T30" fmla="*/ 7 w 7"/>
                  <a:gd name="T31" fmla="*/ 5 h 8"/>
                  <a:gd name="T32" fmla="*/ 5 w 7"/>
                  <a:gd name="T33" fmla="*/ 5 h 8"/>
                  <a:gd name="T34" fmla="*/ 5 w 7"/>
                  <a:gd name="T35" fmla="*/ 5 h 8"/>
                  <a:gd name="T36" fmla="*/ 5 w 7"/>
                  <a:gd name="T37" fmla="*/ 5 h 8"/>
                  <a:gd name="T38" fmla="*/ 5 w 7"/>
                  <a:gd name="T39" fmla="*/ 5 h 8"/>
                  <a:gd name="T40" fmla="*/ 5 w 7"/>
                  <a:gd name="T41" fmla="*/ 5 h 8"/>
                  <a:gd name="T42" fmla="*/ 5 w 7"/>
                  <a:gd name="T43" fmla="*/ 5 h 8"/>
                  <a:gd name="T44" fmla="*/ 5 w 7"/>
                  <a:gd name="T45" fmla="*/ 5 h 8"/>
                  <a:gd name="T46" fmla="*/ 5 w 7"/>
                  <a:gd name="T47" fmla="*/ 8 h 8"/>
                  <a:gd name="T48" fmla="*/ 5 w 7"/>
                  <a:gd name="T49" fmla="*/ 8 h 8"/>
                  <a:gd name="T50" fmla="*/ 5 w 7"/>
                  <a:gd name="T51" fmla="*/ 8 h 8"/>
                  <a:gd name="T52" fmla="*/ 5 w 7"/>
                  <a:gd name="T53" fmla="*/ 8 h 8"/>
                  <a:gd name="T54" fmla="*/ 3 w 7"/>
                  <a:gd name="T55" fmla="*/ 8 h 8"/>
                  <a:gd name="T56" fmla="*/ 3 w 7"/>
                  <a:gd name="T57" fmla="*/ 8 h 8"/>
                  <a:gd name="T58" fmla="*/ 3 w 7"/>
                  <a:gd name="T59" fmla="*/ 8 h 8"/>
                  <a:gd name="T60" fmla="*/ 3 w 7"/>
                  <a:gd name="T61" fmla="*/ 8 h 8"/>
                  <a:gd name="T62" fmla="*/ 2 w 7"/>
                  <a:gd name="T63" fmla="*/ 8 h 8"/>
                  <a:gd name="T64" fmla="*/ 2 w 7"/>
                  <a:gd name="T65" fmla="*/ 8 h 8"/>
                  <a:gd name="T66" fmla="*/ 2 w 7"/>
                  <a:gd name="T67" fmla="*/ 8 h 8"/>
                  <a:gd name="T68" fmla="*/ 2 w 7"/>
                  <a:gd name="T69" fmla="*/ 8 h 8"/>
                  <a:gd name="T70" fmla="*/ 2 w 7"/>
                  <a:gd name="T71" fmla="*/ 8 h 8"/>
                  <a:gd name="T72" fmla="*/ 2 w 7"/>
                  <a:gd name="T73" fmla="*/ 8 h 8"/>
                  <a:gd name="T74" fmla="*/ 2 w 7"/>
                  <a:gd name="T75" fmla="*/ 5 h 8"/>
                  <a:gd name="T76" fmla="*/ 2 w 7"/>
                  <a:gd name="T77" fmla="*/ 5 h 8"/>
                  <a:gd name="T78" fmla="*/ 2 w 7"/>
                  <a:gd name="T79" fmla="*/ 5 h 8"/>
                  <a:gd name="T80" fmla="*/ 2 w 7"/>
                  <a:gd name="T81" fmla="*/ 5 h 8"/>
                  <a:gd name="T82" fmla="*/ 2 w 7"/>
                  <a:gd name="T83" fmla="*/ 5 h 8"/>
                  <a:gd name="T84" fmla="*/ 2 w 7"/>
                  <a:gd name="T85" fmla="*/ 5 h 8"/>
                  <a:gd name="T86" fmla="*/ 2 w 7"/>
                  <a:gd name="T87" fmla="*/ 5 h 8"/>
                  <a:gd name="T88" fmla="*/ 2 w 7"/>
                  <a:gd name="T89" fmla="*/ 5 h 8"/>
                  <a:gd name="T90" fmla="*/ 0 w 7"/>
                  <a:gd name="T91" fmla="*/ 5 h 8"/>
                  <a:gd name="T92" fmla="*/ 0 w 7"/>
                  <a:gd name="T93" fmla="*/ 3 h 8"/>
                  <a:gd name="T94" fmla="*/ 0 w 7"/>
                  <a:gd name="T95" fmla="*/ 3 h 8"/>
                  <a:gd name="T96" fmla="*/ 0 w 7"/>
                  <a:gd name="T97" fmla="*/ 3 h 8"/>
                  <a:gd name="T98" fmla="*/ 0 w 7"/>
                  <a:gd name="T99" fmla="*/ 3 h 8"/>
                  <a:gd name="T100" fmla="*/ 2 w 7"/>
                  <a:gd name="T101" fmla="*/ 3 h 8"/>
                  <a:gd name="T102" fmla="*/ 2 w 7"/>
                  <a:gd name="T103" fmla="*/ 3 h 8"/>
                  <a:gd name="T104" fmla="*/ 3 w 7"/>
                  <a:gd name="T105" fmla="*/ 0 h 8"/>
                  <a:gd name="T106" fmla="*/ 3 w 7"/>
                  <a:gd name="T107" fmla="*/ 0 h 8"/>
                  <a:gd name="T108" fmla="*/ 3 w 7"/>
                  <a:gd name="T109" fmla="*/ 0 h 8"/>
                  <a:gd name="T110" fmla="*/ 5 w 7"/>
                  <a:gd name="T111" fmla="*/ 0 h 8"/>
                  <a:gd name="T112" fmla="*/ 5 w 7"/>
                  <a:gd name="T113" fmla="*/ 0 h 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"/>
                  <a:gd name="T172" fmla="*/ 0 h 8"/>
                  <a:gd name="T173" fmla="*/ 7 w 7"/>
                  <a:gd name="T174" fmla="*/ 8 h 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" h="8">
                    <a:moveTo>
                      <a:pt x="5" y="3"/>
                    </a:moveTo>
                    <a:lnTo>
                      <a:pt x="5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2" name="Freeform 30"/>
              <p:cNvSpPr>
                <a:spLocks/>
              </p:cNvSpPr>
              <p:nvPr/>
            </p:nvSpPr>
            <p:spPr bwMode="auto">
              <a:xfrm>
                <a:off x="2723" y="2493"/>
                <a:ext cx="7" cy="8"/>
              </a:xfrm>
              <a:custGeom>
                <a:avLst/>
                <a:gdLst>
                  <a:gd name="T0" fmla="*/ 5 w 7"/>
                  <a:gd name="T1" fmla="*/ 3 h 8"/>
                  <a:gd name="T2" fmla="*/ 5 w 7"/>
                  <a:gd name="T3" fmla="*/ 3 h 8"/>
                  <a:gd name="T4" fmla="*/ 5 w 7"/>
                  <a:gd name="T5" fmla="*/ 3 h 8"/>
                  <a:gd name="T6" fmla="*/ 5 w 7"/>
                  <a:gd name="T7" fmla="*/ 3 h 8"/>
                  <a:gd name="T8" fmla="*/ 7 w 7"/>
                  <a:gd name="T9" fmla="*/ 3 h 8"/>
                  <a:gd name="T10" fmla="*/ 7 w 7"/>
                  <a:gd name="T11" fmla="*/ 3 h 8"/>
                  <a:gd name="T12" fmla="*/ 7 w 7"/>
                  <a:gd name="T13" fmla="*/ 3 h 8"/>
                  <a:gd name="T14" fmla="*/ 7 w 7"/>
                  <a:gd name="T15" fmla="*/ 3 h 8"/>
                  <a:gd name="T16" fmla="*/ 7 w 7"/>
                  <a:gd name="T17" fmla="*/ 5 h 8"/>
                  <a:gd name="T18" fmla="*/ 7 w 7"/>
                  <a:gd name="T19" fmla="*/ 5 h 8"/>
                  <a:gd name="T20" fmla="*/ 7 w 7"/>
                  <a:gd name="T21" fmla="*/ 5 h 8"/>
                  <a:gd name="T22" fmla="*/ 7 w 7"/>
                  <a:gd name="T23" fmla="*/ 5 h 8"/>
                  <a:gd name="T24" fmla="*/ 7 w 7"/>
                  <a:gd name="T25" fmla="*/ 5 h 8"/>
                  <a:gd name="T26" fmla="*/ 7 w 7"/>
                  <a:gd name="T27" fmla="*/ 5 h 8"/>
                  <a:gd name="T28" fmla="*/ 7 w 7"/>
                  <a:gd name="T29" fmla="*/ 5 h 8"/>
                  <a:gd name="T30" fmla="*/ 7 w 7"/>
                  <a:gd name="T31" fmla="*/ 5 h 8"/>
                  <a:gd name="T32" fmla="*/ 5 w 7"/>
                  <a:gd name="T33" fmla="*/ 5 h 8"/>
                  <a:gd name="T34" fmla="*/ 5 w 7"/>
                  <a:gd name="T35" fmla="*/ 5 h 8"/>
                  <a:gd name="T36" fmla="*/ 5 w 7"/>
                  <a:gd name="T37" fmla="*/ 5 h 8"/>
                  <a:gd name="T38" fmla="*/ 5 w 7"/>
                  <a:gd name="T39" fmla="*/ 5 h 8"/>
                  <a:gd name="T40" fmla="*/ 5 w 7"/>
                  <a:gd name="T41" fmla="*/ 5 h 8"/>
                  <a:gd name="T42" fmla="*/ 5 w 7"/>
                  <a:gd name="T43" fmla="*/ 5 h 8"/>
                  <a:gd name="T44" fmla="*/ 5 w 7"/>
                  <a:gd name="T45" fmla="*/ 5 h 8"/>
                  <a:gd name="T46" fmla="*/ 5 w 7"/>
                  <a:gd name="T47" fmla="*/ 8 h 8"/>
                  <a:gd name="T48" fmla="*/ 5 w 7"/>
                  <a:gd name="T49" fmla="*/ 8 h 8"/>
                  <a:gd name="T50" fmla="*/ 5 w 7"/>
                  <a:gd name="T51" fmla="*/ 8 h 8"/>
                  <a:gd name="T52" fmla="*/ 5 w 7"/>
                  <a:gd name="T53" fmla="*/ 8 h 8"/>
                  <a:gd name="T54" fmla="*/ 3 w 7"/>
                  <a:gd name="T55" fmla="*/ 8 h 8"/>
                  <a:gd name="T56" fmla="*/ 3 w 7"/>
                  <a:gd name="T57" fmla="*/ 8 h 8"/>
                  <a:gd name="T58" fmla="*/ 3 w 7"/>
                  <a:gd name="T59" fmla="*/ 8 h 8"/>
                  <a:gd name="T60" fmla="*/ 3 w 7"/>
                  <a:gd name="T61" fmla="*/ 8 h 8"/>
                  <a:gd name="T62" fmla="*/ 2 w 7"/>
                  <a:gd name="T63" fmla="*/ 8 h 8"/>
                  <a:gd name="T64" fmla="*/ 2 w 7"/>
                  <a:gd name="T65" fmla="*/ 8 h 8"/>
                  <a:gd name="T66" fmla="*/ 2 w 7"/>
                  <a:gd name="T67" fmla="*/ 8 h 8"/>
                  <a:gd name="T68" fmla="*/ 2 w 7"/>
                  <a:gd name="T69" fmla="*/ 8 h 8"/>
                  <a:gd name="T70" fmla="*/ 2 w 7"/>
                  <a:gd name="T71" fmla="*/ 8 h 8"/>
                  <a:gd name="T72" fmla="*/ 2 w 7"/>
                  <a:gd name="T73" fmla="*/ 8 h 8"/>
                  <a:gd name="T74" fmla="*/ 2 w 7"/>
                  <a:gd name="T75" fmla="*/ 5 h 8"/>
                  <a:gd name="T76" fmla="*/ 2 w 7"/>
                  <a:gd name="T77" fmla="*/ 5 h 8"/>
                  <a:gd name="T78" fmla="*/ 2 w 7"/>
                  <a:gd name="T79" fmla="*/ 5 h 8"/>
                  <a:gd name="T80" fmla="*/ 2 w 7"/>
                  <a:gd name="T81" fmla="*/ 5 h 8"/>
                  <a:gd name="T82" fmla="*/ 2 w 7"/>
                  <a:gd name="T83" fmla="*/ 5 h 8"/>
                  <a:gd name="T84" fmla="*/ 2 w 7"/>
                  <a:gd name="T85" fmla="*/ 5 h 8"/>
                  <a:gd name="T86" fmla="*/ 2 w 7"/>
                  <a:gd name="T87" fmla="*/ 5 h 8"/>
                  <a:gd name="T88" fmla="*/ 2 w 7"/>
                  <a:gd name="T89" fmla="*/ 5 h 8"/>
                  <a:gd name="T90" fmla="*/ 0 w 7"/>
                  <a:gd name="T91" fmla="*/ 5 h 8"/>
                  <a:gd name="T92" fmla="*/ 0 w 7"/>
                  <a:gd name="T93" fmla="*/ 3 h 8"/>
                  <a:gd name="T94" fmla="*/ 0 w 7"/>
                  <a:gd name="T95" fmla="*/ 3 h 8"/>
                  <a:gd name="T96" fmla="*/ 0 w 7"/>
                  <a:gd name="T97" fmla="*/ 3 h 8"/>
                  <a:gd name="T98" fmla="*/ 0 w 7"/>
                  <a:gd name="T99" fmla="*/ 3 h 8"/>
                  <a:gd name="T100" fmla="*/ 2 w 7"/>
                  <a:gd name="T101" fmla="*/ 3 h 8"/>
                  <a:gd name="T102" fmla="*/ 2 w 7"/>
                  <a:gd name="T103" fmla="*/ 3 h 8"/>
                  <a:gd name="T104" fmla="*/ 3 w 7"/>
                  <a:gd name="T105" fmla="*/ 0 h 8"/>
                  <a:gd name="T106" fmla="*/ 3 w 7"/>
                  <a:gd name="T107" fmla="*/ 0 h 8"/>
                  <a:gd name="T108" fmla="*/ 3 w 7"/>
                  <a:gd name="T109" fmla="*/ 0 h 8"/>
                  <a:gd name="T110" fmla="*/ 5 w 7"/>
                  <a:gd name="T111" fmla="*/ 0 h 8"/>
                  <a:gd name="T112" fmla="*/ 5 w 7"/>
                  <a:gd name="T113" fmla="*/ 0 h 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7"/>
                  <a:gd name="T172" fmla="*/ 0 h 8"/>
                  <a:gd name="T173" fmla="*/ 7 w 7"/>
                  <a:gd name="T174" fmla="*/ 8 h 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7" h="8">
                    <a:moveTo>
                      <a:pt x="5" y="3"/>
                    </a:moveTo>
                    <a:lnTo>
                      <a:pt x="5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5" y="5"/>
                    </a:lnTo>
                    <a:lnTo>
                      <a:pt x="5" y="8"/>
                    </a:lnTo>
                    <a:lnTo>
                      <a:pt x="3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3" name="Freeform 31"/>
              <p:cNvSpPr>
                <a:spLocks/>
              </p:cNvSpPr>
              <p:nvPr/>
            </p:nvSpPr>
            <p:spPr bwMode="auto">
              <a:xfrm>
                <a:off x="2702" y="2493"/>
                <a:ext cx="10" cy="10"/>
              </a:xfrm>
              <a:custGeom>
                <a:avLst/>
                <a:gdLst>
                  <a:gd name="T0" fmla="*/ 9 w 10"/>
                  <a:gd name="T1" fmla="*/ 3 h 10"/>
                  <a:gd name="T2" fmla="*/ 9 w 10"/>
                  <a:gd name="T3" fmla="*/ 3 h 10"/>
                  <a:gd name="T4" fmla="*/ 10 w 10"/>
                  <a:gd name="T5" fmla="*/ 3 h 10"/>
                  <a:gd name="T6" fmla="*/ 10 w 10"/>
                  <a:gd name="T7" fmla="*/ 5 h 10"/>
                  <a:gd name="T8" fmla="*/ 10 w 10"/>
                  <a:gd name="T9" fmla="*/ 5 h 10"/>
                  <a:gd name="T10" fmla="*/ 10 w 10"/>
                  <a:gd name="T11" fmla="*/ 5 h 10"/>
                  <a:gd name="T12" fmla="*/ 9 w 10"/>
                  <a:gd name="T13" fmla="*/ 5 h 10"/>
                  <a:gd name="T14" fmla="*/ 9 w 10"/>
                  <a:gd name="T15" fmla="*/ 5 h 10"/>
                  <a:gd name="T16" fmla="*/ 9 w 10"/>
                  <a:gd name="T17" fmla="*/ 5 h 10"/>
                  <a:gd name="T18" fmla="*/ 9 w 10"/>
                  <a:gd name="T19" fmla="*/ 5 h 10"/>
                  <a:gd name="T20" fmla="*/ 7 w 10"/>
                  <a:gd name="T21" fmla="*/ 8 h 10"/>
                  <a:gd name="T22" fmla="*/ 7 w 10"/>
                  <a:gd name="T23" fmla="*/ 8 h 10"/>
                  <a:gd name="T24" fmla="*/ 7 w 10"/>
                  <a:gd name="T25" fmla="*/ 8 h 10"/>
                  <a:gd name="T26" fmla="*/ 5 w 10"/>
                  <a:gd name="T27" fmla="*/ 8 h 10"/>
                  <a:gd name="T28" fmla="*/ 5 w 10"/>
                  <a:gd name="T29" fmla="*/ 8 h 10"/>
                  <a:gd name="T30" fmla="*/ 5 w 10"/>
                  <a:gd name="T31" fmla="*/ 10 h 10"/>
                  <a:gd name="T32" fmla="*/ 5 w 10"/>
                  <a:gd name="T33" fmla="*/ 10 h 10"/>
                  <a:gd name="T34" fmla="*/ 5 w 10"/>
                  <a:gd name="T35" fmla="*/ 10 h 10"/>
                  <a:gd name="T36" fmla="*/ 3 w 10"/>
                  <a:gd name="T37" fmla="*/ 10 h 10"/>
                  <a:gd name="T38" fmla="*/ 3 w 10"/>
                  <a:gd name="T39" fmla="*/ 10 h 10"/>
                  <a:gd name="T40" fmla="*/ 3 w 10"/>
                  <a:gd name="T41" fmla="*/ 10 h 10"/>
                  <a:gd name="T42" fmla="*/ 3 w 10"/>
                  <a:gd name="T43" fmla="*/ 10 h 10"/>
                  <a:gd name="T44" fmla="*/ 2 w 10"/>
                  <a:gd name="T45" fmla="*/ 10 h 10"/>
                  <a:gd name="T46" fmla="*/ 2 w 10"/>
                  <a:gd name="T47" fmla="*/ 10 h 10"/>
                  <a:gd name="T48" fmla="*/ 2 w 10"/>
                  <a:gd name="T49" fmla="*/ 10 h 10"/>
                  <a:gd name="T50" fmla="*/ 0 w 10"/>
                  <a:gd name="T51" fmla="*/ 10 h 10"/>
                  <a:gd name="T52" fmla="*/ 0 w 10"/>
                  <a:gd name="T53" fmla="*/ 10 h 10"/>
                  <a:gd name="T54" fmla="*/ 0 w 10"/>
                  <a:gd name="T55" fmla="*/ 10 h 10"/>
                  <a:gd name="T56" fmla="*/ 0 w 10"/>
                  <a:gd name="T57" fmla="*/ 10 h 10"/>
                  <a:gd name="T58" fmla="*/ 0 w 10"/>
                  <a:gd name="T59" fmla="*/ 8 h 10"/>
                  <a:gd name="T60" fmla="*/ 0 w 10"/>
                  <a:gd name="T61" fmla="*/ 8 h 10"/>
                  <a:gd name="T62" fmla="*/ 0 w 10"/>
                  <a:gd name="T63" fmla="*/ 8 h 10"/>
                  <a:gd name="T64" fmla="*/ 2 w 10"/>
                  <a:gd name="T65" fmla="*/ 5 h 10"/>
                  <a:gd name="T66" fmla="*/ 2 w 10"/>
                  <a:gd name="T67" fmla="*/ 5 h 10"/>
                  <a:gd name="T68" fmla="*/ 2 w 10"/>
                  <a:gd name="T69" fmla="*/ 5 h 10"/>
                  <a:gd name="T70" fmla="*/ 2 w 10"/>
                  <a:gd name="T71" fmla="*/ 3 h 10"/>
                  <a:gd name="T72" fmla="*/ 3 w 10"/>
                  <a:gd name="T73" fmla="*/ 3 h 10"/>
                  <a:gd name="T74" fmla="*/ 3 w 10"/>
                  <a:gd name="T75" fmla="*/ 3 h 10"/>
                  <a:gd name="T76" fmla="*/ 3 w 10"/>
                  <a:gd name="T77" fmla="*/ 0 h 10"/>
                  <a:gd name="T78" fmla="*/ 5 w 10"/>
                  <a:gd name="T79" fmla="*/ 0 h 10"/>
                  <a:gd name="T80" fmla="*/ 5 w 10"/>
                  <a:gd name="T81" fmla="*/ 3 h 10"/>
                  <a:gd name="T82" fmla="*/ 5 w 10"/>
                  <a:gd name="T83" fmla="*/ 3 h 10"/>
                  <a:gd name="T84" fmla="*/ 7 w 10"/>
                  <a:gd name="T85" fmla="*/ 3 h 1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"/>
                  <a:gd name="T130" fmla="*/ 0 h 10"/>
                  <a:gd name="T131" fmla="*/ 10 w 10"/>
                  <a:gd name="T132" fmla="*/ 10 h 1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" h="10">
                    <a:moveTo>
                      <a:pt x="7" y="3"/>
                    </a:moveTo>
                    <a:lnTo>
                      <a:pt x="9" y="3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4" name="Freeform 32"/>
              <p:cNvSpPr>
                <a:spLocks/>
              </p:cNvSpPr>
              <p:nvPr/>
            </p:nvSpPr>
            <p:spPr bwMode="auto">
              <a:xfrm>
                <a:off x="2702" y="2493"/>
                <a:ext cx="10" cy="10"/>
              </a:xfrm>
              <a:custGeom>
                <a:avLst/>
                <a:gdLst>
                  <a:gd name="T0" fmla="*/ 9 w 10"/>
                  <a:gd name="T1" fmla="*/ 3 h 10"/>
                  <a:gd name="T2" fmla="*/ 9 w 10"/>
                  <a:gd name="T3" fmla="*/ 3 h 10"/>
                  <a:gd name="T4" fmla="*/ 10 w 10"/>
                  <a:gd name="T5" fmla="*/ 3 h 10"/>
                  <a:gd name="T6" fmla="*/ 10 w 10"/>
                  <a:gd name="T7" fmla="*/ 5 h 10"/>
                  <a:gd name="T8" fmla="*/ 10 w 10"/>
                  <a:gd name="T9" fmla="*/ 5 h 10"/>
                  <a:gd name="T10" fmla="*/ 10 w 10"/>
                  <a:gd name="T11" fmla="*/ 5 h 10"/>
                  <a:gd name="T12" fmla="*/ 9 w 10"/>
                  <a:gd name="T13" fmla="*/ 5 h 10"/>
                  <a:gd name="T14" fmla="*/ 9 w 10"/>
                  <a:gd name="T15" fmla="*/ 5 h 10"/>
                  <a:gd name="T16" fmla="*/ 9 w 10"/>
                  <a:gd name="T17" fmla="*/ 5 h 10"/>
                  <a:gd name="T18" fmla="*/ 9 w 10"/>
                  <a:gd name="T19" fmla="*/ 5 h 10"/>
                  <a:gd name="T20" fmla="*/ 7 w 10"/>
                  <a:gd name="T21" fmla="*/ 8 h 10"/>
                  <a:gd name="T22" fmla="*/ 7 w 10"/>
                  <a:gd name="T23" fmla="*/ 8 h 10"/>
                  <a:gd name="T24" fmla="*/ 7 w 10"/>
                  <a:gd name="T25" fmla="*/ 8 h 10"/>
                  <a:gd name="T26" fmla="*/ 5 w 10"/>
                  <a:gd name="T27" fmla="*/ 8 h 10"/>
                  <a:gd name="T28" fmla="*/ 5 w 10"/>
                  <a:gd name="T29" fmla="*/ 8 h 10"/>
                  <a:gd name="T30" fmla="*/ 5 w 10"/>
                  <a:gd name="T31" fmla="*/ 10 h 10"/>
                  <a:gd name="T32" fmla="*/ 5 w 10"/>
                  <a:gd name="T33" fmla="*/ 10 h 10"/>
                  <a:gd name="T34" fmla="*/ 5 w 10"/>
                  <a:gd name="T35" fmla="*/ 10 h 10"/>
                  <a:gd name="T36" fmla="*/ 3 w 10"/>
                  <a:gd name="T37" fmla="*/ 10 h 10"/>
                  <a:gd name="T38" fmla="*/ 3 w 10"/>
                  <a:gd name="T39" fmla="*/ 10 h 10"/>
                  <a:gd name="T40" fmla="*/ 3 w 10"/>
                  <a:gd name="T41" fmla="*/ 10 h 10"/>
                  <a:gd name="T42" fmla="*/ 3 w 10"/>
                  <a:gd name="T43" fmla="*/ 10 h 10"/>
                  <a:gd name="T44" fmla="*/ 2 w 10"/>
                  <a:gd name="T45" fmla="*/ 10 h 10"/>
                  <a:gd name="T46" fmla="*/ 2 w 10"/>
                  <a:gd name="T47" fmla="*/ 10 h 10"/>
                  <a:gd name="T48" fmla="*/ 2 w 10"/>
                  <a:gd name="T49" fmla="*/ 10 h 10"/>
                  <a:gd name="T50" fmla="*/ 0 w 10"/>
                  <a:gd name="T51" fmla="*/ 10 h 10"/>
                  <a:gd name="T52" fmla="*/ 0 w 10"/>
                  <a:gd name="T53" fmla="*/ 10 h 10"/>
                  <a:gd name="T54" fmla="*/ 0 w 10"/>
                  <a:gd name="T55" fmla="*/ 10 h 10"/>
                  <a:gd name="T56" fmla="*/ 0 w 10"/>
                  <a:gd name="T57" fmla="*/ 10 h 10"/>
                  <a:gd name="T58" fmla="*/ 0 w 10"/>
                  <a:gd name="T59" fmla="*/ 8 h 10"/>
                  <a:gd name="T60" fmla="*/ 0 w 10"/>
                  <a:gd name="T61" fmla="*/ 8 h 10"/>
                  <a:gd name="T62" fmla="*/ 0 w 10"/>
                  <a:gd name="T63" fmla="*/ 8 h 10"/>
                  <a:gd name="T64" fmla="*/ 2 w 10"/>
                  <a:gd name="T65" fmla="*/ 5 h 10"/>
                  <a:gd name="T66" fmla="*/ 2 w 10"/>
                  <a:gd name="T67" fmla="*/ 5 h 10"/>
                  <a:gd name="T68" fmla="*/ 2 w 10"/>
                  <a:gd name="T69" fmla="*/ 5 h 10"/>
                  <a:gd name="T70" fmla="*/ 2 w 10"/>
                  <a:gd name="T71" fmla="*/ 3 h 10"/>
                  <a:gd name="T72" fmla="*/ 3 w 10"/>
                  <a:gd name="T73" fmla="*/ 3 h 10"/>
                  <a:gd name="T74" fmla="*/ 3 w 10"/>
                  <a:gd name="T75" fmla="*/ 3 h 10"/>
                  <a:gd name="T76" fmla="*/ 3 w 10"/>
                  <a:gd name="T77" fmla="*/ 0 h 10"/>
                  <a:gd name="T78" fmla="*/ 5 w 10"/>
                  <a:gd name="T79" fmla="*/ 0 h 10"/>
                  <a:gd name="T80" fmla="*/ 5 w 10"/>
                  <a:gd name="T81" fmla="*/ 3 h 10"/>
                  <a:gd name="T82" fmla="*/ 5 w 10"/>
                  <a:gd name="T83" fmla="*/ 3 h 10"/>
                  <a:gd name="T84" fmla="*/ 7 w 10"/>
                  <a:gd name="T85" fmla="*/ 3 h 10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w 10"/>
                  <a:gd name="T130" fmla="*/ 0 h 10"/>
                  <a:gd name="T131" fmla="*/ 10 w 10"/>
                  <a:gd name="T132" fmla="*/ 10 h 10"/>
                </a:gdLst>
                <a:ahLst/>
                <a:cxnLst>
                  <a:cxn ang="T86">
                    <a:pos x="T0" y="T1"/>
                  </a:cxn>
                  <a:cxn ang="T87">
                    <a:pos x="T2" y="T3"/>
                  </a:cxn>
                  <a:cxn ang="T88">
                    <a:pos x="T4" y="T5"/>
                  </a:cxn>
                  <a:cxn ang="T89">
                    <a:pos x="T6" y="T7"/>
                  </a:cxn>
                  <a:cxn ang="T90">
                    <a:pos x="T8" y="T9"/>
                  </a:cxn>
                  <a:cxn ang="T91">
                    <a:pos x="T10" y="T11"/>
                  </a:cxn>
                  <a:cxn ang="T92">
                    <a:pos x="T12" y="T13"/>
                  </a:cxn>
                  <a:cxn ang="T93">
                    <a:pos x="T14" y="T15"/>
                  </a:cxn>
                  <a:cxn ang="T94">
                    <a:pos x="T16" y="T17"/>
                  </a:cxn>
                  <a:cxn ang="T95">
                    <a:pos x="T18" y="T19"/>
                  </a:cxn>
                  <a:cxn ang="T96">
                    <a:pos x="T20" y="T21"/>
                  </a:cxn>
                  <a:cxn ang="T97">
                    <a:pos x="T22" y="T23"/>
                  </a:cxn>
                  <a:cxn ang="T98">
                    <a:pos x="T24" y="T25"/>
                  </a:cxn>
                  <a:cxn ang="T99">
                    <a:pos x="T26" y="T27"/>
                  </a:cxn>
                  <a:cxn ang="T100">
                    <a:pos x="T28" y="T29"/>
                  </a:cxn>
                  <a:cxn ang="T101">
                    <a:pos x="T30" y="T31"/>
                  </a:cxn>
                  <a:cxn ang="T102">
                    <a:pos x="T32" y="T33"/>
                  </a:cxn>
                  <a:cxn ang="T103">
                    <a:pos x="T34" y="T35"/>
                  </a:cxn>
                  <a:cxn ang="T104">
                    <a:pos x="T36" y="T37"/>
                  </a:cxn>
                  <a:cxn ang="T105">
                    <a:pos x="T38" y="T39"/>
                  </a:cxn>
                  <a:cxn ang="T106">
                    <a:pos x="T40" y="T41"/>
                  </a:cxn>
                  <a:cxn ang="T107">
                    <a:pos x="T42" y="T43"/>
                  </a:cxn>
                  <a:cxn ang="T108">
                    <a:pos x="T44" y="T45"/>
                  </a:cxn>
                  <a:cxn ang="T109">
                    <a:pos x="T46" y="T47"/>
                  </a:cxn>
                  <a:cxn ang="T110">
                    <a:pos x="T48" y="T49"/>
                  </a:cxn>
                  <a:cxn ang="T111">
                    <a:pos x="T50" y="T51"/>
                  </a:cxn>
                  <a:cxn ang="T112">
                    <a:pos x="T52" y="T53"/>
                  </a:cxn>
                  <a:cxn ang="T113">
                    <a:pos x="T54" y="T55"/>
                  </a:cxn>
                  <a:cxn ang="T114">
                    <a:pos x="T56" y="T57"/>
                  </a:cxn>
                  <a:cxn ang="T115">
                    <a:pos x="T58" y="T59"/>
                  </a:cxn>
                  <a:cxn ang="T116">
                    <a:pos x="T60" y="T61"/>
                  </a:cxn>
                  <a:cxn ang="T117">
                    <a:pos x="T62" y="T63"/>
                  </a:cxn>
                  <a:cxn ang="T118">
                    <a:pos x="T64" y="T65"/>
                  </a:cxn>
                  <a:cxn ang="T119">
                    <a:pos x="T66" y="T67"/>
                  </a:cxn>
                  <a:cxn ang="T120">
                    <a:pos x="T68" y="T69"/>
                  </a:cxn>
                  <a:cxn ang="T121">
                    <a:pos x="T70" y="T71"/>
                  </a:cxn>
                  <a:cxn ang="T122">
                    <a:pos x="T72" y="T73"/>
                  </a:cxn>
                  <a:cxn ang="T123">
                    <a:pos x="T74" y="T75"/>
                  </a:cxn>
                  <a:cxn ang="T124">
                    <a:pos x="T76" y="T77"/>
                  </a:cxn>
                  <a:cxn ang="T125">
                    <a:pos x="T78" y="T79"/>
                  </a:cxn>
                  <a:cxn ang="T126">
                    <a:pos x="T80" y="T81"/>
                  </a:cxn>
                  <a:cxn ang="T127">
                    <a:pos x="T82" y="T83"/>
                  </a:cxn>
                  <a:cxn ang="T128">
                    <a:pos x="T84" y="T85"/>
                  </a:cxn>
                </a:cxnLst>
                <a:rect l="T129" t="T130" r="T131" b="T132"/>
                <a:pathLst>
                  <a:path w="10" h="10">
                    <a:moveTo>
                      <a:pt x="7" y="3"/>
                    </a:moveTo>
                    <a:lnTo>
                      <a:pt x="9" y="3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9" y="5"/>
                    </a:lnTo>
                    <a:lnTo>
                      <a:pt x="7" y="5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5" name="Freeform 33"/>
              <p:cNvSpPr>
                <a:spLocks/>
              </p:cNvSpPr>
              <p:nvPr/>
            </p:nvSpPr>
            <p:spPr bwMode="auto">
              <a:xfrm>
                <a:off x="2633" y="2496"/>
                <a:ext cx="16" cy="15"/>
              </a:xfrm>
              <a:custGeom>
                <a:avLst/>
                <a:gdLst>
                  <a:gd name="T0" fmla="*/ 12 w 16"/>
                  <a:gd name="T1" fmla="*/ 0 h 15"/>
                  <a:gd name="T2" fmla="*/ 14 w 16"/>
                  <a:gd name="T3" fmla="*/ 0 h 15"/>
                  <a:gd name="T4" fmla="*/ 14 w 16"/>
                  <a:gd name="T5" fmla="*/ 2 h 15"/>
                  <a:gd name="T6" fmla="*/ 14 w 16"/>
                  <a:gd name="T7" fmla="*/ 2 h 15"/>
                  <a:gd name="T8" fmla="*/ 14 w 16"/>
                  <a:gd name="T9" fmla="*/ 2 h 15"/>
                  <a:gd name="T10" fmla="*/ 14 w 16"/>
                  <a:gd name="T11" fmla="*/ 2 h 15"/>
                  <a:gd name="T12" fmla="*/ 14 w 16"/>
                  <a:gd name="T13" fmla="*/ 5 h 15"/>
                  <a:gd name="T14" fmla="*/ 14 w 16"/>
                  <a:gd name="T15" fmla="*/ 5 h 15"/>
                  <a:gd name="T16" fmla="*/ 14 w 16"/>
                  <a:gd name="T17" fmla="*/ 5 h 15"/>
                  <a:gd name="T18" fmla="*/ 16 w 16"/>
                  <a:gd name="T19" fmla="*/ 5 h 15"/>
                  <a:gd name="T20" fmla="*/ 14 w 16"/>
                  <a:gd name="T21" fmla="*/ 5 h 15"/>
                  <a:gd name="T22" fmla="*/ 14 w 16"/>
                  <a:gd name="T23" fmla="*/ 7 h 15"/>
                  <a:gd name="T24" fmla="*/ 14 w 16"/>
                  <a:gd name="T25" fmla="*/ 7 h 15"/>
                  <a:gd name="T26" fmla="*/ 12 w 16"/>
                  <a:gd name="T27" fmla="*/ 7 h 15"/>
                  <a:gd name="T28" fmla="*/ 12 w 16"/>
                  <a:gd name="T29" fmla="*/ 7 h 15"/>
                  <a:gd name="T30" fmla="*/ 12 w 16"/>
                  <a:gd name="T31" fmla="*/ 7 h 15"/>
                  <a:gd name="T32" fmla="*/ 12 w 16"/>
                  <a:gd name="T33" fmla="*/ 10 h 15"/>
                  <a:gd name="T34" fmla="*/ 12 w 16"/>
                  <a:gd name="T35" fmla="*/ 10 h 15"/>
                  <a:gd name="T36" fmla="*/ 12 w 16"/>
                  <a:gd name="T37" fmla="*/ 10 h 15"/>
                  <a:gd name="T38" fmla="*/ 12 w 16"/>
                  <a:gd name="T39" fmla="*/ 10 h 15"/>
                  <a:gd name="T40" fmla="*/ 12 w 16"/>
                  <a:gd name="T41" fmla="*/ 12 h 15"/>
                  <a:gd name="T42" fmla="*/ 12 w 16"/>
                  <a:gd name="T43" fmla="*/ 12 h 15"/>
                  <a:gd name="T44" fmla="*/ 12 w 16"/>
                  <a:gd name="T45" fmla="*/ 15 h 15"/>
                  <a:gd name="T46" fmla="*/ 12 w 16"/>
                  <a:gd name="T47" fmla="*/ 15 h 15"/>
                  <a:gd name="T48" fmla="*/ 12 w 16"/>
                  <a:gd name="T49" fmla="*/ 15 h 15"/>
                  <a:gd name="T50" fmla="*/ 12 w 16"/>
                  <a:gd name="T51" fmla="*/ 15 h 15"/>
                  <a:gd name="T52" fmla="*/ 11 w 16"/>
                  <a:gd name="T53" fmla="*/ 15 h 15"/>
                  <a:gd name="T54" fmla="*/ 9 w 16"/>
                  <a:gd name="T55" fmla="*/ 15 h 15"/>
                  <a:gd name="T56" fmla="*/ 9 w 16"/>
                  <a:gd name="T57" fmla="*/ 15 h 15"/>
                  <a:gd name="T58" fmla="*/ 9 w 16"/>
                  <a:gd name="T59" fmla="*/ 15 h 15"/>
                  <a:gd name="T60" fmla="*/ 7 w 16"/>
                  <a:gd name="T61" fmla="*/ 15 h 15"/>
                  <a:gd name="T62" fmla="*/ 7 w 16"/>
                  <a:gd name="T63" fmla="*/ 15 h 15"/>
                  <a:gd name="T64" fmla="*/ 5 w 16"/>
                  <a:gd name="T65" fmla="*/ 15 h 15"/>
                  <a:gd name="T66" fmla="*/ 4 w 16"/>
                  <a:gd name="T67" fmla="*/ 15 h 15"/>
                  <a:gd name="T68" fmla="*/ 4 w 16"/>
                  <a:gd name="T69" fmla="*/ 15 h 15"/>
                  <a:gd name="T70" fmla="*/ 4 w 16"/>
                  <a:gd name="T71" fmla="*/ 15 h 15"/>
                  <a:gd name="T72" fmla="*/ 4 w 16"/>
                  <a:gd name="T73" fmla="*/ 12 h 15"/>
                  <a:gd name="T74" fmla="*/ 4 w 16"/>
                  <a:gd name="T75" fmla="*/ 12 h 15"/>
                  <a:gd name="T76" fmla="*/ 4 w 16"/>
                  <a:gd name="T77" fmla="*/ 12 h 15"/>
                  <a:gd name="T78" fmla="*/ 4 w 16"/>
                  <a:gd name="T79" fmla="*/ 12 h 15"/>
                  <a:gd name="T80" fmla="*/ 2 w 16"/>
                  <a:gd name="T81" fmla="*/ 12 h 15"/>
                  <a:gd name="T82" fmla="*/ 0 w 16"/>
                  <a:gd name="T83" fmla="*/ 12 h 15"/>
                  <a:gd name="T84" fmla="*/ 0 w 16"/>
                  <a:gd name="T85" fmla="*/ 10 h 15"/>
                  <a:gd name="T86" fmla="*/ 0 w 16"/>
                  <a:gd name="T87" fmla="*/ 10 h 15"/>
                  <a:gd name="T88" fmla="*/ 0 w 16"/>
                  <a:gd name="T89" fmla="*/ 10 h 15"/>
                  <a:gd name="T90" fmla="*/ 0 w 16"/>
                  <a:gd name="T91" fmla="*/ 10 h 15"/>
                  <a:gd name="T92" fmla="*/ 0 w 16"/>
                  <a:gd name="T93" fmla="*/ 7 h 15"/>
                  <a:gd name="T94" fmla="*/ 0 w 16"/>
                  <a:gd name="T95" fmla="*/ 7 h 15"/>
                  <a:gd name="T96" fmla="*/ 2 w 16"/>
                  <a:gd name="T97" fmla="*/ 7 h 15"/>
                  <a:gd name="T98" fmla="*/ 4 w 16"/>
                  <a:gd name="T99" fmla="*/ 5 h 15"/>
                  <a:gd name="T100" fmla="*/ 4 w 16"/>
                  <a:gd name="T101" fmla="*/ 5 h 15"/>
                  <a:gd name="T102" fmla="*/ 5 w 16"/>
                  <a:gd name="T103" fmla="*/ 5 h 15"/>
                  <a:gd name="T104" fmla="*/ 5 w 16"/>
                  <a:gd name="T105" fmla="*/ 5 h 15"/>
                  <a:gd name="T106" fmla="*/ 7 w 16"/>
                  <a:gd name="T107" fmla="*/ 5 h 15"/>
                  <a:gd name="T108" fmla="*/ 9 w 16"/>
                  <a:gd name="T109" fmla="*/ 5 h 15"/>
                  <a:gd name="T110" fmla="*/ 11 w 16"/>
                  <a:gd name="T111" fmla="*/ 5 h 15"/>
                  <a:gd name="T112" fmla="*/ 11 w 16"/>
                  <a:gd name="T113" fmla="*/ 2 h 15"/>
                  <a:gd name="T114" fmla="*/ 12 w 16"/>
                  <a:gd name="T115" fmla="*/ 2 h 15"/>
                  <a:gd name="T116" fmla="*/ 11 w 16"/>
                  <a:gd name="T117" fmla="*/ 0 h 1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6"/>
                  <a:gd name="T178" fmla="*/ 0 h 15"/>
                  <a:gd name="T179" fmla="*/ 16 w 16"/>
                  <a:gd name="T180" fmla="*/ 15 h 1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6" h="15">
                    <a:moveTo>
                      <a:pt x="11" y="0"/>
                    </a:move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2" y="7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5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7" y="15"/>
                    </a:lnTo>
                    <a:lnTo>
                      <a:pt x="5" y="15"/>
                    </a:lnTo>
                    <a:lnTo>
                      <a:pt x="4" y="15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6" name="Freeform 34"/>
              <p:cNvSpPr>
                <a:spLocks/>
              </p:cNvSpPr>
              <p:nvPr/>
            </p:nvSpPr>
            <p:spPr bwMode="auto">
              <a:xfrm>
                <a:off x="2633" y="2496"/>
                <a:ext cx="16" cy="15"/>
              </a:xfrm>
              <a:custGeom>
                <a:avLst/>
                <a:gdLst>
                  <a:gd name="T0" fmla="*/ 12 w 16"/>
                  <a:gd name="T1" fmla="*/ 0 h 15"/>
                  <a:gd name="T2" fmla="*/ 14 w 16"/>
                  <a:gd name="T3" fmla="*/ 0 h 15"/>
                  <a:gd name="T4" fmla="*/ 14 w 16"/>
                  <a:gd name="T5" fmla="*/ 2 h 15"/>
                  <a:gd name="T6" fmla="*/ 14 w 16"/>
                  <a:gd name="T7" fmla="*/ 2 h 15"/>
                  <a:gd name="T8" fmla="*/ 14 w 16"/>
                  <a:gd name="T9" fmla="*/ 2 h 15"/>
                  <a:gd name="T10" fmla="*/ 14 w 16"/>
                  <a:gd name="T11" fmla="*/ 2 h 15"/>
                  <a:gd name="T12" fmla="*/ 14 w 16"/>
                  <a:gd name="T13" fmla="*/ 5 h 15"/>
                  <a:gd name="T14" fmla="*/ 14 w 16"/>
                  <a:gd name="T15" fmla="*/ 5 h 15"/>
                  <a:gd name="T16" fmla="*/ 14 w 16"/>
                  <a:gd name="T17" fmla="*/ 5 h 15"/>
                  <a:gd name="T18" fmla="*/ 16 w 16"/>
                  <a:gd name="T19" fmla="*/ 5 h 15"/>
                  <a:gd name="T20" fmla="*/ 14 w 16"/>
                  <a:gd name="T21" fmla="*/ 5 h 15"/>
                  <a:gd name="T22" fmla="*/ 14 w 16"/>
                  <a:gd name="T23" fmla="*/ 7 h 15"/>
                  <a:gd name="T24" fmla="*/ 14 w 16"/>
                  <a:gd name="T25" fmla="*/ 7 h 15"/>
                  <a:gd name="T26" fmla="*/ 12 w 16"/>
                  <a:gd name="T27" fmla="*/ 7 h 15"/>
                  <a:gd name="T28" fmla="*/ 12 w 16"/>
                  <a:gd name="T29" fmla="*/ 7 h 15"/>
                  <a:gd name="T30" fmla="*/ 12 w 16"/>
                  <a:gd name="T31" fmla="*/ 7 h 15"/>
                  <a:gd name="T32" fmla="*/ 12 w 16"/>
                  <a:gd name="T33" fmla="*/ 10 h 15"/>
                  <a:gd name="T34" fmla="*/ 12 w 16"/>
                  <a:gd name="T35" fmla="*/ 10 h 15"/>
                  <a:gd name="T36" fmla="*/ 12 w 16"/>
                  <a:gd name="T37" fmla="*/ 10 h 15"/>
                  <a:gd name="T38" fmla="*/ 12 w 16"/>
                  <a:gd name="T39" fmla="*/ 10 h 15"/>
                  <a:gd name="T40" fmla="*/ 12 w 16"/>
                  <a:gd name="T41" fmla="*/ 12 h 15"/>
                  <a:gd name="T42" fmla="*/ 12 w 16"/>
                  <a:gd name="T43" fmla="*/ 12 h 15"/>
                  <a:gd name="T44" fmla="*/ 12 w 16"/>
                  <a:gd name="T45" fmla="*/ 15 h 15"/>
                  <a:gd name="T46" fmla="*/ 12 w 16"/>
                  <a:gd name="T47" fmla="*/ 15 h 15"/>
                  <a:gd name="T48" fmla="*/ 12 w 16"/>
                  <a:gd name="T49" fmla="*/ 15 h 15"/>
                  <a:gd name="T50" fmla="*/ 12 w 16"/>
                  <a:gd name="T51" fmla="*/ 15 h 15"/>
                  <a:gd name="T52" fmla="*/ 11 w 16"/>
                  <a:gd name="T53" fmla="*/ 15 h 15"/>
                  <a:gd name="T54" fmla="*/ 9 w 16"/>
                  <a:gd name="T55" fmla="*/ 15 h 15"/>
                  <a:gd name="T56" fmla="*/ 9 w 16"/>
                  <a:gd name="T57" fmla="*/ 15 h 15"/>
                  <a:gd name="T58" fmla="*/ 9 w 16"/>
                  <a:gd name="T59" fmla="*/ 15 h 15"/>
                  <a:gd name="T60" fmla="*/ 7 w 16"/>
                  <a:gd name="T61" fmla="*/ 15 h 15"/>
                  <a:gd name="T62" fmla="*/ 7 w 16"/>
                  <a:gd name="T63" fmla="*/ 15 h 15"/>
                  <a:gd name="T64" fmla="*/ 5 w 16"/>
                  <a:gd name="T65" fmla="*/ 15 h 15"/>
                  <a:gd name="T66" fmla="*/ 4 w 16"/>
                  <a:gd name="T67" fmla="*/ 15 h 15"/>
                  <a:gd name="T68" fmla="*/ 4 w 16"/>
                  <a:gd name="T69" fmla="*/ 15 h 15"/>
                  <a:gd name="T70" fmla="*/ 4 w 16"/>
                  <a:gd name="T71" fmla="*/ 15 h 15"/>
                  <a:gd name="T72" fmla="*/ 4 w 16"/>
                  <a:gd name="T73" fmla="*/ 12 h 15"/>
                  <a:gd name="T74" fmla="*/ 4 w 16"/>
                  <a:gd name="T75" fmla="*/ 12 h 15"/>
                  <a:gd name="T76" fmla="*/ 4 w 16"/>
                  <a:gd name="T77" fmla="*/ 12 h 15"/>
                  <a:gd name="T78" fmla="*/ 4 w 16"/>
                  <a:gd name="T79" fmla="*/ 12 h 15"/>
                  <a:gd name="T80" fmla="*/ 2 w 16"/>
                  <a:gd name="T81" fmla="*/ 12 h 15"/>
                  <a:gd name="T82" fmla="*/ 0 w 16"/>
                  <a:gd name="T83" fmla="*/ 12 h 15"/>
                  <a:gd name="T84" fmla="*/ 0 w 16"/>
                  <a:gd name="T85" fmla="*/ 10 h 15"/>
                  <a:gd name="T86" fmla="*/ 0 w 16"/>
                  <a:gd name="T87" fmla="*/ 10 h 15"/>
                  <a:gd name="T88" fmla="*/ 0 w 16"/>
                  <a:gd name="T89" fmla="*/ 10 h 15"/>
                  <a:gd name="T90" fmla="*/ 0 w 16"/>
                  <a:gd name="T91" fmla="*/ 10 h 15"/>
                  <a:gd name="T92" fmla="*/ 0 w 16"/>
                  <a:gd name="T93" fmla="*/ 7 h 15"/>
                  <a:gd name="T94" fmla="*/ 0 w 16"/>
                  <a:gd name="T95" fmla="*/ 7 h 15"/>
                  <a:gd name="T96" fmla="*/ 2 w 16"/>
                  <a:gd name="T97" fmla="*/ 7 h 15"/>
                  <a:gd name="T98" fmla="*/ 4 w 16"/>
                  <a:gd name="T99" fmla="*/ 5 h 15"/>
                  <a:gd name="T100" fmla="*/ 4 w 16"/>
                  <a:gd name="T101" fmla="*/ 5 h 15"/>
                  <a:gd name="T102" fmla="*/ 5 w 16"/>
                  <a:gd name="T103" fmla="*/ 5 h 15"/>
                  <a:gd name="T104" fmla="*/ 5 w 16"/>
                  <a:gd name="T105" fmla="*/ 5 h 15"/>
                  <a:gd name="T106" fmla="*/ 7 w 16"/>
                  <a:gd name="T107" fmla="*/ 5 h 15"/>
                  <a:gd name="T108" fmla="*/ 9 w 16"/>
                  <a:gd name="T109" fmla="*/ 5 h 15"/>
                  <a:gd name="T110" fmla="*/ 11 w 16"/>
                  <a:gd name="T111" fmla="*/ 5 h 15"/>
                  <a:gd name="T112" fmla="*/ 11 w 16"/>
                  <a:gd name="T113" fmla="*/ 2 h 15"/>
                  <a:gd name="T114" fmla="*/ 12 w 16"/>
                  <a:gd name="T115" fmla="*/ 2 h 15"/>
                  <a:gd name="T116" fmla="*/ 11 w 16"/>
                  <a:gd name="T117" fmla="*/ 0 h 1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6"/>
                  <a:gd name="T178" fmla="*/ 0 h 15"/>
                  <a:gd name="T179" fmla="*/ 16 w 16"/>
                  <a:gd name="T180" fmla="*/ 15 h 1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6" h="15">
                    <a:moveTo>
                      <a:pt x="11" y="0"/>
                    </a:move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4" y="2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4" y="5"/>
                    </a:lnTo>
                    <a:lnTo>
                      <a:pt x="14" y="7"/>
                    </a:lnTo>
                    <a:lnTo>
                      <a:pt x="12" y="7"/>
                    </a:lnTo>
                    <a:lnTo>
                      <a:pt x="12" y="10"/>
                    </a:lnTo>
                    <a:lnTo>
                      <a:pt x="12" y="12"/>
                    </a:lnTo>
                    <a:lnTo>
                      <a:pt x="12" y="15"/>
                    </a:lnTo>
                    <a:lnTo>
                      <a:pt x="14" y="15"/>
                    </a:lnTo>
                    <a:lnTo>
                      <a:pt x="12" y="15"/>
                    </a:lnTo>
                    <a:lnTo>
                      <a:pt x="11" y="15"/>
                    </a:lnTo>
                    <a:lnTo>
                      <a:pt x="9" y="15"/>
                    </a:lnTo>
                    <a:lnTo>
                      <a:pt x="7" y="15"/>
                    </a:lnTo>
                    <a:lnTo>
                      <a:pt x="5" y="15"/>
                    </a:lnTo>
                    <a:lnTo>
                      <a:pt x="4" y="15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7" name="Freeform 35"/>
              <p:cNvSpPr>
                <a:spLocks/>
              </p:cNvSpPr>
              <p:nvPr/>
            </p:nvSpPr>
            <p:spPr bwMode="auto">
              <a:xfrm>
                <a:off x="2660" y="2501"/>
                <a:ext cx="7" cy="5"/>
              </a:xfrm>
              <a:custGeom>
                <a:avLst/>
                <a:gdLst>
                  <a:gd name="T0" fmla="*/ 1 w 7"/>
                  <a:gd name="T1" fmla="*/ 0 h 5"/>
                  <a:gd name="T2" fmla="*/ 1 w 7"/>
                  <a:gd name="T3" fmla="*/ 0 h 5"/>
                  <a:gd name="T4" fmla="*/ 1 w 7"/>
                  <a:gd name="T5" fmla="*/ 0 h 5"/>
                  <a:gd name="T6" fmla="*/ 1 w 7"/>
                  <a:gd name="T7" fmla="*/ 0 h 5"/>
                  <a:gd name="T8" fmla="*/ 1 w 7"/>
                  <a:gd name="T9" fmla="*/ 0 h 5"/>
                  <a:gd name="T10" fmla="*/ 1 w 7"/>
                  <a:gd name="T11" fmla="*/ 0 h 5"/>
                  <a:gd name="T12" fmla="*/ 1 w 7"/>
                  <a:gd name="T13" fmla="*/ 0 h 5"/>
                  <a:gd name="T14" fmla="*/ 1 w 7"/>
                  <a:gd name="T15" fmla="*/ 2 h 5"/>
                  <a:gd name="T16" fmla="*/ 1 w 7"/>
                  <a:gd name="T17" fmla="*/ 2 h 5"/>
                  <a:gd name="T18" fmla="*/ 3 w 7"/>
                  <a:gd name="T19" fmla="*/ 2 h 5"/>
                  <a:gd name="T20" fmla="*/ 3 w 7"/>
                  <a:gd name="T21" fmla="*/ 2 h 5"/>
                  <a:gd name="T22" fmla="*/ 3 w 7"/>
                  <a:gd name="T23" fmla="*/ 2 h 5"/>
                  <a:gd name="T24" fmla="*/ 5 w 7"/>
                  <a:gd name="T25" fmla="*/ 2 h 5"/>
                  <a:gd name="T26" fmla="*/ 5 w 7"/>
                  <a:gd name="T27" fmla="*/ 2 h 5"/>
                  <a:gd name="T28" fmla="*/ 5 w 7"/>
                  <a:gd name="T29" fmla="*/ 2 h 5"/>
                  <a:gd name="T30" fmla="*/ 5 w 7"/>
                  <a:gd name="T31" fmla="*/ 2 h 5"/>
                  <a:gd name="T32" fmla="*/ 5 w 7"/>
                  <a:gd name="T33" fmla="*/ 2 h 5"/>
                  <a:gd name="T34" fmla="*/ 7 w 7"/>
                  <a:gd name="T35" fmla="*/ 2 h 5"/>
                  <a:gd name="T36" fmla="*/ 7 w 7"/>
                  <a:gd name="T37" fmla="*/ 2 h 5"/>
                  <a:gd name="T38" fmla="*/ 7 w 7"/>
                  <a:gd name="T39" fmla="*/ 2 h 5"/>
                  <a:gd name="T40" fmla="*/ 7 w 7"/>
                  <a:gd name="T41" fmla="*/ 2 h 5"/>
                  <a:gd name="T42" fmla="*/ 7 w 7"/>
                  <a:gd name="T43" fmla="*/ 2 h 5"/>
                  <a:gd name="T44" fmla="*/ 7 w 7"/>
                  <a:gd name="T45" fmla="*/ 2 h 5"/>
                  <a:gd name="T46" fmla="*/ 7 w 7"/>
                  <a:gd name="T47" fmla="*/ 2 h 5"/>
                  <a:gd name="T48" fmla="*/ 5 w 7"/>
                  <a:gd name="T49" fmla="*/ 5 h 5"/>
                  <a:gd name="T50" fmla="*/ 5 w 7"/>
                  <a:gd name="T51" fmla="*/ 5 h 5"/>
                  <a:gd name="T52" fmla="*/ 5 w 7"/>
                  <a:gd name="T53" fmla="*/ 5 h 5"/>
                  <a:gd name="T54" fmla="*/ 5 w 7"/>
                  <a:gd name="T55" fmla="*/ 5 h 5"/>
                  <a:gd name="T56" fmla="*/ 5 w 7"/>
                  <a:gd name="T57" fmla="*/ 5 h 5"/>
                  <a:gd name="T58" fmla="*/ 5 w 7"/>
                  <a:gd name="T59" fmla="*/ 5 h 5"/>
                  <a:gd name="T60" fmla="*/ 5 w 7"/>
                  <a:gd name="T61" fmla="*/ 5 h 5"/>
                  <a:gd name="T62" fmla="*/ 5 w 7"/>
                  <a:gd name="T63" fmla="*/ 5 h 5"/>
                  <a:gd name="T64" fmla="*/ 3 w 7"/>
                  <a:gd name="T65" fmla="*/ 5 h 5"/>
                  <a:gd name="T66" fmla="*/ 3 w 7"/>
                  <a:gd name="T67" fmla="*/ 5 h 5"/>
                  <a:gd name="T68" fmla="*/ 3 w 7"/>
                  <a:gd name="T69" fmla="*/ 2 h 5"/>
                  <a:gd name="T70" fmla="*/ 3 w 7"/>
                  <a:gd name="T71" fmla="*/ 2 h 5"/>
                  <a:gd name="T72" fmla="*/ 3 w 7"/>
                  <a:gd name="T73" fmla="*/ 2 h 5"/>
                  <a:gd name="T74" fmla="*/ 3 w 7"/>
                  <a:gd name="T75" fmla="*/ 2 h 5"/>
                  <a:gd name="T76" fmla="*/ 3 w 7"/>
                  <a:gd name="T77" fmla="*/ 2 h 5"/>
                  <a:gd name="T78" fmla="*/ 1 w 7"/>
                  <a:gd name="T79" fmla="*/ 2 h 5"/>
                  <a:gd name="T80" fmla="*/ 1 w 7"/>
                  <a:gd name="T81" fmla="*/ 2 h 5"/>
                  <a:gd name="T82" fmla="*/ 1 w 7"/>
                  <a:gd name="T83" fmla="*/ 2 h 5"/>
                  <a:gd name="T84" fmla="*/ 1 w 7"/>
                  <a:gd name="T85" fmla="*/ 2 h 5"/>
                  <a:gd name="T86" fmla="*/ 1 w 7"/>
                  <a:gd name="T87" fmla="*/ 2 h 5"/>
                  <a:gd name="T88" fmla="*/ 1 w 7"/>
                  <a:gd name="T89" fmla="*/ 2 h 5"/>
                  <a:gd name="T90" fmla="*/ 1 w 7"/>
                  <a:gd name="T91" fmla="*/ 2 h 5"/>
                  <a:gd name="T92" fmla="*/ 0 w 7"/>
                  <a:gd name="T93" fmla="*/ 2 h 5"/>
                  <a:gd name="T94" fmla="*/ 0 w 7"/>
                  <a:gd name="T95" fmla="*/ 2 h 5"/>
                  <a:gd name="T96" fmla="*/ 0 w 7"/>
                  <a:gd name="T97" fmla="*/ 2 h 5"/>
                  <a:gd name="T98" fmla="*/ 0 w 7"/>
                  <a:gd name="T99" fmla="*/ 2 h 5"/>
                  <a:gd name="T100" fmla="*/ 0 w 7"/>
                  <a:gd name="T101" fmla="*/ 0 h 5"/>
                  <a:gd name="T102" fmla="*/ 0 w 7"/>
                  <a:gd name="T103" fmla="*/ 0 h 5"/>
                  <a:gd name="T104" fmla="*/ 0 w 7"/>
                  <a:gd name="T105" fmla="*/ 0 h 5"/>
                  <a:gd name="T106" fmla="*/ 0 w 7"/>
                  <a:gd name="T107" fmla="*/ 0 h 5"/>
                  <a:gd name="T108" fmla="*/ 0 w 7"/>
                  <a:gd name="T109" fmla="*/ 0 h 5"/>
                  <a:gd name="T110" fmla="*/ 0 w 7"/>
                  <a:gd name="T111" fmla="*/ 0 h 5"/>
                  <a:gd name="T112" fmla="*/ 0 w 7"/>
                  <a:gd name="T113" fmla="*/ 0 h 5"/>
                  <a:gd name="T114" fmla="*/ 1 w 7"/>
                  <a:gd name="T115" fmla="*/ 0 h 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7"/>
                  <a:gd name="T175" fmla="*/ 0 h 5"/>
                  <a:gd name="T176" fmla="*/ 7 w 7"/>
                  <a:gd name="T177" fmla="*/ 5 h 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7" h="5">
                    <a:moveTo>
                      <a:pt x="1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8" name="Freeform 36"/>
              <p:cNvSpPr>
                <a:spLocks/>
              </p:cNvSpPr>
              <p:nvPr/>
            </p:nvSpPr>
            <p:spPr bwMode="auto">
              <a:xfrm>
                <a:off x="2660" y="2501"/>
                <a:ext cx="7" cy="5"/>
              </a:xfrm>
              <a:custGeom>
                <a:avLst/>
                <a:gdLst>
                  <a:gd name="T0" fmla="*/ 1 w 7"/>
                  <a:gd name="T1" fmla="*/ 0 h 5"/>
                  <a:gd name="T2" fmla="*/ 1 w 7"/>
                  <a:gd name="T3" fmla="*/ 0 h 5"/>
                  <a:gd name="T4" fmla="*/ 1 w 7"/>
                  <a:gd name="T5" fmla="*/ 0 h 5"/>
                  <a:gd name="T6" fmla="*/ 1 w 7"/>
                  <a:gd name="T7" fmla="*/ 0 h 5"/>
                  <a:gd name="T8" fmla="*/ 1 w 7"/>
                  <a:gd name="T9" fmla="*/ 0 h 5"/>
                  <a:gd name="T10" fmla="*/ 1 w 7"/>
                  <a:gd name="T11" fmla="*/ 0 h 5"/>
                  <a:gd name="T12" fmla="*/ 1 w 7"/>
                  <a:gd name="T13" fmla="*/ 0 h 5"/>
                  <a:gd name="T14" fmla="*/ 1 w 7"/>
                  <a:gd name="T15" fmla="*/ 2 h 5"/>
                  <a:gd name="T16" fmla="*/ 1 w 7"/>
                  <a:gd name="T17" fmla="*/ 2 h 5"/>
                  <a:gd name="T18" fmla="*/ 3 w 7"/>
                  <a:gd name="T19" fmla="*/ 2 h 5"/>
                  <a:gd name="T20" fmla="*/ 3 w 7"/>
                  <a:gd name="T21" fmla="*/ 2 h 5"/>
                  <a:gd name="T22" fmla="*/ 3 w 7"/>
                  <a:gd name="T23" fmla="*/ 2 h 5"/>
                  <a:gd name="T24" fmla="*/ 5 w 7"/>
                  <a:gd name="T25" fmla="*/ 2 h 5"/>
                  <a:gd name="T26" fmla="*/ 5 w 7"/>
                  <a:gd name="T27" fmla="*/ 2 h 5"/>
                  <a:gd name="T28" fmla="*/ 5 w 7"/>
                  <a:gd name="T29" fmla="*/ 2 h 5"/>
                  <a:gd name="T30" fmla="*/ 5 w 7"/>
                  <a:gd name="T31" fmla="*/ 2 h 5"/>
                  <a:gd name="T32" fmla="*/ 5 w 7"/>
                  <a:gd name="T33" fmla="*/ 2 h 5"/>
                  <a:gd name="T34" fmla="*/ 7 w 7"/>
                  <a:gd name="T35" fmla="*/ 2 h 5"/>
                  <a:gd name="T36" fmla="*/ 7 w 7"/>
                  <a:gd name="T37" fmla="*/ 2 h 5"/>
                  <a:gd name="T38" fmla="*/ 7 w 7"/>
                  <a:gd name="T39" fmla="*/ 2 h 5"/>
                  <a:gd name="T40" fmla="*/ 7 w 7"/>
                  <a:gd name="T41" fmla="*/ 2 h 5"/>
                  <a:gd name="T42" fmla="*/ 7 w 7"/>
                  <a:gd name="T43" fmla="*/ 2 h 5"/>
                  <a:gd name="T44" fmla="*/ 7 w 7"/>
                  <a:gd name="T45" fmla="*/ 2 h 5"/>
                  <a:gd name="T46" fmla="*/ 7 w 7"/>
                  <a:gd name="T47" fmla="*/ 2 h 5"/>
                  <a:gd name="T48" fmla="*/ 5 w 7"/>
                  <a:gd name="T49" fmla="*/ 5 h 5"/>
                  <a:gd name="T50" fmla="*/ 5 w 7"/>
                  <a:gd name="T51" fmla="*/ 5 h 5"/>
                  <a:gd name="T52" fmla="*/ 5 w 7"/>
                  <a:gd name="T53" fmla="*/ 5 h 5"/>
                  <a:gd name="T54" fmla="*/ 5 w 7"/>
                  <a:gd name="T55" fmla="*/ 5 h 5"/>
                  <a:gd name="T56" fmla="*/ 5 w 7"/>
                  <a:gd name="T57" fmla="*/ 5 h 5"/>
                  <a:gd name="T58" fmla="*/ 5 w 7"/>
                  <a:gd name="T59" fmla="*/ 5 h 5"/>
                  <a:gd name="T60" fmla="*/ 5 w 7"/>
                  <a:gd name="T61" fmla="*/ 5 h 5"/>
                  <a:gd name="T62" fmla="*/ 5 w 7"/>
                  <a:gd name="T63" fmla="*/ 5 h 5"/>
                  <a:gd name="T64" fmla="*/ 3 w 7"/>
                  <a:gd name="T65" fmla="*/ 5 h 5"/>
                  <a:gd name="T66" fmla="*/ 3 w 7"/>
                  <a:gd name="T67" fmla="*/ 5 h 5"/>
                  <a:gd name="T68" fmla="*/ 3 w 7"/>
                  <a:gd name="T69" fmla="*/ 2 h 5"/>
                  <a:gd name="T70" fmla="*/ 3 w 7"/>
                  <a:gd name="T71" fmla="*/ 2 h 5"/>
                  <a:gd name="T72" fmla="*/ 3 w 7"/>
                  <a:gd name="T73" fmla="*/ 2 h 5"/>
                  <a:gd name="T74" fmla="*/ 3 w 7"/>
                  <a:gd name="T75" fmla="*/ 2 h 5"/>
                  <a:gd name="T76" fmla="*/ 3 w 7"/>
                  <a:gd name="T77" fmla="*/ 2 h 5"/>
                  <a:gd name="T78" fmla="*/ 1 w 7"/>
                  <a:gd name="T79" fmla="*/ 2 h 5"/>
                  <a:gd name="T80" fmla="*/ 1 w 7"/>
                  <a:gd name="T81" fmla="*/ 2 h 5"/>
                  <a:gd name="T82" fmla="*/ 1 w 7"/>
                  <a:gd name="T83" fmla="*/ 2 h 5"/>
                  <a:gd name="T84" fmla="*/ 1 w 7"/>
                  <a:gd name="T85" fmla="*/ 2 h 5"/>
                  <a:gd name="T86" fmla="*/ 1 w 7"/>
                  <a:gd name="T87" fmla="*/ 2 h 5"/>
                  <a:gd name="T88" fmla="*/ 1 w 7"/>
                  <a:gd name="T89" fmla="*/ 2 h 5"/>
                  <a:gd name="T90" fmla="*/ 1 w 7"/>
                  <a:gd name="T91" fmla="*/ 2 h 5"/>
                  <a:gd name="T92" fmla="*/ 0 w 7"/>
                  <a:gd name="T93" fmla="*/ 2 h 5"/>
                  <a:gd name="T94" fmla="*/ 0 w 7"/>
                  <a:gd name="T95" fmla="*/ 2 h 5"/>
                  <a:gd name="T96" fmla="*/ 0 w 7"/>
                  <a:gd name="T97" fmla="*/ 2 h 5"/>
                  <a:gd name="T98" fmla="*/ 0 w 7"/>
                  <a:gd name="T99" fmla="*/ 2 h 5"/>
                  <a:gd name="T100" fmla="*/ 0 w 7"/>
                  <a:gd name="T101" fmla="*/ 0 h 5"/>
                  <a:gd name="T102" fmla="*/ 0 w 7"/>
                  <a:gd name="T103" fmla="*/ 0 h 5"/>
                  <a:gd name="T104" fmla="*/ 0 w 7"/>
                  <a:gd name="T105" fmla="*/ 0 h 5"/>
                  <a:gd name="T106" fmla="*/ 0 w 7"/>
                  <a:gd name="T107" fmla="*/ 0 h 5"/>
                  <a:gd name="T108" fmla="*/ 0 w 7"/>
                  <a:gd name="T109" fmla="*/ 0 h 5"/>
                  <a:gd name="T110" fmla="*/ 0 w 7"/>
                  <a:gd name="T111" fmla="*/ 0 h 5"/>
                  <a:gd name="T112" fmla="*/ 0 w 7"/>
                  <a:gd name="T113" fmla="*/ 0 h 5"/>
                  <a:gd name="T114" fmla="*/ 1 w 7"/>
                  <a:gd name="T115" fmla="*/ 0 h 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7"/>
                  <a:gd name="T175" fmla="*/ 0 h 5"/>
                  <a:gd name="T176" fmla="*/ 7 w 7"/>
                  <a:gd name="T177" fmla="*/ 5 h 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7" h="5">
                    <a:moveTo>
                      <a:pt x="1" y="0"/>
                    </a:moveTo>
                    <a:lnTo>
                      <a:pt x="1" y="0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89" name="Freeform 37"/>
              <p:cNvSpPr>
                <a:spLocks/>
              </p:cNvSpPr>
              <p:nvPr/>
            </p:nvSpPr>
            <p:spPr bwMode="auto">
              <a:xfrm>
                <a:off x="2711" y="2503"/>
                <a:ext cx="10" cy="12"/>
              </a:xfrm>
              <a:custGeom>
                <a:avLst/>
                <a:gdLst>
                  <a:gd name="T0" fmla="*/ 1 w 10"/>
                  <a:gd name="T1" fmla="*/ 12 h 12"/>
                  <a:gd name="T2" fmla="*/ 0 w 10"/>
                  <a:gd name="T3" fmla="*/ 12 h 12"/>
                  <a:gd name="T4" fmla="*/ 0 w 10"/>
                  <a:gd name="T5" fmla="*/ 10 h 12"/>
                  <a:gd name="T6" fmla="*/ 0 w 10"/>
                  <a:gd name="T7" fmla="*/ 10 h 12"/>
                  <a:gd name="T8" fmla="*/ 0 w 10"/>
                  <a:gd name="T9" fmla="*/ 10 h 12"/>
                  <a:gd name="T10" fmla="*/ 0 w 10"/>
                  <a:gd name="T11" fmla="*/ 10 h 12"/>
                  <a:gd name="T12" fmla="*/ 0 w 10"/>
                  <a:gd name="T13" fmla="*/ 10 h 12"/>
                  <a:gd name="T14" fmla="*/ 1 w 10"/>
                  <a:gd name="T15" fmla="*/ 8 h 12"/>
                  <a:gd name="T16" fmla="*/ 1 w 10"/>
                  <a:gd name="T17" fmla="*/ 8 h 12"/>
                  <a:gd name="T18" fmla="*/ 1 w 10"/>
                  <a:gd name="T19" fmla="*/ 8 h 12"/>
                  <a:gd name="T20" fmla="*/ 1 w 10"/>
                  <a:gd name="T21" fmla="*/ 8 h 12"/>
                  <a:gd name="T22" fmla="*/ 1 w 10"/>
                  <a:gd name="T23" fmla="*/ 8 h 12"/>
                  <a:gd name="T24" fmla="*/ 1 w 10"/>
                  <a:gd name="T25" fmla="*/ 8 h 12"/>
                  <a:gd name="T26" fmla="*/ 1 w 10"/>
                  <a:gd name="T27" fmla="*/ 5 h 12"/>
                  <a:gd name="T28" fmla="*/ 3 w 10"/>
                  <a:gd name="T29" fmla="*/ 5 h 12"/>
                  <a:gd name="T30" fmla="*/ 3 w 10"/>
                  <a:gd name="T31" fmla="*/ 5 h 12"/>
                  <a:gd name="T32" fmla="*/ 5 w 10"/>
                  <a:gd name="T33" fmla="*/ 5 h 12"/>
                  <a:gd name="T34" fmla="*/ 5 w 10"/>
                  <a:gd name="T35" fmla="*/ 3 h 12"/>
                  <a:gd name="T36" fmla="*/ 5 w 10"/>
                  <a:gd name="T37" fmla="*/ 3 h 12"/>
                  <a:gd name="T38" fmla="*/ 5 w 10"/>
                  <a:gd name="T39" fmla="*/ 3 h 12"/>
                  <a:gd name="T40" fmla="*/ 5 w 10"/>
                  <a:gd name="T41" fmla="*/ 3 h 12"/>
                  <a:gd name="T42" fmla="*/ 7 w 10"/>
                  <a:gd name="T43" fmla="*/ 3 h 12"/>
                  <a:gd name="T44" fmla="*/ 8 w 10"/>
                  <a:gd name="T45" fmla="*/ 0 h 12"/>
                  <a:gd name="T46" fmla="*/ 8 w 10"/>
                  <a:gd name="T47" fmla="*/ 0 h 12"/>
                  <a:gd name="T48" fmla="*/ 8 w 10"/>
                  <a:gd name="T49" fmla="*/ 0 h 12"/>
                  <a:gd name="T50" fmla="*/ 10 w 10"/>
                  <a:gd name="T51" fmla="*/ 0 h 12"/>
                  <a:gd name="T52" fmla="*/ 10 w 10"/>
                  <a:gd name="T53" fmla="*/ 3 h 12"/>
                  <a:gd name="T54" fmla="*/ 10 w 10"/>
                  <a:gd name="T55" fmla="*/ 3 h 12"/>
                  <a:gd name="T56" fmla="*/ 10 w 10"/>
                  <a:gd name="T57" fmla="*/ 5 h 12"/>
                  <a:gd name="T58" fmla="*/ 10 w 10"/>
                  <a:gd name="T59" fmla="*/ 5 h 12"/>
                  <a:gd name="T60" fmla="*/ 10 w 10"/>
                  <a:gd name="T61" fmla="*/ 5 h 12"/>
                  <a:gd name="T62" fmla="*/ 8 w 10"/>
                  <a:gd name="T63" fmla="*/ 5 h 12"/>
                  <a:gd name="T64" fmla="*/ 8 w 10"/>
                  <a:gd name="T65" fmla="*/ 5 h 12"/>
                  <a:gd name="T66" fmla="*/ 8 w 10"/>
                  <a:gd name="T67" fmla="*/ 8 h 12"/>
                  <a:gd name="T68" fmla="*/ 8 w 10"/>
                  <a:gd name="T69" fmla="*/ 8 h 12"/>
                  <a:gd name="T70" fmla="*/ 7 w 10"/>
                  <a:gd name="T71" fmla="*/ 8 h 12"/>
                  <a:gd name="T72" fmla="*/ 7 w 10"/>
                  <a:gd name="T73" fmla="*/ 8 h 12"/>
                  <a:gd name="T74" fmla="*/ 5 w 10"/>
                  <a:gd name="T75" fmla="*/ 8 h 12"/>
                  <a:gd name="T76" fmla="*/ 5 w 10"/>
                  <a:gd name="T77" fmla="*/ 10 h 12"/>
                  <a:gd name="T78" fmla="*/ 3 w 10"/>
                  <a:gd name="T79" fmla="*/ 10 h 12"/>
                  <a:gd name="T80" fmla="*/ 3 w 10"/>
                  <a:gd name="T81" fmla="*/ 10 h 12"/>
                  <a:gd name="T82" fmla="*/ 3 w 10"/>
                  <a:gd name="T83" fmla="*/ 10 h 12"/>
                  <a:gd name="T84" fmla="*/ 1 w 10"/>
                  <a:gd name="T85" fmla="*/ 12 h 12"/>
                  <a:gd name="T86" fmla="*/ 1 w 10"/>
                  <a:gd name="T87" fmla="*/ 12 h 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"/>
                  <a:gd name="T133" fmla="*/ 0 h 12"/>
                  <a:gd name="T134" fmla="*/ 10 w 10"/>
                  <a:gd name="T135" fmla="*/ 12 h 1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" h="12">
                    <a:moveTo>
                      <a:pt x="1" y="12"/>
                    </a:moveTo>
                    <a:lnTo>
                      <a:pt x="1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8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1" y="1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0" name="Freeform 38"/>
              <p:cNvSpPr>
                <a:spLocks/>
              </p:cNvSpPr>
              <p:nvPr/>
            </p:nvSpPr>
            <p:spPr bwMode="auto">
              <a:xfrm>
                <a:off x="2711" y="2503"/>
                <a:ext cx="10" cy="12"/>
              </a:xfrm>
              <a:custGeom>
                <a:avLst/>
                <a:gdLst>
                  <a:gd name="T0" fmla="*/ 1 w 10"/>
                  <a:gd name="T1" fmla="*/ 12 h 12"/>
                  <a:gd name="T2" fmla="*/ 0 w 10"/>
                  <a:gd name="T3" fmla="*/ 12 h 12"/>
                  <a:gd name="T4" fmla="*/ 0 w 10"/>
                  <a:gd name="T5" fmla="*/ 10 h 12"/>
                  <a:gd name="T6" fmla="*/ 0 w 10"/>
                  <a:gd name="T7" fmla="*/ 10 h 12"/>
                  <a:gd name="T8" fmla="*/ 0 w 10"/>
                  <a:gd name="T9" fmla="*/ 10 h 12"/>
                  <a:gd name="T10" fmla="*/ 0 w 10"/>
                  <a:gd name="T11" fmla="*/ 10 h 12"/>
                  <a:gd name="T12" fmla="*/ 0 w 10"/>
                  <a:gd name="T13" fmla="*/ 10 h 12"/>
                  <a:gd name="T14" fmla="*/ 1 w 10"/>
                  <a:gd name="T15" fmla="*/ 8 h 12"/>
                  <a:gd name="T16" fmla="*/ 1 w 10"/>
                  <a:gd name="T17" fmla="*/ 8 h 12"/>
                  <a:gd name="T18" fmla="*/ 1 w 10"/>
                  <a:gd name="T19" fmla="*/ 8 h 12"/>
                  <a:gd name="T20" fmla="*/ 1 w 10"/>
                  <a:gd name="T21" fmla="*/ 8 h 12"/>
                  <a:gd name="T22" fmla="*/ 1 w 10"/>
                  <a:gd name="T23" fmla="*/ 8 h 12"/>
                  <a:gd name="T24" fmla="*/ 1 w 10"/>
                  <a:gd name="T25" fmla="*/ 8 h 12"/>
                  <a:gd name="T26" fmla="*/ 1 w 10"/>
                  <a:gd name="T27" fmla="*/ 5 h 12"/>
                  <a:gd name="T28" fmla="*/ 3 w 10"/>
                  <a:gd name="T29" fmla="*/ 5 h 12"/>
                  <a:gd name="T30" fmla="*/ 3 w 10"/>
                  <a:gd name="T31" fmla="*/ 5 h 12"/>
                  <a:gd name="T32" fmla="*/ 5 w 10"/>
                  <a:gd name="T33" fmla="*/ 5 h 12"/>
                  <a:gd name="T34" fmla="*/ 5 w 10"/>
                  <a:gd name="T35" fmla="*/ 3 h 12"/>
                  <a:gd name="T36" fmla="*/ 5 w 10"/>
                  <a:gd name="T37" fmla="*/ 3 h 12"/>
                  <a:gd name="T38" fmla="*/ 5 w 10"/>
                  <a:gd name="T39" fmla="*/ 3 h 12"/>
                  <a:gd name="T40" fmla="*/ 5 w 10"/>
                  <a:gd name="T41" fmla="*/ 3 h 12"/>
                  <a:gd name="T42" fmla="*/ 7 w 10"/>
                  <a:gd name="T43" fmla="*/ 3 h 12"/>
                  <a:gd name="T44" fmla="*/ 8 w 10"/>
                  <a:gd name="T45" fmla="*/ 0 h 12"/>
                  <a:gd name="T46" fmla="*/ 8 w 10"/>
                  <a:gd name="T47" fmla="*/ 0 h 12"/>
                  <a:gd name="T48" fmla="*/ 8 w 10"/>
                  <a:gd name="T49" fmla="*/ 0 h 12"/>
                  <a:gd name="T50" fmla="*/ 10 w 10"/>
                  <a:gd name="T51" fmla="*/ 0 h 12"/>
                  <a:gd name="T52" fmla="*/ 10 w 10"/>
                  <a:gd name="T53" fmla="*/ 3 h 12"/>
                  <a:gd name="T54" fmla="*/ 10 w 10"/>
                  <a:gd name="T55" fmla="*/ 3 h 12"/>
                  <a:gd name="T56" fmla="*/ 10 w 10"/>
                  <a:gd name="T57" fmla="*/ 5 h 12"/>
                  <a:gd name="T58" fmla="*/ 10 w 10"/>
                  <a:gd name="T59" fmla="*/ 5 h 12"/>
                  <a:gd name="T60" fmla="*/ 10 w 10"/>
                  <a:gd name="T61" fmla="*/ 5 h 12"/>
                  <a:gd name="T62" fmla="*/ 8 w 10"/>
                  <a:gd name="T63" fmla="*/ 5 h 12"/>
                  <a:gd name="T64" fmla="*/ 8 w 10"/>
                  <a:gd name="T65" fmla="*/ 5 h 12"/>
                  <a:gd name="T66" fmla="*/ 8 w 10"/>
                  <a:gd name="T67" fmla="*/ 8 h 12"/>
                  <a:gd name="T68" fmla="*/ 8 w 10"/>
                  <a:gd name="T69" fmla="*/ 8 h 12"/>
                  <a:gd name="T70" fmla="*/ 7 w 10"/>
                  <a:gd name="T71" fmla="*/ 8 h 12"/>
                  <a:gd name="T72" fmla="*/ 7 w 10"/>
                  <a:gd name="T73" fmla="*/ 8 h 12"/>
                  <a:gd name="T74" fmla="*/ 5 w 10"/>
                  <a:gd name="T75" fmla="*/ 8 h 12"/>
                  <a:gd name="T76" fmla="*/ 5 w 10"/>
                  <a:gd name="T77" fmla="*/ 10 h 12"/>
                  <a:gd name="T78" fmla="*/ 3 w 10"/>
                  <a:gd name="T79" fmla="*/ 10 h 12"/>
                  <a:gd name="T80" fmla="*/ 3 w 10"/>
                  <a:gd name="T81" fmla="*/ 10 h 12"/>
                  <a:gd name="T82" fmla="*/ 3 w 10"/>
                  <a:gd name="T83" fmla="*/ 10 h 12"/>
                  <a:gd name="T84" fmla="*/ 1 w 10"/>
                  <a:gd name="T85" fmla="*/ 12 h 12"/>
                  <a:gd name="T86" fmla="*/ 1 w 10"/>
                  <a:gd name="T87" fmla="*/ 12 h 12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w 10"/>
                  <a:gd name="T133" fmla="*/ 0 h 12"/>
                  <a:gd name="T134" fmla="*/ 10 w 10"/>
                  <a:gd name="T135" fmla="*/ 12 h 12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T132" t="T133" r="T134" b="T135"/>
                <a:pathLst>
                  <a:path w="10" h="12">
                    <a:moveTo>
                      <a:pt x="1" y="12"/>
                    </a:moveTo>
                    <a:lnTo>
                      <a:pt x="1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1" y="5"/>
                    </a:lnTo>
                    <a:lnTo>
                      <a:pt x="3" y="5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0" y="3"/>
                    </a:lnTo>
                    <a:lnTo>
                      <a:pt x="10" y="5"/>
                    </a:lnTo>
                    <a:lnTo>
                      <a:pt x="8" y="5"/>
                    </a:lnTo>
                    <a:lnTo>
                      <a:pt x="8" y="8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1" y="1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1" name="Freeform 39"/>
              <p:cNvSpPr>
                <a:spLocks/>
              </p:cNvSpPr>
              <p:nvPr/>
            </p:nvSpPr>
            <p:spPr bwMode="auto">
              <a:xfrm>
                <a:off x="2677" y="2503"/>
                <a:ext cx="5" cy="5"/>
              </a:xfrm>
              <a:custGeom>
                <a:avLst/>
                <a:gdLst>
                  <a:gd name="T0" fmla="*/ 4 w 5"/>
                  <a:gd name="T1" fmla="*/ 3 h 5"/>
                  <a:gd name="T2" fmla="*/ 4 w 5"/>
                  <a:gd name="T3" fmla="*/ 3 h 5"/>
                  <a:gd name="T4" fmla="*/ 4 w 5"/>
                  <a:gd name="T5" fmla="*/ 3 h 5"/>
                  <a:gd name="T6" fmla="*/ 4 w 5"/>
                  <a:gd name="T7" fmla="*/ 3 h 5"/>
                  <a:gd name="T8" fmla="*/ 4 w 5"/>
                  <a:gd name="T9" fmla="*/ 0 h 5"/>
                  <a:gd name="T10" fmla="*/ 4 w 5"/>
                  <a:gd name="T11" fmla="*/ 0 h 5"/>
                  <a:gd name="T12" fmla="*/ 5 w 5"/>
                  <a:gd name="T13" fmla="*/ 0 h 5"/>
                  <a:gd name="T14" fmla="*/ 5 w 5"/>
                  <a:gd name="T15" fmla="*/ 0 h 5"/>
                  <a:gd name="T16" fmla="*/ 5 w 5"/>
                  <a:gd name="T17" fmla="*/ 3 h 5"/>
                  <a:gd name="T18" fmla="*/ 5 w 5"/>
                  <a:gd name="T19" fmla="*/ 3 h 5"/>
                  <a:gd name="T20" fmla="*/ 5 w 5"/>
                  <a:gd name="T21" fmla="*/ 3 h 5"/>
                  <a:gd name="T22" fmla="*/ 5 w 5"/>
                  <a:gd name="T23" fmla="*/ 3 h 5"/>
                  <a:gd name="T24" fmla="*/ 5 w 5"/>
                  <a:gd name="T25" fmla="*/ 3 h 5"/>
                  <a:gd name="T26" fmla="*/ 5 w 5"/>
                  <a:gd name="T27" fmla="*/ 3 h 5"/>
                  <a:gd name="T28" fmla="*/ 5 w 5"/>
                  <a:gd name="T29" fmla="*/ 3 h 5"/>
                  <a:gd name="T30" fmla="*/ 5 w 5"/>
                  <a:gd name="T31" fmla="*/ 3 h 5"/>
                  <a:gd name="T32" fmla="*/ 5 w 5"/>
                  <a:gd name="T33" fmla="*/ 3 h 5"/>
                  <a:gd name="T34" fmla="*/ 5 w 5"/>
                  <a:gd name="T35" fmla="*/ 3 h 5"/>
                  <a:gd name="T36" fmla="*/ 5 w 5"/>
                  <a:gd name="T37" fmla="*/ 3 h 5"/>
                  <a:gd name="T38" fmla="*/ 5 w 5"/>
                  <a:gd name="T39" fmla="*/ 3 h 5"/>
                  <a:gd name="T40" fmla="*/ 5 w 5"/>
                  <a:gd name="T41" fmla="*/ 3 h 5"/>
                  <a:gd name="T42" fmla="*/ 5 w 5"/>
                  <a:gd name="T43" fmla="*/ 3 h 5"/>
                  <a:gd name="T44" fmla="*/ 5 w 5"/>
                  <a:gd name="T45" fmla="*/ 5 h 5"/>
                  <a:gd name="T46" fmla="*/ 5 w 5"/>
                  <a:gd name="T47" fmla="*/ 5 h 5"/>
                  <a:gd name="T48" fmla="*/ 5 w 5"/>
                  <a:gd name="T49" fmla="*/ 5 h 5"/>
                  <a:gd name="T50" fmla="*/ 5 w 5"/>
                  <a:gd name="T51" fmla="*/ 5 h 5"/>
                  <a:gd name="T52" fmla="*/ 5 w 5"/>
                  <a:gd name="T53" fmla="*/ 5 h 5"/>
                  <a:gd name="T54" fmla="*/ 5 w 5"/>
                  <a:gd name="T55" fmla="*/ 5 h 5"/>
                  <a:gd name="T56" fmla="*/ 5 w 5"/>
                  <a:gd name="T57" fmla="*/ 5 h 5"/>
                  <a:gd name="T58" fmla="*/ 4 w 5"/>
                  <a:gd name="T59" fmla="*/ 5 h 5"/>
                  <a:gd name="T60" fmla="*/ 4 w 5"/>
                  <a:gd name="T61" fmla="*/ 5 h 5"/>
                  <a:gd name="T62" fmla="*/ 4 w 5"/>
                  <a:gd name="T63" fmla="*/ 5 h 5"/>
                  <a:gd name="T64" fmla="*/ 4 w 5"/>
                  <a:gd name="T65" fmla="*/ 5 h 5"/>
                  <a:gd name="T66" fmla="*/ 2 w 5"/>
                  <a:gd name="T67" fmla="*/ 5 h 5"/>
                  <a:gd name="T68" fmla="*/ 2 w 5"/>
                  <a:gd name="T69" fmla="*/ 5 h 5"/>
                  <a:gd name="T70" fmla="*/ 2 w 5"/>
                  <a:gd name="T71" fmla="*/ 5 h 5"/>
                  <a:gd name="T72" fmla="*/ 2 w 5"/>
                  <a:gd name="T73" fmla="*/ 5 h 5"/>
                  <a:gd name="T74" fmla="*/ 2 w 5"/>
                  <a:gd name="T75" fmla="*/ 5 h 5"/>
                  <a:gd name="T76" fmla="*/ 2 w 5"/>
                  <a:gd name="T77" fmla="*/ 5 h 5"/>
                  <a:gd name="T78" fmla="*/ 0 w 5"/>
                  <a:gd name="T79" fmla="*/ 5 h 5"/>
                  <a:gd name="T80" fmla="*/ 0 w 5"/>
                  <a:gd name="T81" fmla="*/ 5 h 5"/>
                  <a:gd name="T82" fmla="*/ 2 w 5"/>
                  <a:gd name="T83" fmla="*/ 5 h 5"/>
                  <a:gd name="T84" fmla="*/ 2 w 5"/>
                  <a:gd name="T85" fmla="*/ 3 h 5"/>
                  <a:gd name="T86" fmla="*/ 2 w 5"/>
                  <a:gd name="T87" fmla="*/ 3 h 5"/>
                  <a:gd name="T88" fmla="*/ 2 w 5"/>
                  <a:gd name="T89" fmla="*/ 3 h 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5"/>
                  <a:gd name="T136" fmla="*/ 0 h 5"/>
                  <a:gd name="T137" fmla="*/ 5 w 5"/>
                  <a:gd name="T138" fmla="*/ 5 h 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5" h="5">
                    <a:moveTo>
                      <a:pt x="4" y="3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2" name="Freeform 40"/>
              <p:cNvSpPr>
                <a:spLocks/>
              </p:cNvSpPr>
              <p:nvPr/>
            </p:nvSpPr>
            <p:spPr bwMode="auto">
              <a:xfrm>
                <a:off x="2677" y="2503"/>
                <a:ext cx="5" cy="5"/>
              </a:xfrm>
              <a:custGeom>
                <a:avLst/>
                <a:gdLst>
                  <a:gd name="T0" fmla="*/ 4 w 5"/>
                  <a:gd name="T1" fmla="*/ 3 h 5"/>
                  <a:gd name="T2" fmla="*/ 4 w 5"/>
                  <a:gd name="T3" fmla="*/ 3 h 5"/>
                  <a:gd name="T4" fmla="*/ 4 w 5"/>
                  <a:gd name="T5" fmla="*/ 3 h 5"/>
                  <a:gd name="T6" fmla="*/ 4 w 5"/>
                  <a:gd name="T7" fmla="*/ 3 h 5"/>
                  <a:gd name="T8" fmla="*/ 4 w 5"/>
                  <a:gd name="T9" fmla="*/ 0 h 5"/>
                  <a:gd name="T10" fmla="*/ 4 w 5"/>
                  <a:gd name="T11" fmla="*/ 0 h 5"/>
                  <a:gd name="T12" fmla="*/ 5 w 5"/>
                  <a:gd name="T13" fmla="*/ 0 h 5"/>
                  <a:gd name="T14" fmla="*/ 5 w 5"/>
                  <a:gd name="T15" fmla="*/ 0 h 5"/>
                  <a:gd name="T16" fmla="*/ 5 w 5"/>
                  <a:gd name="T17" fmla="*/ 3 h 5"/>
                  <a:gd name="T18" fmla="*/ 5 w 5"/>
                  <a:gd name="T19" fmla="*/ 3 h 5"/>
                  <a:gd name="T20" fmla="*/ 5 w 5"/>
                  <a:gd name="T21" fmla="*/ 3 h 5"/>
                  <a:gd name="T22" fmla="*/ 5 w 5"/>
                  <a:gd name="T23" fmla="*/ 3 h 5"/>
                  <a:gd name="T24" fmla="*/ 5 w 5"/>
                  <a:gd name="T25" fmla="*/ 3 h 5"/>
                  <a:gd name="T26" fmla="*/ 5 w 5"/>
                  <a:gd name="T27" fmla="*/ 3 h 5"/>
                  <a:gd name="T28" fmla="*/ 5 w 5"/>
                  <a:gd name="T29" fmla="*/ 3 h 5"/>
                  <a:gd name="T30" fmla="*/ 5 w 5"/>
                  <a:gd name="T31" fmla="*/ 3 h 5"/>
                  <a:gd name="T32" fmla="*/ 5 w 5"/>
                  <a:gd name="T33" fmla="*/ 3 h 5"/>
                  <a:gd name="T34" fmla="*/ 5 w 5"/>
                  <a:gd name="T35" fmla="*/ 3 h 5"/>
                  <a:gd name="T36" fmla="*/ 5 w 5"/>
                  <a:gd name="T37" fmla="*/ 3 h 5"/>
                  <a:gd name="T38" fmla="*/ 5 w 5"/>
                  <a:gd name="T39" fmla="*/ 3 h 5"/>
                  <a:gd name="T40" fmla="*/ 5 w 5"/>
                  <a:gd name="T41" fmla="*/ 3 h 5"/>
                  <a:gd name="T42" fmla="*/ 5 w 5"/>
                  <a:gd name="T43" fmla="*/ 3 h 5"/>
                  <a:gd name="T44" fmla="*/ 5 w 5"/>
                  <a:gd name="T45" fmla="*/ 5 h 5"/>
                  <a:gd name="T46" fmla="*/ 5 w 5"/>
                  <a:gd name="T47" fmla="*/ 5 h 5"/>
                  <a:gd name="T48" fmla="*/ 5 w 5"/>
                  <a:gd name="T49" fmla="*/ 5 h 5"/>
                  <a:gd name="T50" fmla="*/ 5 w 5"/>
                  <a:gd name="T51" fmla="*/ 5 h 5"/>
                  <a:gd name="T52" fmla="*/ 5 w 5"/>
                  <a:gd name="T53" fmla="*/ 5 h 5"/>
                  <a:gd name="T54" fmla="*/ 5 w 5"/>
                  <a:gd name="T55" fmla="*/ 5 h 5"/>
                  <a:gd name="T56" fmla="*/ 5 w 5"/>
                  <a:gd name="T57" fmla="*/ 5 h 5"/>
                  <a:gd name="T58" fmla="*/ 4 w 5"/>
                  <a:gd name="T59" fmla="*/ 5 h 5"/>
                  <a:gd name="T60" fmla="*/ 4 w 5"/>
                  <a:gd name="T61" fmla="*/ 5 h 5"/>
                  <a:gd name="T62" fmla="*/ 4 w 5"/>
                  <a:gd name="T63" fmla="*/ 5 h 5"/>
                  <a:gd name="T64" fmla="*/ 4 w 5"/>
                  <a:gd name="T65" fmla="*/ 5 h 5"/>
                  <a:gd name="T66" fmla="*/ 2 w 5"/>
                  <a:gd name="T67" fmla="*/ 5 h 5"/>
                  <a:gd name="T68" fmla="*/ 2 w 5"/>
                  <a:gd name="T69" fmla="*/ 5 h 5"/>
                  <a:gd name="T70" fmla="*/ 2 w 5"/>
                  <a:gd name="T71" fmla="*/ 5 h 5"/>
                  <a:gd name="T72" fmla="*/ 2 w 5"/>
                  <a:gd name="T73" fmla="*/ 5 h 5"/>
                  <a:gd name="T74" fmla="*/ 2 w 5"/>
                  <a:gd name="T75" fmla="*/ 5 h 5"/>
                  <a:gd name="T76" fmla="*/ 2 w 5"/>
                  <a:gd name="T77" fmla="*/ 5 h 5"/>
                  <a:gd name="T78" fmla="*/ 0 w 5"/>
                  <a:gd name="T79" fmla="*/ 5 h 5"/>
                  <a:gd name="T80" fmla="*/ 0 w 5"/>
                  <a:gd name="T81" fmla="*/ 5 h 5"/>
                  <a:gd name="T82" fmla="*/ 2 w 5"/>
                  <a:gd name="T83" fmla="*/ 5 h 5"/>
                  <a:gd name="T84" fmla="*/ 2 w 5"/>
                  <a:gd name="T85" fmla="*/ 3 h 5"/>
                  <a:gd name="T86" fmla="*/ 2 w 5"/>
                  <a:gd name="T87" fmla="*/ 3 h 5"/>
                  <a:gd name="T88" fmla="*/ 2 w 5"/>
                  <a:gd name="T89" fmla="*/ 3 h 5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w 5"/>
                  <a:gd name="T136" fmla="*/ 0 h 5"/>
                  <a:gd name="T137" fmla="*/ 5 w 5"/>
                  <a:gd name="T138" fmla="*/ 5 h 5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T135" t="T136" r="T137" b="T138"/>
                <a:pathLst>
                  <a:path w="5" h="5">
                    <a:moveTo>
                      <a:pt x="4" y="3"/>
                    </a:moveTo>
                    <a:lnTo>
                      <a:pt x="4" y="3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4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3" name="Freeform 41"/>
              <p:cNvSpPr>
                <a:spLocks/>
              </p:cNvSpPr>
              <p:nvPr/>
            </p:nvSpPr>
            <p:spPr bwMode="auto">
              <a:xfrm>
                <a:off x="2716" y="2508"/>
                <a:ext cx="37" cy="22"/>
              </a:xfrm>
              <a:custGeom>
                <a:avLst/>
                <a:gdLst>
                  <a:gd name="T0" fmla="*/ 32 w 37"/>
                  <a:gd name="T1" fmla="*/ 0 h 22"/>
                  <a:gd name="T2" fmla="*/ 33 w 37"/>
                  <a:gd name="T3" fmla="*/ 0 h 22"/>
                  <a:gd name="T4" fmla="*/ 35 w 37"/>
                  <a:gd name="T5" fmla="*/ 3 h 22"/>
                  <a:gd name="T6" fmla="*/ 35 w 37"/>
                  <a:gd name="T7" fmla="*/ 3 h 22"/>
                  <a:gd name="T8" fmla="*/ 37 w 37"/>
                  <a:gd name="T9" fmla="*/ 3 h 22"/>
                  <a:gd name="T10" fmla="*/ 37 w 37"/>
                  <a:gd name="T11" fmla="*/ 3 h 22"/>
                  <a:gd name="T12" fmla="*/ 37 w 37"/>
                  <a:gd name="T13" fmla="*/ 3 h 22"/>
                  <a:gd name="T14" fmla="*/ 37 w 37"/>
                  <a:gd name="T15" fmla="*/ 5 h 22"/>
                  <a:gd name="T16" fmla="*/ 37 w 37"/>
                  <a:gd name="T17" fmla="*/ 5 h 22"/>
                  <a:gd name="T18" fmla="*/ 37 w 37"/>
                  <a:gd name="T19" fmla="*/ 5 h 22"/>
                  <a:gd name="T20" fmla="*/ 37 w 37"/>
                  <a:gd name="T21" fmla="*/ 5 h 22"/>
                  <a:gd name="T22" fmla="*/ 35 w 37"/>
                  <a:gd name="T23" fmla="*/ 7 h 22"/>
                  <a:gd name="T24" fmla="*/ 35 w 37"/>
                  <a:gd name="T25" fmla="*/ 7 h 22"/>
                  <a:gd name="T26" fmla="*/ 35 w 37"/>
                  <a:gd name="T27" fmla="*/ 7 h 22"/>
                  <a:gd name="T28" fmla="*/ 35 w 37"/>
                  <a:gd name="T29" fmla="*/ 7 h 22"/>
                  <a:gd name="T30" fmla="*/ 33 w 37"/>
                  <a:gd name="T31" fmla="*/ 10 h 22"/>
                  <a:gd name="T32" fmla="*/ 33 w 37"/>
                  <a:gd name="T33" fmla="*/ 10 h 22"/>
                  <a:gd name="T34" fmla="*/ 33 w 37"/>
                  <a:gd name="T35" fmla="*/ 12 h 22"/>
                  <a:gd name="T36" fmla="*/ 33 w 37"/>
                  <a:gd name="T37" fmla="*/ 12 h 22"/>
                  <a:gd name="T38" fmla="*/ 32 w 37"/>
                  <a:gd name="T39" fmla="*/ 12 h 22"/>
                  <a:gd name="T40" fmla="*/ 30 w 37"/>
                  <a:gd name="T41" fmla="*/ 12 h 22"/>
                  <a:gd name="T42" fmla="*/ 28 w 37"/>
                  <a:gd name="T43" fmla="*/ 15 h 22"/>
                  <a:gd name="T44" fmla="*/ 28 w 37"/>
                  <a:gd name="T45" fmla="*/ 15 h 22"/>
                  <a:gd name="T46" fmla="*/ 28 w 37"/>
                  <a:gd name="T47" fmla="*/ 17 h 22"/>
                  <a:gd name="T48" fmla="*/ 28 w 37"/>
                  <a:gd name="T49" fmla="*/ 20 h 22"/>
                  <a:gd name="T50" fmla="*/ 28 w 37"/>
                  <a:gd name="T51" fmla="*/ 20 h 22"/>
                  <a:gd name="T52" fmla="*/ 30 w 37"/>
                  <a:gd name="T53" fmla="*/ 20 h 22"/>
                  <a:gd name="T54" fmla="*/ 28 w 37"/>
                  <a:gd name="T55" fmla="*/ 22 h 22"/>
                  <a:gd name="T56" fmla="*/ 26 w 37"/>
                  <a:gd name="T57" fmla="*/ 22 h 22"/>
                  <a:gd name="T58" fmla="*/ 26 w 37"/>
                  <a:gd name="T59" fmla="*/ 20 h 22"/>
                  <a:gd name="T60" fmla="*/ 26 w 37"/>
                  <a:gd name="T61" fmla="*/ 20 h 22"/>
                  <a:gd name="T62" fmla="*/ 26 w 37"/>
                  <a:gd name="T63" fmla="*/ 20 h 22"/>
                  <a:gd name="T64" fmla="*/ 25 w 37"/>
                  <a:gd name="T65" fmla="*/ 17 h 22"/>
                  <a:gd name="T66" fmla="*/ 21 w 37"/>
                  <a:gd name="T67" fmla="*/ 15 h 22"/>
                  <a:gd name="T68" fmla="*/ 19 w 37"/>
                  <a:gd name="T69" fmla="*/ 17 h 22"/>
                  <a:gd name="T70" fmla="*/ 18 w 37"/>
                  <a:gd name="T71" fmla="*/ 20 h 22"/>
                  <a:gd name="T72" fmla="*/ 16 w 37"/>
                  <a:gd name="T73" fmla="*/ 20 h 22"/>
                  <a:gd name="T74" fmla="*/ 14 w 37"/>
                  <a:gd name="T75" fmla="*/ 20 h 22"/>
                  <a:gd name="T76" fmla="*/ 12 w 37"/>
                  <a:gd name="T77" fmla="*/ 17 h 22"/>
                  <a:gd name="T78" fmla="*/ 10 w 37"/>
                  <a:gd name="T79" fmla="*/ 17 h 22"/>
                  <a:gd name="T80" fmla="*/ 10 w 37"/>
                  <a:gd name="T81" fmla="*/ 20 h 22"/>
                  <a:gd name="T82" fmla="*/ 9 w 37"/>
                  <a:gd name="T83" fmla="*/ 22 h 22"/>
                  <a:gd name="T84" fmla="*/ 5 w 37"/>
                  <a:gd name="T85" fmla="*/ 22 h 22"/>
                  <a:gd name="T86" fmla="*/ 5 w 37"/>
                  <a:gd name="T87" fmla="*/ 22 h 22"/>
                  <a:gd name="T88" fmla="*/ 3 w 37"/>
                  <a:gd name="T89" fmla="*/ 22 h 22"/>
                  <a:gd name="T90" fmla="*/ 2 w 37"/>
                  <a:gd name="T91" fmla="*/ 20 h 22"/>
                  <a:gd name="T92" fmla="*/ 2 w 37"/>
                  <a:gd name="T93" fmla="*/ 20 h 22"/>
                  <a:gd name="T94" fmla="*/ 0 w 37"/>
                  <a:gd name="T95" fmla="*/ 17 h 22"/>
                  <a:gd name="T96" fmla="*/ 0 w 37"/>
                  <a:gd name="T97" fmla="*/ 17 h 22"/>
                  <a:gd name="T98" fmla="*/ 2 w 37"/>
                  <a:gd name="T99" fmla="*/ 15 h 22"/>
                  <a:gd name="T100" fmla="*/ 3 w 37"/>
                  <a:gd name="T101" fmla="*/ 12 h 22"/>
                  <a:gd name="T102" fmla="*/ 3 w 37"/>
                  <a:gd name="T103" fmla="*/ 12 h 22"/>
                  <a:gd name="T104" fmla="*/ 3 w 37"/>
                  <a:gd name="T105" fmla="*/ 10 h 22"/>
                  <a:gd name="T106" fmla="*/ 5 w 37"/>
                  <a:gd name="T107" fmla="*/ 10 h 22"/>
                  <a:gd name="T108" fmla="*/ 9 w 37"/>
                  <a:gd name="T109" fmla="*/ 10 h 22"/>
                  <a:gd name="T110" fmla="*/ 10 w 37"/>
                  <a:gd name="T111" fmla="*/ 7 h 22"/>
                  <a:gd name="T112" fmla="*/ 14 w 37"/>
                  <a:gd name="T113" fmla="*/ 5 h 22"/>
                  <a:gd name="T114" fmla="*/ 18 w 37"/>
                  <a:gd name="T115" fmla="*/ 5 h 22"/>
                  <a:gd name="T116" fmla="*/ 21 w 37"/>
                  <a:gd name="T117" fmla="*/ 5 h 22"/>
                  <a:gd name="T118" fmla="*/ 25 w 37"/>
                  <a:gd name="T119" fmla="*/ 3 h 22"/>
                  <a:gd name="T120" fmla="*/ 30 w 37"/>
                  <a:gd name="T121" fmla="*/ 3 h 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7"/>
                  <a:gd name="T184" fmla="*/ 0 h 22"/>
                  <a:gd name="T185" fmla="*/ 37 w 37"/>
                  <a:gd name="T186" fmla="*/ 22 h 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7" h="22">
                    <a:moveTo>
                      <a:pt x="32" y="0"/>
                    </a:moveTo>
                    <a:lnTo>
                      <a:pt x="32" y="0"/>
                    </a:lnTo>
                    <a:lnTo>
                      <a:pt x="33" y="0"/>
                    </a:lnTo>
                    <a:lnTo>
                      <a:pt x="33" y="3"/>
                    </a:lnTo>
                    <a:lnTo>
                      <a:pt x="35" y="3"/>
                    </a:lnTo>
                    <a:lnTo>
                      <a:pt x="37" y="3"/>
                    </a:lnTo>
                    <a:lnTo>
                      <a:pt x="37" y="5"/>
                    </a:lnTo>
                    <a:lnTo>
                      <a:pt x="37" y="7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10"/>
                    </a:lnTo>
                    <a:lnTo>
                      <a:pt x="33" y="12"/>
                    </a:lnTo>
                    <a:lnTo>
                      <a:pt x="32" y="12"/>
                    </a:lnTo>
                    <a:lnTo>
                      <a:pt x="30" y="12"/>
                    </a:lnTo>
                    <a:lnTo>
                      <a:pt x="28" y="12"/>
                    </a:lnTo>
                    <a:lnTo>
                      <a:pt x="28" y="15"/>
                    </a:lnTo>
                    <a:lnTo>
                      <a:pt x="28" y="17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6" y="17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1" y="15"/>
                    </a:lnTo>
                    <a:lnTo>
                      <a:pt x="21" y="17"/>
                    </a:lnTo>
                    <a:lnTo>
                      <a:pt x="19" y="17"/>
                    </a:lnTo>
                    <a:lnTo>
                      <a:pt x="19" y="20"/>
                    </a:lnTo>
                    <a:lnTo>
                      <a:pt x="18" y="20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4" y="17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10" y="20"/>
                    </a:lnTo>
                    <a:lnTo>
                      <a:pt x="9" y="20"/>
                    </a:lnTo>
                    <a:lnTo>
                      <a:pt x="9" y="22"/>
                    </a:lnTo>
                    <a:lnTo>
                      <a:pt x="7" y="22"/>
                    </a:lnTo>
                    <a:lnTo>
                      <a:pt x="5" y="22"/>
                    </a:lnTo>
                    <a:lnTo>
                      <a:pt x="3" y="22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2" y="15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9" y="10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3" y="3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0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4" name="Freeform 42"/>
              <p:cNvSpPr>
                <a:spLocks/>
              </p:cNvSpPr>
              <p:nvPr/>
            </p:nvSpPr>
            <p:spPr bwMode="auto">
              <a:xfrm>
                <a:off x="2716" y="2508"/>
                <a:ext cx="37" cy="22"/>
              </a:xfrm>
              <a:custGeom>
                <a:avLst/>
                <a:gdLst>
                  <a:gd name="T0" fmla="*/ 32 w 37"/>
                  <a:gd name="T1" fmla="*/ 0 h 22"/>
                  <a:gd name="T2" fmla="*/ 33 w 37"/>
                  <a:gd name="T3" fmla="*/ 0 h 22"/>
                  <a:gd name="T4" fmla="*/ 35 w 37"/>
                  <a:gd name="T5" fmla="*/ 3 h 22"/>
                  <a:gd name="T6" fmla="*/ 35 w 37"/>
                  <a:gd name="T7" fmla="*/ 3 h 22"/>
                  <a:gd name="T8" fmla="*/ 37 w 37"/>
                  <a:gd name="T9" fmla="*/ 3 h 22"/>
                  <a:gd name="T10" fmla="*/ 37 w 37"/>
                  <a:gd name="T11" fmla="*/ 3 h 22"/>
                  <a:gd name="T12" fmla="*/ 37 w 37"/>
                  <a:gd name="T13" fmla="*/ 3 h 22"/>
                  <a:gd name="T14" fmla="*/ 37 w 37"/>
                  <a:gd name="T15" fmla="*/ 5 h 22"/>
                  <a:gd name="T16" fmla="*/ 37 w 37"/>
                  <a:gd name="T17" fmla="*/ 5 h 22"/>
                  <a:gd name="T18" fmla="*/ 37 w 37"/>
                  <a:gd name="T19" fmla="*/ 5 h 22"/>
                  <a:gd name="T20" fmla="*/ 37 w 37"/>
                  <a:gd name="T21" fmla="*/ 5 h 22"/>
                  <a:gd name="T22" fmla="*/ 35 w 37"/>
                  <a:gd name="T23" fmla="*/ 7 h 22"/>
                  <a:gd name="T24" fmla="*/ 35 w 37"/>
                  <a:gd name="T25" fmla="*/ 7 h 22"/>
                  <a:gd name="T26" fmla="*/ 35 w 37"/>
                  <a:gd name="T27" fmla="*/ 7 h 22"/>
                  <a:gd name="T28" fmla="*/ 35 w 37"/>
                  <a:gd name="T29" fmla="*/ 7 h 22"/>
                  <a:gd name="T30" fmla="*/ 33 w 37"/>
                  <a:gd name="T31" fmla="*/ 10 h 22"/>
                  <a:gd name="T32" fmla="*/ 33 w 37"/>
                  <a:gd name="T33" fmla="*/ 10 h 22"/>
                  <a:gd name="T34" fmla="*/ 33 w 37"/>
                  <a:gd name="T35" fmla="*/ 12 h 22"/>
                  <a:gd name="T36" fmla="*/ 33 w 37"/>
                  <a:gd name="T37" fmla="*/ 12 h 22"/>
                  <a:gd name="T38" fmla="*/ 32 w 37"/>
                  <a:gd name="T39" fmla="*/ 12 h 22"/>
                  <a:gd name="T40" fmla="*/ 30 w 37"/>
                  <a:gd name="T41" fmla="*/ 12 h 22"/>
                  <a:gd name="T42" fmla="*/ 28 w 37"/>
                  <a:gd name="T43" fmla="*/ 15 h 22"/>
                  <a:gd name="T44" fmla="*/ 28 w 37"/>
                  <a:gd name="T45" fmla="*/ 15 h 22"/>
                  <a:gd name="T46" fmla="*/ 28 w 37"/>
                  <a:gd name="T47" fmla="*/ 17 h 22"/>
                  <a:gd name="T48" fmla="*/ 28 w 37"/>
                  <a:gd name="T49" fmla="*/ 20 h 22"/>
                  <a:gd name="T50" fmla="*/ 28 w 37"/>
                  <a:gd name="T51" fmla="*/ 20 h 22"/>
                  <a:gd name="T52" fmla="*/ 30 w 37"/>
                  <a:gd name="T53" fmla="*/ 20 h 22"/>
                  <a:gd name="T54" fmla="*/ 28 w 37"/>
                  <a:gd name="T55" fmla="*/ 22 h 22"/>
                  <a:gd name="T56" fmla="*/ 26 w 37"/>
                  <a:gd name="T57" fmla="*/ 22 h 22"/>
                  <a:gd name="T58" fmla="*/ 26 w 37"/>
                  <a:gd name="T59" fmla="*/ 20 h 22"/>
                  <a:gd name="T60" fmla="*/ 26 w 37"/>
                  <a:gd name="T61" fmla="*/ 20 h 22"/>
                  <a:gd name="T62" fmla="*/ 26 w 37"/>
                  <a:gd name="T63" fmla="*/ 20 h 22"/>
                  <a:gd name="T64" fmla="*/ 25 w 37"/>
                  <a:gd name="T65" fmla="*/ 17 h 22"/>
                  <a:gd name="T66" fmla="*/ 21 w 37"/>
                  <a:gd name="T67" fmla="*/ 15 h 22"/>
                  <a:gd name="T68" fmla="*/ 19 w 37"/>
                  <a:gd name="T69" fmla="*/ 17 h 22"/>
                  <a:gd name="T70" fmla="*/ 18 w 37"/>
                  <a:gd name="T71" fmla="*/ 20 h 22"/>
                  <a:gd name="T72" fmla="*/ 16 w 37"/>
                  <a:gd name="T73" fmla="*/ 20 h 22"/>
                  <a:gd name="T74" fmla="*/ 14 w 37"/>
                  <a:gd name="T75" fmla="*/ 20 h 22"/>
                  <a:gd name="T76" fmla="*/ 12 w 37"/>
                  <a:gd name="T77" fmla="*/ 17 h 22"/>
                  <a:gd name="T78" fmla="*/ 10 w 37"/>
                  <a:gd name="T79" fmla="*/ 17 h 22"/>
                  <a:gd name="T80" fmla="*/ 10 w 37"/>
                  <a:gd name="T81" fmla="*/ 20 h 22"/>
                  <a:gd name="T82" fmla="*/ 9 w 37"/>
                  <a:gd name="T83" fmla="*/ 22 h 22"/>
                  <a:gd name="T84" fmla="*/ 5 w 37"/>
                  <a:gd name="T85" fmla="*/ 22 h 22"/>
                  <a:gd name="T86" fmla="*/ 5 w 37"/>
                  <a:gd name="T87" fmla="*/ 22 h 22"/>
                  <a:gd name="T88" fmla="*/ 3 w 37"/>
                  <a:gd name="T89" fmla="*/ 22 h 22"/>
                  <a:gd name="T90" fmla="*/ 2 w 37"/>
                  <a:gd name="T91" fmla="*/ 20 h 22"/>
                  <a:gd name="T92" fmla="*/ 2 w 37"/>
                  <a:gd name="T93" fmla="*/ 20 h 22"/>
                  <a:gd name="T94" fmla="*/ 0 w 37"/>
                  <a:gd name="T95" fmla="*/ 17 h 22"/>
                  <a:gd name="T96" fmla="*/ 0 w 37"/>
                  <a:gd name="T97" fmla="*/ 17 h 22"/>
                  <a:gd name="T98" fmla="*/ 2 w 37"/>
                  <a:gd name="T99" fmla="*/ 15 h 22"/>
                  <a:gd name="T100" fmla="*/ 3 w 37"/>
                  <a:gd name="T101" fmla="*/ 12 h 22"/>
                  <a:gd name="T102" fmla="*/ 3 w 37"/>
                  <a:gd name="T103" fmla="*/ 12 h 22"/>
                  <a:gd name="T104" fmla="*/ 3 w 37"/>
                  <a:gd name="T105" fmla="*/ 10 h 22"/>
                  <a:gd name="T106" fmla="*/ 5 w 37"/>
                  <a:gd name="T107" fmla="*/ 10 h 22"/>
                  <a:gd name="T108" fmla="*/ 9 w 37"/>
                  <a:gd name="T109" fmla="*/ 10 h 22"/>
                  <a:gd name="T110" fmla="*/ 10 w 37"/>
                  <a:gd name="T111" fmla="*/ 7 h 22"/>
                  <a:gd name="T112" fmla="*/ 14 w 37"/>
                  <a:gd name="T113" fmla="*/ 5 h 22"/>
                  <a:gd name="T114" fmla="*/ 18 w 37"/>
                  <a:gd name="T115" fmla="*/ 5 h 22"/>
                  <a:gd name="T116" fmla="*/ 21 w 37"/>
                  <a:gd name="T117" fmla="*/ 5 h 22"/>
                  <a:gd name="T118" fmla="*/ 25 w 37"/>
                  <a:gd name="T119" fmla="*/ 3 h 22"/>
                  <a:gd name="T120" fmla="*/ 30 w 37"/>
                  <a:gd name="T121" fmla="*/ 3 h 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7"/>
                  <a:gd name="T184" fmla="*/ 0 h 22"/>
                  <a:gd name="T185" fmla="*/ 37 w 37"/>
                  <a:gd name="T186" fmla="*/ 22 h 22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7" h="22">
                    <a:moveTo>
                      <a:pt x="32" y="0"/>
                    </a:moveTo>
                    <a:lnTo>
                      <a:pt x="32" y="0"/>
                    </a:lnTo>
                    <a:lnTo>
                      <a:pt x="33" y="0"/>
                    </a:lnTo>
                    <a:lnTo>
                      <a:pt x="33" y="3"/>
                    </a:lnTo>
                    <a:lnTo>
                      <a:pt x="35" y="3"/>
                    </a:lnTo>
                    <a:lnTo>
                      <a:pt x="37" y="3"/>
                    </a:lnTo>
                    <a:lnTo>
                      <a:pt x="37" y="5"/>
                    </a:lnTo>
                    <a:lnTo>
                      <a:pt x="37" y="7"/>
                    </a:lnTo>
                    <a:lnTo>
                      <a:pt x="35" y="7"/>
                    </a:lnTo>
                    <a:lnTo>
                      <a:pt x="33" y="7"/>
                    </a:lnTo>
                    <a:lnTo>
                      <a:pt x="33" y="10"/>
                    </a:lnTo>
                    <a:lnTo>
                      <a:pt x="33" y="12"/>
                    </a:lnTo>
                    <a:lnTo>
                      <a:pt x="32" y="12"/>
                    </a:lnTo>
                    <a:lnTo>
                      <a:pt x="30" y="12"/>
                    </a:lnTo>
                    <a:lnTo>
                      <a:pt x="28" y="12"/>
                    </a:lnTo>
                    <a:lnTo>
                      <a:pt x="28" y="15"/>
                    </a:lnTo>
                    <a:lnTo>
                      <a:pt x="28" y="17"/>
                    </a:lnTo>
                    <a:lnTo>
                      <a:pt x="28" y="20"/>
                    </a:lnTo>
                    <a:lnTo>
                      <a:pt x="30" y="20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6" y="20"/>
                    </a:lnTo>
                    <a:lnTo>
                      <a:pt x="26" y="17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1" y="15"/>
                    </a:lnTo>
                    <a:lnTo>
                      <a:pt x="21" y="17"/>
                    </a:lnTo>
                    <a:lnTo>
                      <a:pt x="19" y="17"/>
                    </a:lnTo>
                    <a:lnTo>
                      <a:pt x="19" y="20"/>
                    </a:lnTo>
                    <a:lnTo>
                      <a:pt x="18" y="20"/>
                    </a:lnTo>
                    <a:lnTo>
                      <a:pt x="16" y="20"/>
                    </a:lnTo>
                    <a:lnTo>
                      <a:pt x="14" y="20"/>
                    </a:lnTo>
                    <a:lnTo>
                      <a:pt x="14" y="17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10" y="20"/>
                    </a:lnTo>
                    <a:lnTo>
                      <a:pt x="9" y="20"/>
                    </a:lnTo>
                    <a:lnTo>
                      <a:pt x="9" y="22"/>
                    </a:lnTo>
                    <a:lnTo>
                      <a:pt x="7" y="22"/>
                    </a:lnTo>
                    <a:lnTo>
                      <a:pt x="5" y="22"/>
                    </a:lnTo>
                    <a:lnTo>
                      <a:pt x="3" y="22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2" y="15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7" y="10"/>
                    </a:lnTo>
                    <a:lnTo>
                      <a:pt x="9" y="10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4" y="7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9" y="5"/>
                    </a:lnTo>
                    <a:lnTo>
                      <a:pt x="21" y="5"/>
                    </a:lnTo>
                    <a:lnTo>
                      <a:pt x="23" y="3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0" y="0"/>
                    </a:lnTo>
                    <a:lnTo>
                      <a:pt x="32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5" name="Freeform 43"/>
              <p:cNvSpPr>
                <a:spLocks/>
              </p:cNvSpPr>
              <p:nvPr/>
            </p:nvSpPr>
            <p:spPr bwMode="auto">
              <a:xfrm>
                <a:off x="2688" y="2511"/>
                <a:ext cx="19" cy="17"/>
              </a:xfrm>
              <a:custGeom>
                <a:avLst/>
                <a:gdLst>
                  <a:gd name="T0" fmla="*/ 7 w 19"/>
                  <a:gd name="T1" fmla="*/ 0 h 17"/>
                  <a:gd name="T2" fmla="*/ 7 w 19"/>
                  <a:gd name="T3" fmla="*/ 0 h 17"/>
                  <a:gd name="T4" fmla="*/ 8 w 19"/>
                  <a:gd name="T5" fmla="*/ 0 h 17"/>
                  <a:gd name="T6" fmla="*/ 8 w 19"/>
                  <a:gd name="T7" fmla="*/ 2 h 17"/>
                  <a:gd name="T8" fmla="*/ 12 w 19"/>
                  <a:gd name="T9" fmla="*/ 2 h 17"/>
                  <a:gd name="T10" fmla="*/ 12 w 19"/>
                  <a:gd name="T11" fmla="*/ 2 h 17"/>
                  <a:gd name="T12" fmla="*/ 14 w 19"/>
                  <a:gd name="T13" fmla="*/ 2 h 17"/>
                  <a:gd name="T14" fmla="*/ 14 w 19"/>
                  <a:gd name="T15" fmla="*/ 2 h 17"/>
                  <a:gd name="T16" fmla="*/ 14 w 19"/>
                  <a:gd name="T17" fmla="*/ 4 h 17"/>
                  <a:gd name="T18" fmla="*/ 14 w 19"/>
                  <a:gd name="T19" fmla="*/ 4 h 17"/>
                  <a:gd name="T20" fmla="*/ 16 w 19"/>
                  <a:gd name="T21" fmla="*/ 4 h 17"/>
                  <a:gd name="T22" fmla="*/ 16 w 19"/>
                  <a:gd name="T23" fmla="*/ 7 h 17"/>
                  <a:gd name="T24" fmla="*/ 17 w 19"/>
                  <a:gd name="T25" fmla="*/ 7 h 17"/>
                  <a:gd name="T26" fmla="*/ 19 w 19"/>
                  <a:gd name="T27" fmla="*/ 9 h 17"/>
                  <a:gd name="T28" fmla="*/ 19 w 19"/>
                  <a:gd name="T29" fmla="*/ 9 h 17"/>
                  <a:gd name="T30" fmla="*/ 19 w 19"/>
                  <a:gd name="T31" fmla="*/ 9 h 17"/>
                  <a:gd name="T32" fmla="*/ 19 w 19"/>
                  <a:gd name="T33" fmla="*/ 12 h 17"/>
                  <a:gd name="T34" fmla="*/ 19 w 19"/>
                  <a:gd name="T35" fmla="*/ 12 h 17"/>
                  <a:gd name="T36" fmla="*/ 19 w 19"/>
                  <a:gd name="T37" fmla="*/ 12 h 17"/>
                  <a:gd name="T38" fmla="*/ 19 w 19"/>
                  <a:gd name="T39" fmla="*/ 14 h 17"/>
                  <a:gd name="T40" fmla="*/ 19 w 19"/>
                  <a:gd name="T41" fmla="*/ 14 h 17"/>
                  <a:gd name="T42" fmla="*/ 19 w 19"/>
                  <a:gd name="T43" fmla="*/ 14 h 17"/>
                  <a:gd name="T44" fmla="*/ 19 w 19"/>
                  <a:gd name="T45" fmla="*/ 14 h 17"/>
                  <a:gd name="T46" fmla="*/ 19 w 19"/>
                  <a:gd name="T47" fmla="*/ 17 h 17"/>
                  <a:gd name="T48" fmla="*/ 17 w 19"/>
                  <a:gd name="T49" fmla="*/ 17 h 17"/>
                  <a:gd name="T50" fmla="*/ 14 w 19"/>
                  <a:gd name="T51" fmla="*/ 17 h 17"/>
                  <a:gd name="T52" fmla="*/ 12 w 19"/>
                  <a:gd name="T53" fmla="*/ 17 h 17"/>
                  <a:gd name="T54" fmla="*/ 12 w 19"/>
                  <a:gd name="T55" fmla="*/ 17 h 17"/>
                  <a:gd name="T56" fmla="*/ 10 w 19"/>
                  <a:gd name="T57" fmla="*/ 17 h 17"/>
                  <a:gd name="T58" fmla="*/ 7 w 19"/>
                  <a:gd name="T59" fmla="*/ 17 h 17"/>
                  <a:gd name="T60" fmla="*/ 7 w 19"/>
                  <a:gd name="T61" fmla="*/ 17 h 17"/>
                  <a:gd name="T62" fmla="*/ 7 w 19"/>
                  <a:gd name="T63" fmla="*/ 14 h 17"/>
                  <a:gd name="T64" fmla="*/ 7 w 19"/>
                  <a:gd name="T65" fmla="*/ 14 h 17"/>
                  <a:gd name="T66" fmla="*/ 7 w 19"/>
                  <a:gd name="T67" fmla="*/ 14 h 17"/>
                  <a:gd name="T68" fmla="*/ 7 w 19"/>
                  <a:gd name="T69" fmla="*/ 14 h 17"/>
                  <a:gd name="T70" fmla="*/ 5 w 19"/>
                  <a:gd name="T71" fmla="*/ 14 h 17"/>
                  <a:gd name="T72" fmla="*/ 5 w 19"/>
                  <a:gd name="T73" fmla="*/ 12 h 17"/>
                  <a:gd name="T74" fmla="*/ 5 w 19"/>
                  <a:gd name="T75" fmla="*/ 12 h 17"/>
                  <a:gd name="T76" fmla="*/ 5 w 19"/>
                  <a:gd name="T77" fmla="*/ 12 h 17"/>
                  <a:gd name="T78" fmla="*/ 3 w 19"/>
                  <a:gd name="T79" fmla="*/ 12 h 17"/>
                  <a:gd name="T80" fmla="*/ 3 w 19"/>
                  <a:gd name="T81" fmla="*/ 12 h 17"/>
                  <a:gd name="T82" fmla="*/ 3 w 19"/>
                  <a:gd name="T83" fmla="*/ 12 h 17"/>
                  <a:gd name="T84" fmla="*/ 3 w 19"/>
                  <a:gd name="T85" fmla="*/ 9 h 17"/>
                  <a:gd name="T86" fmla="*/ 3 w 19"/>
                  <a:gd name="T87" fmla="*/ 9 h 17"/>
                  <a:gd name="T88" fmla="*/ 3 w 19"/>
                  <a:gd name="T89" fmla="*/ 9 h 17"/>
                  <a:gd name="T90" fmla="*/ 1 w 19"/>
                  <a:gd name="T91" fmla="*/ 7 h 17"/>
                  <a:gd name="T92" fmla="*/ 1 w 19"/>
                  <a:gd name="T93" fmla="*/ 7 h 17"/>
                  <a:gd name="T94" fmla="*/ 1 w 19"/>
                  <a:gd name="T95" fmla="*/ 7 h 17"/>
                  <a:gd name="T96" fmla="*/ 0 w 19"/>
                  <a:gd name="T97" fmla="*/ 4 h 17"/>
                  <a:gd name="T98" fmla="*/ 1 w 19"/>
                  <a:gd name="T99" fmla="*/ 4 h 17"/>
                  <a:gd name="T100" fmla="*/ 1 w 19"/>
                  <a:gd name="T101" fmla="*/ 2 h 17"/>
                  <a:gd name="T102" fmla="*/ 3 w 19"/>
                  <a:gd name="T103" fmla="*/ 2 h 17"/>
                  <a:gd name="T104" fmla="*/ 3 w 19"/>
                  <a:gd name="T105" fmla="*/ 2 h 17"/>
                  <a:gd name="T106" fmla="*/ 5 w 19"/>
                  <a:gd name="T107" fmla="*/ 0 h 1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9"/>
                  <a:gd name="T163" fmla="*/ 0 h 17"/>
                  <a:gd name="T164" fmla="*/ 19 w 19"/>
                  <a:gd name="T165" fmla="*/ 17 h 17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9" h="17">
                    <a:moveTo>
                      <a:pt x="5" y="0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4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6" y="17"/>
                    </a:lnTo>
                    <a:lnTo>
                      <a:pt x="14" y="17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8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6" name="Freeform 44"/>
              <p:cNvSpPr>
                <a:spLocks/>
              </p:cNvSpPr>
              <p:nvPr/>
            </p:nvSpPr>
            <p:spPr bwMode="auto">
              <a:xfrm>
                <a:off x="2688" y="2511"/>
                <a:ext cx="19" cy="17"/>
              </a:xfrm>
              <a:custGeom>
                <a:avLst/>
                <a:gdLst>
                  <a:gd name="T0" fmla="*/ 7 w 19"/>
                  <a:gd name="T1" fmla="*/ 0 h 17"/>
                  <a:gd name="T2" fmla="*/ 7 w 19"/>
                  <a:gd name="T3" fmla="*/ 0 h 17"/>
                  <a:gd name="T4" fmla="*/ 8 w 19"/>
                  <a:gd name="T5" fmla="*/ 0 h 17"/>
                  <a:gd name="T6" fmla="*/ 8 w 19"/>
                  <a:gd name="T7" fmla="*/ 2 h 17"/>
                  <a:gd name="T8" fmla="*/ 12 w 19"/>
                  <a:gd name="T9" fmla="*/ 2 h 17"/>
                  <a:gd name="T10" fmla="*/ 12 w 19"/>
                  <a:gd name="T11" fmla="*/ 2 h 17"/>
                  <a:gd name="T12" fmla="*/ 14 w 19"/>
                  <a:gd name="T13" fmla="*/ 2 h 17"/>
                  <a:gd name="T14" fmla="*/ 14 w 19"/>
                  <a:gd name="T15" fmla="*/ 2 h 17"/>
                  <a:gd name="T16" fmla="*/ 14 w 19"/>
                  <a:gd name="T17" fmla="*/ 4 h 17"/>
                  <a:gd name="T18" fmla="*/ 14 w 19"/>
                  <a:gd name="T19" fmla="*/ 4 h 17"/>
                  <a:gd name="T20" fmla="*/ 16 w 19"/>
                  <a:gd name="T21" fmla="*/ 4 h 17"/>
                  <a:gd name="T22" fmla="*/ 16 w 19"/>
                  <a:gd name="T23" fmla="*/ 7 h 17"/>
                  <a:gd name="T24" fmla="*/ 17 w 19"/>
                  <a:gd name="T25" fmla="*/ 7 h 17"/>
                  <a:gd name="T26" fmla="*/ 19 w 19"/>
                  <a:gd name="T27" fmla="*/ 9 h 17"/>
                  <a:gd name="T28" fmla="*/ 19 w 19"/>
                  <a:gd name="T29" fmla="*/ 9 h 17"/>
                  <a:gd name="T30" fmla="*/ 19 w 19"/>
                  <a:gd name="T31" fmla="*/ 9 h 17"/>
                  <a:gd name="T32" fmla="*/ 19 w 19"/>
                  <a:gd name="T33" fmla="*/ 12 h 17"/>
                  <a:gd name="T34" fmla="*/ 19 w 19"/>
                  <a:gd name="T35" fmla="*/ 12 h 17"/>
                  <a:gd name="T36" fmla="*/ 19 w 19"/>
                  <a:gd name="T37" fmla="*/ 12 h 17"/>
                  <a:gd name="T38" fmla="*/ 19 w 19"/>
                  <a:gd name="T39" fmla="*/ 14 h 17"/>
                  <a:gd name="T40" fmla="*/ 19 w 19"/>
                  <a:gd name="T41" fmla="*/ 14 h 17"/>
                  <a:gd name="T42" fmla="*/ 19 w 19"/>
                  <a:gd name="T43" fmla="*/ 14 h 17"/>
                  <a:gd name="T44" fmla="*/ 19 w 19"/>
                  <a:gd name="T45" fmla="*/ 14 h 17"/>
                  <a:gd name="T46" fmla="*/ 19 w 19"/>
                  <a:gd name="T47" fmla="*/ 17 h 17"/>
                  <a:gd name="T48" fmla="*/ 17 w 19"/>
                  <a:gd name="T49" fmla="*/ 17 h 17"/>
                  <a:gd name="T50" fmla="*/ 14 w 19"/>
                  <a:gd name="T51" fmla="*/ 17 h 17"/>
                  <a:gd name="T52" fmla="*/ 12 w 19"/>
                  <a:gd name="T53" fmla="*/ 17 h 17"/>
                  <a:gd name="T54" fmla="*/ 12 w 19"/>
                  <a:gd name="T55" fmla="*/ 17 h 17"/>
                  <a:gd name="T56" fmla="*/ 10 w 19"/>
                  <a:gd name="T57" fmla="*/ 17 h 17"/>
                  <a:gd name="T58" fmla="*/ 7 w 19"/>
                  <a:gd name="T59" fmla="*/ 17 h 17"/>
                  <a:gd name="T60" fmla="*/ 7 w 19"/>
                  <a:gd name="T61" fmla="*/ 17 h 17"/>
                  <a:gd name="T62" fmla="*/ 7 w 19"/>
                  <a:gd name="T63" fmla="*/ 14 h 17"/>
                  <a:gd name="T64" fmla="*/ 7 w 19"/>
                  <a:gd name="T65" fmla="*/ 14 h 17"/>
                  <a:gd name="T66" fmla="*/ 7 w 19"/>
                  <a:gd name="T67" fmla="*/ 14 h 17"/>
                  <a:gd name="T68" fmla="*/ 7 w 19"/>
                  <a:gd name="T69" fmla="*/ 14 h 17"/>
                  <a:gd name="T70" fmla="*/ 5 w 19"/>
                  <a:gd name="T71" fmla="*/ 14 h 17"/>
                  <a:gd name="T72" fmla="*/ 5 w 19"/>
                  <a:gd name="T73" fmla="*/ 12 h 17"/>
                  <a:gd name="T74" fmla="*/ 5 w 19"/>
                  <a:gd name="T75" fmla="*/ 12 h 17"/>
                  <a:gd name="T76" fmla="*/ 5 w 19"/>
                  <a:gd name="T77" fmla="*/ 12 h 17"/>
                  <a:gd name="T78" fmla="*/ 3 w 19"/>
                  <a:gd name="T79" fmla="*/ 12 h 17"/>
                  <a:gd name="T80" fmla="*/ 3 w 19"/>
                  <a:gd name="T81" fmla="*/ 12 h 17"/>
                  <a:gd name="T82" fmla="*/ 3 w 19"/>
                  <a:gd name="T83" fmla="*/ 12 h 17"/>
                  <a:gd name="T84" fmla="*/ 3 w 19"/>
                  <a:gd name="T85" fmla="*/ 9 h 17"/>
                  <a:gd name="T86" fmla="*/ 3 w 19"/>
                  <a:gd name="T87" fmla="*/ 9 h 17"/>
                  <a:gd name="T88" fmla="*/ 3 w 19"/>
                  <a:gd name="T89" fmla="*/ 9 h 17"/>
                  <a:gd name="T90" fmla="*/ 1 w 19"/>
                  <a:gd name="T91" fmla="*/ 7 h 17"/>
                  <a:gd name="T92" fmla="*/ 1 w 19"/>
                  <a:gd name="T93" fmla="*/ 7 h 17"/>
                  <a:gd name="T94" fmla="*/ 1 w 19"/>
                  <a:gd name="T95" fmla="*/ 7 h 17"/>
                  <a:gd name="T96" fmla="*/ 0 w 19"/>
                  <a:gd name="T97" fmla="*/ 4 h 17"/>
                  <a:gd name="T98" fmla="*/ 1 w 19"/>
                  <a:gd name="T99" fmla="*/ 4 h 17"/>
                  <a:gd name="T100" fmla="*/ 1 w 19"/>
                  <a:gd name="T101" fmla="*/ 2 h 17"/>
                  <a:gd name="T102" fmla="*/ 3 w 19"/>
                  <a:gd name="T103" fmla="*/ 2 h 17"/>
                  <a:gd name="T104" fmla="*/ 3 w 19"/>
                  <a:gd name="T105" fmla="*/ 2 h 17"/>
                  <a:gd name="T106" fmla="*/ 5 w 19"/>
                  <a:gd name="T107" fmla="*/ 0 h 17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9"/>
                  <a:gd name="T163" fmla="*/ 0 h 17"/>
                  <a:gd name="T164" fmla="*/ 19 w 19"/>
                  <a:gd name="T165" fmla="*/ 17 h 17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9" h="17">
                    <a:moveTo>
                      <a:pt x="5" y="0"/>
                    </a:moveTo>
                    <a:lnTo>
                      <a:pt x="7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4" y="4"/>
                    </a:lnTo>
                    <a:lnTo>
                      <a:pt x="16" y="4"/>
                    </a:lnTo>
                    <a:lnTo>
                      <a:pt x="16" y="7"/>
                    </a:lnTo>
                    <a:lnTo>
                      <a:pt x="17" y="7"/>
                    </a:lnTo>
                    <a:lnTo>
                      <a:pt x="17" y="9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19" y="14"/>
                    </a:lnTo>
                    <a:lnTo>
                      <a:pt x="19" y="17"/>
                    </a:lnTo>
                    <a:lnTo>
                      <a:pt x="17" y="17"/>
                    </a:lnTo>
                    <a:lnTo>
                      <a:pt x="16" y="17"/>
                    </a:lnTo>
                    <a:lnTo>
                      <a:pt x="14" y="17"/>
                    </a:lnTo>
                    <a:lnTo>
                      <a:pt x="12" y="17"/>
                    </a:lnTo>
                    <a:lnTo>
                      <a:pt x="10" y="17"/>
                    </a:lnTo>
                    <a:lnTo>
                      <a:pt x="8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5" y="14"/>
                    </a:lnTo>
                    <a:lnTo>
                      <a:pt x="5" y="12"/>
                    </a:lnTo>
                    <a:lnTo>
                      <a:pt x="3" y="12"/>
                    </a:lnTo>
                    <a:lnTo>
                      <a:pt x="3" y="9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2"/>
                    </a:lnTo>
                    <a:lnTo>
                      <a:pt x="5" y="2"/>
                    </a:lnTo>
                    <a:lnTo>
                      <a:pt x="5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7" name="Freeform 45"/>
              <p:cNvSpPr>
                <a:spLocks/>
              </p:cNvSpPr>
              <p:nvPr/>
            </p:nvSpPr>
            <p:spPr bwMode="auto">
              <a:xfrm>
                <a:off x="2489" y="2511"/>
                <a:ext cx="202" cy="283"/>
              </a:xfrm>
              <a:custGeom>
                <a:avLst/>
                <a:gdLst>
                  <a:gd name="T0" fmla="*/ 188 w 202"/>
                  <a:gd name="T1" fmla="*/ 51 h 283"/>
                  <a:gd name="T2" fmla="*/ 185 w 202"/>
                  <a:gd name="T3" fmla="*/ 56 h 283"/>
                  <a:gd name="T4" fmla="*/ 176 w 202"/>
                  <a:gd name="T5" fmla="*/ 63 h 283"/>
                  <a:gd name="T6" fmla="*/ 169 w 202"/>
                  <a:gd name="T7" fmla="*/ 71 h 283"/>
                  <a:gd name="T8" fmla="*/ 172 w 202"/>
                  <a:gd name="T9" fmla="*/ 85 h 283"/>
                  <a:gd name="T10" fmla="*/ 174 w 202"/>
                  <a:gd name="T11" fmla="*/ 97 h 283"/>
                  <a:gd name="T12" fmla="*/ 165 w 202"/>
                  <a:gd name="T13" fmla="*/ 105 h 283"/>
                  <a:gd name="T14" fmla="*/ 160 w 202"/>
                  <a:gd name="T15" fmla="*/ 117 h 283"/>
                  <a:gd name="T16" fmla="*/ 153 w 202"/>
                  <a:gd name="T17" fmla="*/ 127 h 283"/>
                  <a:gd name="T18" fmla="*/ 158 w 202"/>
                  <a:gd name="T19" fmla="*/ 139 h 283"/>
                  <a:gd name="T20" fmla="*/ 158 w 202"/>
                  <a:gd name="T21" fmla="*/ 159 h 283"/>
                  <a:gd name="T22" fmla="*/ 158 w 202"/>
                  <a:gd name="T23" fmla="*/ 178 h 283"/>
                  <a:gd name="T24" fmla="*/ 158 w 202"/>
                  <a:gd name="T25" fmla="*/ 198 h 283"/>
                  <a:gd name="T26" fmla="*/ 158 w 202"/>
                  <a:gd name="T27" fmla="*/ 213 h 283"/>
                  <a:gd name="T28" fmla="*/ 158 w 202"/>
                  <a:gd name="T29" fmla="*/ 234 h 283"/>
                  <a:gd name="T30" fmla="*/ 158 w 202"/>
                  <a:gd name="T31" fmla="*/ 259 h 283"/>
                  <a:gd name="T32" fmla="*/ 158 w 202"/>
                  <a:gd name="T33" fmla="*/ 281 h 283"/>
                  <a:gd name="T34" fmla="*/ 141 w 202"/>
                  <a:gd name="T35" fmla="*/ 283 h 283"/>
                  <a:gd name="T36" fmla="*/ 118 w 202"/>
                  <a:gd name="T37" fmla="*/ 283 h 283"/>
                  <a:gd name="T38" fmla="*/ 98 w 202"/>
                  <a:gd name="T39" fmla="*/ 283 h 283"/>
                  <a:gd name="T40" fmla="*/ 68 w 202"/>
                  <a:gd name="T41" fmla="*/ 281 h 283"/>
                  <a:gd name="T42" fmla="*/ 45 w 202"/>
                  <a:gd name="T43" fmla="*/ 283 h 283"/>
                  <a:gd name="T44" fmla="*/ 10 w 202"/>
                  <a:gd name="T45" fmla="*/ 283 h 283"/>
                  <a:gd name="T46" fmla="*/ 0 w 202"/>
                  <a:gd name="T47" fmla="*/ 271 h 283"/>
                  <a:gd name="T48" fmla="*/ 1 w 202"/>
                  <a:gd name="T49" fmla="*/ 242 h 283"/>
                  <a:gd name="T50" fmla="*/ 1 w 202"/>
                  <a:gd name="T51" fmla="*/ 222 h 283"/>
                  <a:gd name="T52" fmla="*/ 1 w 202"/>
                  <a:gd name="T53" fmla="*/ 210 h 283"/>
                  <a:gd name="T54" fmla="*/ 0 w 202"/>
                  <a:gd name="T55" fmla="*/ 190 h 283"/>
                  <a:gd name="T56" fmla="*/ 0 w 202"/>
                  <a:gd name="T57" fmla="*/ 164 h 283"/>
                  <a:gd name="T58" fmla="*/ 0 w 202"/>
                  <a:gd name="T59" fmla="*/ 141 h 283"/>
                  <a:gd name="T60" fmla="*/ 0 w 202"/>
                  <a:gd name="T61" fmla="*/ 117 h 283"/>
                  <a:gd name="T62" fmla="*/ 0 w 202"/>
                  <a:gd name="T63" fmla="*/ 97 h 283"/>
                  <a:gd name="T64" fmla="*/ 3 w 202"/>
                  <a:gd name="T65" fmla="*/ 73 h 283"/>
                  <a:gd name="T66" fmla="*/ 14 w 202"/>
                  <a:gd name="T67" fmla="*/ 68 h 283"/>
                  <a:gd name="T68" fmla="*/ 26 w 202"/>
                  <a:gd name="T69" fmla="*/ 66 h 283"/>
                  <a:gd name="T70" fmla="*/ 37 w 202"/>
                  <a:gd name="T71" fmla="*/ 61 h 283"/>
                  <a:gd name="T72" fmla="*/ 42 w 202"/>
                  <a:gd name="T73" fmla="*/ 58 h 283"/>
                  <a:gd name="T74" fmla="*/ 51 w 202"/>
                  <a:gd name="T75" fmla="*/ 53 h 283"/>
                  <a:gd name="T76" fmla="*/ 59 w 202"/>
                  <a:gd name="T77" fmla="*/ 46 h 283"/>
                  <a:gd name="T78" fmla="*/ 70 w 202"/>
                  <a:gd name="T79" fmla="*/ 46 h 283"/>
                  <a:gd name="T80" fmla="*/ 82 w 202"/>
                  <a:gd name="T81" fmla="*/ 34 h 283"/>
                  <a:gd name="T82" fmla="*/ 91 w 202"/>
                  <a:gd name="T83" fmla="*/ 26 h 283"/>
                  <a:gd name="T84" fmla="*/ 91 w 202"/>
                  <a:gd name="T85" fmla="*/ 31 h 283"/>
                  <a:gd name="T86" fmla="*/ 93 w 202"/>
                  <a:gd name="T87" fmla="*/ 41 h 283"/>
                  <a:gd name="T88" fmla="*/ 102 w 202"/>
                  <a:gd name="T89" fmla="*/ 34 h 283"/>
                  <a:gd name="T90" fmla="*/ 111 w 202"/>
                  <a:gd name="T91" fmla="*/ 36 h 283"/>
                  <a:gd name="T92" fmla="*/ 119 w 202"/>
                  <a:gd name="T93" fmla="*/ 26 h 283"/>
                  <a:gd name="T94" fmla="*/ 130 w 202"/>
                  <a:gd name="T95" fmla="*/ 26 h 283"/>
                  <a:gd name="T96" fmla="*/ 135 w 202"/>
                  <a:gd name="T97" fmla="*/ 19 h 283"/>
                  <a:gd name="T98" fmla="*/ 144 w 202"/>
                  <a:gd name="T99" fmla="*/ 12 h 283"/>
                  <a:gd name="T100" fmla="*/ 153 w 202"/>
                  <a:gd name="T101" fmla="*/ 9 h 283"/>
                  <a:gd name="T102" fmla="*/ 165 w 202"/>
                  <a:gd name="T103" fmla="*/ 7 h 283"/>
                  <a:gd name="T104" fmla="*/ 174 w 202"/>
                  <a:gd name="T105" fmla="*/ 0 h 283"/>
                  <a:gd name="T106" fmla="*/ 183 w 202"/>
                  <a:gd name="T107" fmla="*/ 7 h 283"/>
                  <a:gd name="T108" fmla="*/ 193 w 202"/>
                  <a:gd name="T109" fmla="*/ 12 h 283"/>
                  <a:gd name="T110" fmla="*/ 202 w 202"/>
                  <a:gd name="T111" fmla="*/ 21 h 283"/>
                  <a:gd name="T112" fmla="*/ 199 w 202"/>
                  <a:gd name="T113" fmla="*/ 31 h 283"/>
                  <a:gd name="T114" fmla="*/ 193 w 202"/>
                  <a:gd name="T115" fmla="*/ 39 h 28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02"/>
                  <a:gd name="T175" fmla="*/ 0 h 283"/>
                  <a:gd name="T176" fmla="*/ 202 w 202"/>
                  <a:gd name="T177" fmla="*/ 283 h 283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02" h="283">
                    <a:moveTo>
                      <a:pt x="193" y="41"/>
                    </a:moveTo>
                    <a:lnTo>
                      <a:pt x="193" y="44"/>
                    </a:lnTo>
                    <a:lnTo>
                      <a:pt x="192" y="44"/>
                    </a:lnTo>
                    <a:lnTo>
                      <a:pt x="192" y="46"/>
                    </a:lnTo>
                    <a:lnTo>
                      <a:pt x="192" y="48"/>
                    </a:lnTo>
                    <a:lnTo>
                      <a:pt x="190" y="48"/>
                    </a:lnTo>
                    <a:lnTo>
                      <a:pt x="190" y="51"/>
                    </a:lnTo>
                    <a:lnTo>
                      <a:pt x="188" y="51"/>
                    </a:lnTo>
                    <a:lnTo>
                      <a:pt x="188" y="53"/>
                    </a:lnTo>
                    <a:lnTo>
                      <a:pt x="186" y="53"/>
                    </a:lnTo>
                    <a:lnTo>
                      <a:pt x="188" y="53"/>
                    </a:lnTo>
                    <a:lnTo>
                      <a:pt x="186" y="53"/>
                    </a:lnTo>
                    <a:lnTo>
                      <a:pt x="188" y="53"/>
                    </a:lnTo>
                    <a:lnTo>
                      <a:pt x="186" y="53"/>
                    </a:lnTo>
                    <a:lnTo>
                      <a:pt x="185" y="53"/>
                    </a:lnTo>
                    <a:lnTo>
                      <a:pt x="185" y="56"/>
                    </a:lnTo>
                    <a:lnTo>
                      <a:pt x="183" y="56"/>
                    </a:lnTo>
                    <a:lnTo>
                      <a:pt x="183" y="58"/>
                    </a:lnTo>
                    <a:lnTo>
                      <a:pt x="181" y="58"/>
                    </a:lnTo>
                    <a:lnTo>
                      <a:pt x="181" y="61"/>
                    </a:lnTo>
                    <a:lnTo>
                      <a:pt x="179" y="61"/>
                    </a:lnTo>
                    <a:lnTo>
                      <a:pt x="178" y="61"/>
                    </a:lnTo>
                    <a:lnTo>
                      <a:pt x="176" y="61"/>
                    </a:lnTo>
                    <a:lnTo>
                      <a:pt x="176" y="63"/>
                    </a:lnTo>
                    <a:lnTo>
                      <a:pt x="174" y="63"/>
                    </a:lnTo>
                    <a:lnTo>
                      <a:pt x="174" y="66"/>
                    </a:lnTo>
                    <a:lnTo>
                      <a:pt x="176" y="66"/>
                    </a:lnTo>
                    <a:lnTo>
                      <a:pt x="176" y="68"/>
                    </a:lnTo>
                    <a:lnTo>
                      <a:pt x="174" y="68"/>
                    </a:lnTo>
                    <a:lnTo>
                      <a:pt x="172" y="71"/>
                    </a:lnTo>
                    <a:lnTo>
                      <a:pt x="171" y="71"/>
                    </a:lnTo>
                    <a:lnTo>
                      <a:pt x="169" y="71"/>
                    </a:lnTo>
                    <a:lnTo>
                      <a:pt x="169" y="73"/>
                    </a:lnTo>
                    <a:lnTo>
                      <a:pt x="169" y="75"/>
                    </a:lnTo>
                    <a:lnTo>
                      <a:pt x="171" y="75"/>
                    </a:lnTo>
                    <a:lnTo>
                      <a:pt x="171" y="78"/>
                    </a:lnTo>
                    <a:lnTo>
                      <a:pt x="171" y="80"/>
                    </a:lnTo>
                    <a:lnTo>
                      <a:pt x="172" y="80"/>
                    </a:lnTo>
                    <a:lnTo>
                      <a:pt x="172" y="83"/>
                    </a:lnTo>
                    <a:lnTo>
                      <a:pt x="172" y="85"/>
                    </a:lnTo>
                    <a:lnTo>
                      <a:pt x="174" y="85"/>
                    </a:lnTo>
                    <a:lnTo>
                      <a:pt x="174" y="88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8" y="93"/>
                    </a:lnTo>
                    <a:lnTo>
                      <a:pt x="178" y="95"/>
                    </a:lnTo>
                    <a:lnTo>
                      <a:pt x="176" y="95"/>
                    </a:lnTo>
                    <a:lnTo>
                      <a:pt x="174" y="97"/>
                    </a:lnTo>
                    <a:lnTo>
                      <a:pt x="172" y="97"/>
                    </a:lnTo>
                    <a:lnTo>
                      <a:pt x="172" y="100"/>
                    </a:lnTo>
                    <a:lnTo>
                      <a:pt x="171" y="100"/>
                    </a:lnTo>
                    <a:lnTo>
                      <a:pt x="169" y="100"/>
                    </a:lnTo>
                    <a:lnTo>
                      <a:pt x="169" y="102"/>
                    </a:lnTo>
                    <a:lnTo>
                      <a:pt x="167" y="102"/>
                    </a:lnTo>
                    <a:lnTo>
                      <a:pt x="165" y="102"/>
                    </a:lnTo>
                    <a:lnTo>
                      <a:pt x="165" y="105"/>
                    </a:lnTo>
                    <a:lnTo>
                      <a:pt x="164" y="105"/>
                    </a:lnTo>
                    <a:lnTo>
                      <a:pt x="162" y="105"/>
                    </a:lnTo>
                    <a:lnTo>
                      <a:pt x="162" y="107"/>
                    </a:lnTo>
                    <a:lnTo>
                      <a:pt x="162" y="110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5"/>
                    </a:lnTo>
                    <a:lnTo>
                      <a:pt x="160" y="117"/>
                    </a:lnTo>
                    <a:lnTo>
                      <a:pt x="158" y="117"/>
                    </a:lnTo>
                    <a:lnTo>
                      <a:pt x="158" y="119"/>
                    </a:lnTo>
                    <a:lnTo>
                      <a:pt x="158" y="122"/>
                    </a:lnTo>
                    <a:lnTo>
                      <a:pt x="156" y="122"/>
                    </a:lnTo>
                    <a:lnTo>
                      <a:pt x="156" y="124"/>
                    </a:lnTo>
                    <a:lnTo>
                      <a:pt x="155" y="124"/>
                    </a:lnTo>
                    <a:lnTo>
                      <a:pt x="153" y="124"/>
                    </a:lnTo>
                    <a:lnTo>
                      <a:pt x="153" y="127"/>
                    </a:lnTo>
                    <a:lnTo>
                      <a:pt x="153" y="129"/>
                    </a:lnTo>
                    <a:lnTo>
                      <a:pt x="153" y="132"/>
                    </a:lnTo>
                    <a:lnTo>
                      <a:pt x="155" y="132"/>
                    </a:lnTo>
                    <a:lnTo>
                      <a:pt x="156" y="132"/>
                    </a:lnTo>
                    <a:lnTo>
                      <a:pt x="158" y="132"/>
                    </a:lnTo>
                    <a:lnTo>
                      <a:pt x="158" y="134"/>
                    </a:lnTo>
                    <a:lnTo>
                      <a:pt x="158" y="137"/>
                    </a:lnTo>
                    <a:lnTo>
                      <a:pt x="158" y="139"/>
                    </a:lnTo>
                    <a:lnTo>
                      <a:pt x="158" y="141"/>
                    </a:lnTo>
                    <a:lnTo>
                      <a:pt x="158" y="144"/>
                    </a:lnTo>
                    <a:lnTo>
                      <a:pt x="158" y="146"/>
                    </a:lnTo>
                    <a:lnTo>
                      <a:pt x="158" y="149"/>
                    </a:lnTo>
                    <a:lnTo>
                      <a:pt x="158" y="151"/>
                    </a:lnTo>
                    <a:lnTo>
                      <a:pt x="158" y="154"/>
                    </a:lnTo>
                    <a:lnTo>
                      <a:pt x="158" y="156"/>
                    </a:lnTo>
                    <a:lnTo>
                      <a:pt x="158" y="159"/>
                    </a:lnTo>
                    <a:lnTo>
                      <a:pt x="158" y="161"/>
                    </a:lnTo>
                    <a:lnTo>
                      <a:pt x="158" y="164"/>
                    </a:lnTo>
                    <a:lnTo>
                      <a:pt x="158" y="166"/>
                    </a:lnTo>
                    <a:lnTo>
                      <a:pt x="158" y="168"/>
                    </a:lnTo>
                    <a:lnTo>
                      <a:pt x="158" y="171"/>
                    </a:lnTo>
                    <a:lnTo>
                      <a:pt x="158" y="173"/>
                    </a:lnTo>
                    <a:lnTo>
                      <a:pt x="158" y="176"/>
                    </a:lnTo>
                    <a:lnTo>
                      <a:pt x="158" y="178"/>
                    </a:lnTo>
                    <a:lnTo>
                      <a:pt x="158" y="181"/>
                    </a:lnTo>
                    <a:lnTo>
                      <a:pt x="158" y="183"/>
                    </a:lnTo>
                    <a:lnTo>
                      <a:pt x="158" y="186"/>
                    </a:lnTo>
                    <a:lnTo>
                      <a:pt x="158" y="188"/>
                    </a:lnTo>
                    <a:lnTo>
                      <a:pt x="158" y="190"/>
                    </a:lnTo>
                    <a:lnTo>
                      <a:pt x="158" y="193"/>
                    </a:lnTo>
                    <a:lnTo>
                      <a:pt x="158" y="195"/>
                    </a:lnTo>
                    <a:lnTo>
                      <a:pt x="158" y="198"/>
                    </a:lnTo>
                    <a:lnTo>
                      <a:pt x="158" y="200"/>
                    </a:lnTo>
                    <a:lnTo>
                      <a:pt x="158" y="203"/>
                    </a:lnTo>
                    <a:lnTo>
                      <a:pt x="158" y="205"/>
                    </a:lnTo>
                    <a:lnTo>
                      <a:pt x="160" y="205"/>
                    </a:lnTo>
                    <a:lnTo>
                      <a:pt x="158" y="205"/>
                    </a:lnTo>
                    <a:lnTo>
                      <a:pt x="160" y="208"/>
                    </a:lnTo>
                    <a:lnTo>
                      <a:pt x="158" y="210"/>
                    </a:lnTo>
                    <a:lnTo>
                      <a:pt x="158" y="213"/>
                    </a:lnTo>
                    <a:lnTo>
                      <a:pt x="158" y="215"/>
                    </a:lnTo>
                    <a:lnTo>
                      <a:pt x="158" y="217"/>
                    </a:lnTo>
                    <a:lnTo>
                      <a:pt x="158" y="222"/>
                    </a:lnTo>
                    <a:lnTo>
                      <a:pt x="158" y="225"/>
                    </a:lnTo>
                    <a:lnTo>
                      <a:pt x="158" y="227"/>
                    </a:lnTo>
                    <a:lnTo>
                      <a:pt x="158" y="230"/>
                    </a:lnTo>
                    <a:lnTo>
                      <a:pt x="158" y="232"/>
                    </a:lnTo>
                    <a:lnTo>
                      <a:pt x="158" y="234"/>
                    </a:lnTo>
                    <a:lnTo>
                      <a:pt x="158" y="237"/>
                    </a:lnTo>
                    <a:lnTo>
                      <a:pt x="158" y="239"/>
                    </a:lnTo>
                    <a:lnTo>
                      <a:pt x="158" y="242"/>
                    </a:lnTo>
                    <a:lnTo>
                      <a:pt x="158" y="247"/>
                    </a:lnTo>
                    <a:lnTo>
                      <a:pt x="158" y="249"/>
                    </a:lnTo>
                    <a:lnTo>
                      <a:pt x="158" y="252"/>
                    </a:lnTo>
                    <a:lnTo>
                      <a:pt x="158" y="254"/>
                    </a:lnTo>
                    <a:lnTo>
                      <a:pt x="158" y="259"/>
                    </a:lnTo>
                    <a:lnTo>
                      <a:pt x="158" y="261"/>
                    </a:lnTo>
                    <a:lnTo>
                      <a:pt x="158" y="266"/>
                    </a:lnTo>
                    <a:lnTo>
                      <a:pt x="158" y="269"/>
                    </a:lnTo>
                    <a:lnTo>
                      <a:pt x="158" y="271"/>
                    </a:lnTo>
                    <a:lnTo>
                      <a:pt x="158" y="274"/>
                    </a:lnTo>
                    <a:lnTo>
                      <a:pt x="158" y="276"/>
                    </a:lnTo>
                    <a:lnTo>
                      <a:pt x="158" y="279"/>
                    </a:lnTo>
                    <a:lnTo>
                      <a:pt x="158" y="281"/>
                    </a:lnTo>
                    <a:lnTo>
                      <a:pt x="158" y="283"/>
                    </a:lnTo>
                    <a:lnTo>
                      <a:pt x="156" y="283"/>
                    </a:lnTo>
                    <a:lnTo>
                      <a:pt x="151" y="283"/>
                    </a:lnTo>
                    <a:lnTo>
                      <a:pt x="149" y="283"/>
                    </a:lnTo>
                    <a:lnTo>
                      <a:pt x="148" y="283"/>
                    </a:lnTo>
                    <a:lnTo>
                      <a:pt x="144" y="283"/>
                    </a:lnTo>
                    <a:lnTo>
                      <a:pt x="142" y="283"/>
                    </a:lnTo>
                    <a:lnTo>
                      <a:pt x="141" y="283"/>
                    </a:lnTo>
                    <a:lnTo>
                      <a:pt x="137" y="283"/>
                    </a:lnTo>
                    <a:lnTo>
                      <a:pt x="135" y="283"/>
                    </a:lnTo>
                    <a:lnTo>
                      <a:pt x="132" y="283"/>
                    </a:lnTo>
                    <a:lnTo>
                      <a:pt x="128" y="283"/>
                    </a:lnTo>
                    <a:lnTo>
                      <a:pt x="126" y="283"/>
                    </a:lnTo>
                    <a:lnTo>
                      <a:pt x="123" y="283"/>
                    </a:lnTo>
                    <a:lnTo>
                      <a:pt x="119" y="283"/>
                    </a:lnTo>
                    <a:lnTo>
                      <a:pt x="118" y="283"/>
                    </a:lnTo>
                    <a:lnTo>
                      <a:pt x="116" y="283"/>
                    </a:lnTo>
                    <a:lnTo>
                      <a:pt x="114" y="283"/>
                    </a:lnTo>
                    <a:lnTo>
                      <a:pt x="112" y="283"/>
                    </a:lnTo>
                    <a:lnTo>
                      <a:pt x="111" y="283"/>
                    </a:lnTo>
                    <a:lnTo>
                      <a:pt x="109" y="283"/>
                    </a:lnTo>
                    <a:lnTo>
                      <a:pt x="107" y="283"/>
                    </a:lnTo>
                    <a:lnTo>
                      <a:pt x="102" y="283"/>
                    </a:lnTo>
                    <a:lnTo>
                      <a:pt x="98" y="283"/>
                    </a:lnTo>
                    <a:lnTo>
                      <a:pt x="96" y="283"/>
                    </a:lnTo>
                    <a:lnTo>
                      <a:pt x="95" y="283"/>
                    </a:lnTo>
                    <a:lnTo>
                      <a:pt x="89" y="283"/>
                    </a:lnTo>
                    <a:lnTo>
                      <a:pt x="84" y="283"/>
                    </a:lnTo>
                    <a:lnTo>
                      <a:pt x="77" y="281"/>
                    </a:lnTo>
                    <a:lnTo>
                      <a:pt x="74" y="283"/>
                    </a:lnTo>
                    <a:lnTo>
                      <a:pt x="72" y="283"/>
                    </a:lnTo>
                    <a:lnTo>
                      <a:pt x="68" y="281"/>
                    </a:lnTo>
                    <a:lnTo>
                      <a:pt x="68" y="283"/>
                    </a:lnTo>
                    <a:lnTo>
                      <a:pt x="63" y="283"/>
                    </a:lnTo>
                    <a:lnTo>
                      <a:pt x="58" y="283"/>
                    </a:lnTo>
                    <a:lnTo>
                      <a:pt x="56" y="283"/>
                    </a:lnTo>
                    <a:lnTo>
                      <a:pt x="52" y="283"/>
                    </a:lnTo>
                    <a:lnTo>
                      <a:pt x="49" y="283"/>
                    </a:lnTo>
                    <a:lnTo>
                      <a:pt x="47" y="283"/>
                    </a:lnTo>
                    <a:lnTo>
                      <a:pt x="45" y="283"/>
                    </a:lnTo>
                    <a:lnTo>
                      <a:pt x="38" y="283"/>
                    </a:lnTo>
                    <a:lnTo>
                      <a:pt x="33" y="283"/>
                    </a:lnTo>
                    <a:lnTo>
                      <a:pt x="29" y="283"/>
                    </a:lnTo>
                    <a:lnTo>
                      <a:pt x="22" y="283"/>
                    </a:lnTo>
                    <a:lnTo>
                      <a:pt x="21" y="283"/>
                    </a:lnTo>
                    <a:lnTo>
                      <a:pt x="17" y="283"/>
                    </a:lnTo>
                    <a:lnTo>
                      <a:pt x="14" y="283"/>
                    </a:lnTo>
                    <a:lnTo>
                      <a:pt x="10" y="283"/>
                    </a:lnTo>
                    <a:lnTo>
                      <a:pt x="7" y="283"/>
                    </a:lnTo>
                    <a:lnTo>
                      <a:pt x="5" y="281"/>
                    </a:lnTo>
                    <a:lnTo>
                      <a:pt x="3" y="283"/>
                    </a:lnTo>
                    <a:lnTo>
                      <a:pt x="0" y="283"/>
                    </a:lnTo>
                    <a:lnTo>
                      <a:pt x="0" y="281"/>
                    </a:lnTo>
                    <a:lnTo>
                      <a:pt x="0" y="279"/>
                    </a:lnTo>
                    <a:lnTo>
                      <a:pt x="0" y="274"/>
                    </a:lnTo>
                    <a:lnTo>
                      <a:pt x="0" y="271"/>
                    </a:lnTo>
                    <a:lnTo>
                      <a:pt x="0" y="269"/>
                    </a:lnTo>
                    <a:lnTo>
                      <a:pt x="0" y="266"/>
                    </a:lnTo>
                    <a:lnTo>
                      <a:pt x="0" y="261"/>
                    </a:lnTo>
                    <a:lnTo>
                      <a:pt x="1" y="257"/>
                    </a:lnTo>
                    <a:lnTo>
                      <a:pt x="1" y="252"/>
                    </a:lnTo>
                    <a:lnTo>
                      <a:pt x="1" y="249"/>
                    </a:lnTo>
                    <a:lnTo>
                      <a:pt x="1" y="244"/>
                    </a:lnTo>
                    <a:lnTo>
                      <a:pt x="1" y="242"/>
                    </a:lnTo>
                    <a:lnTo>
                      <a:pt x="1" y="239"/>
                    </a:lnTo>
                    <a:lnTo>
                      <a:pt x="1" y="237"/>
                    </a:lnTo>
                    <a:lnTo>
                      <a:pt x="1" y="234"/>
                    </a:lnTo>
                    <a:lnTo>
                      <a:pt x="1" y="232"/>
                    </a:lnTo>
                    <a:lnTo>
                      <a:pt x="0" y="232"/>
                    </a:lnTo>
                    <a:lnTo>
                      <a:pt x="1" y="230"/>
                    </a:lnTo>
                    <a:lnTo>
                      <a:pt x="1" y="225"/>
                    </a:lnTo>
                    <a:lnTo>
                      <a:pt x="1" y="222"/>
                    </a:lnTo>
                    <a:lnTo>
                      <a:pt x="1" y="220"/>
                    </a:lnTo>
                    <a:lnTo>
                      <a:pt x="1" y="217"/>
                    </a:lnTo>
                    <a:lnTo>
                      <a:pt x="1" y="215"/>
                    </a:lnTo>
                    <a:lnTo>
                      <a:pt x="0" y="215"/>
                    </a:lnTo>
                    <a:lnTo>
                      <a:pt x="1" y="215"/>
                    </a:lnTo>
                    <a:lnTo>
                      <a:pt x="1" y="213"/>
                    </a:lnTo>
                    <a:lnTo>
                      <a:pt x="0" y="213"/>
                    </a:lnTo>
                    <a:lnTo>
                      <a:pt x="1" y="210"/>
                    </a:lnTo>
                    <a:lnTo>
                      <a:pt x="0" y="210"/>
                    </a:lnTo>
                    <a:lnTo>
                      <a:pt x="0" y="205"/>
                    </a:lnTo>
                    <a:lnTo>
                      <a:pt x="0" y="203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0" y="195"/>
                    </a:lnTo>
                    <a:lnTo>
                      <a:pt x="0" y="193"/>
                    </a:lnTo>
                    <a:lnTo>
                      <a:pt x="0" y="190"/>
                    </a:lnTo>
                    <a:lnTo>
                      <a:pt x="0" y="186"/>
                    </a:lnTo>
                    <a:lnTo>
                      <a:pt x="0" y="183"/>
                    </a:lnTo>
                    <a:lnTo>
                      <a:pt x="0" y="181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0" y="164"/>
                    </a:lnTo>
                    <a:lnTo>
                      <a:pt x="0" y="161"/>
                    </a:lnTo>
                    <a:lnTo>
                      <a:pt x="0" y="159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6"/>
                    </a:lnTo>
                    <a:lnTo>
                      <a:pt x="0" y="144"/>
                    </a:lnTo>
                    <a:lnTo>
                      <a:pt x="0" y="141"/>
                    </a:lnTo>
                    <a:lnTo>
                      <a:pt x="0" y="139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19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5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3" y="73"/>
                    </a:lnTo>
                    <a:lnTo>
                      <a:pt x="5" y="73"/>
                    </a:lnTo>
                    <a:lnTo>
                      <a:pt x="7" y="73"/>
                    </a:lnTo>
                    <a:lnTo>
                      <a:pt x="8" y="73"/>
                    </a:lnTo>
                    <a:lnTo>
                      <a:pt x="8" y="71"/>
                    </a:lnTo>
                    <a:lnTo>
                      <a:pt x="10" y="71"/>
                    </a:lnTo>
                    <a:lnTo>
                      <a:pt x="12" y="71"/>
                    </a:lnTo>
                    <a:lnTo>
                      <a:pt x="14" y="71"/>
                    </a:lnTo>
                    <a:lnTo>
                      <a:pt x="14" y="68"/>
                    </a:lnTo>
                    <a:lnTo>
                      <a:pt x="15" y="68"/>
                    </a:lnTo>
                    <a:lnTo>
                      <a:pt x="17" y="68"/>
                    </a:lnTo>
                    <a:lnTo>
                      <a:pt x="19" y="68"/>
                    </a:lnTo>
                    <a:lnTo>
                      <a:pt x="21" y="68"/>
                    </a:lnTo>
                    <a:lnTo>
                      <a:pt x="22" y="68"/>
                    </a:lnTo>
                    <a:lnTo>
                      <a:pt x="22" y="66"/>
                    </a:lnTo>
                    <a:lnTo>
                      <a:pt x="24" y="66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29" y="66"/>
                    </a:lnTo>
                    <a:lnTo>
                      <a:pt x="29" y="63"/>
                    </a:lnTo>
                    <a:lnTo>
                      <a:pt x="31" y="63"/>
                    </a:lnTo>
                    <a:lnTo>
                      <a:pt x="33" y="63"/>
                    </a:lnTo>
                    <a:lnTo>
                      <a:pt x="33" y="61"/>
                    </a:lnTo>
                    <a:lnTo>
                      <a:pt x="35" y="61"/>
                    </a:lnTo>
                    <a:lnTo>
                      <a:pt x="37" y="61"/>
                    </a:lnTo>
                    <a:lnTo>
                      <a:pt x="37" y="58"/>
                    </a:lnTo>
                    <a:lnTo>
                      <a:pt x="38" y="58"/>
                    </a:lnTo>
                    <a:lnTo>
                      <a:pt x="38" y="61"/>
                    </a:lnTo>
                    <a:lnTo>
                      <a:pt x="40" y="61"/>
                    </a:lnTo>
                    <a:lnTo>
                      <a:pt x="42" y="61"/>
                    </a:lnTo>
                    <a:lnTo>
                      <a:pt x="44" y="61"/>
                    </a:lnTo>
                    <a:lnTo>
                      <a:pt x="42" y="61"/>
                    </a:lnTo>
                    <a:lnTo>
                      <a:pt x="42" y="58"/>
                    </a:lnTo>
                    <a:lnTo>
                      <a:pt x="44" y="61"/>
                    </a:lnTo>
                    <a:lnTo>
                      <a:pt x="44" y="58"/>
                    </a:lnTo>
                    <a:lnTo>
                      <a:pt x="45" y="58"/>
                    </a:lnTo>
                    <a:lnTo>
                      <a:pt x="47" y="58"/>
                    </a:lnTo>
                    <a:lnTo>
                      <a:pt x="49" y="58"/>
                    </a:lnTo>
                    <a:lnTo>
                      <a:pt x="49" y="56"/>
                    </a:lnTo>
                    <a:lnTo>
                      <a:pt x="51" y="56"/>
                    </a:lnTo>
                    <a:lnTo>
                      <a:pt x="51" y="53"/>
                    </a:lnTo>
                    <a:lnTo>
                      <a:pt x="52" y="53"/>
                    </a:lnTo>
                    <a:lnTo>
                      <a:pt x="52" y="51"/>
                    </a:lnTo>
                    <a:lnTo>
                      <a:pt x="54" y="51"/>
                    </a:lnTo>
                    <a:lnTo>
                      <a:pt x="56" y="51"/>
                    </a:lnTo>
                    <a:lnTo>
                      <a:pt x="56" y="48"/>
                    </a:lnTo>
                    <a:lnTo>
                      <a:pt x="58" y="48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61" y="46"/>
                    </a:lnTo>
                    <a:lnTo>
                      <a:pt x="63" y="46"/>
                    </a:lnTo>
                    <a:lnTo>
                      <a:pt x="65" y="46"/>
                    </a:lnTo>
                    <a:lnTo>
                      <a:pt x="67" y="46"/>
                    </a:lnTo>
                    <a:lnTo>
                      <a:pt x="67" y="44"/>
                    </a:lnTo>
                    <a:lnTo>
                      <a:pt x="68" y="44"/>
                    </a:lnTo>
                    <a:lnTo>
                      <a:pt x="68" y="46"/>
                    </a:lnTo>
                    <a:lnTo>
                      <a:pt x="70" y="46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4" y="44"/>
                    </a:lnTo>
                    <a:lnTo>
                      <a:pt x="75" y="44"/>
                    </a:lnTo>
                    <a:lnTo>
                      <a:pt x="77" y="41"/>
                    </a:lnTo>
                    <a:lnTo>
                      <a:pt x="79" y="39"/>
                    </a:lnTo>
                    <a:lnTo>
                      <a:pt x="81" y="36"/>
                    </a:lnTo>
                    <a:lnTo>
                      <a:pt x="82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88" y="31"/>
                    </a:lnTo>
                    <a:lnTo>
                      <a:pt x="89" y="31"/>
                    </a:lnTo>
                    <a:lnTo>
                      <a:pt x="89" y="29"/>
                    </a:lnTo>
                    <a:lnTo>
                      <a:pt x="91" y="29"/>
                    </a:lnTo>
                    <a:lnTo>
                      <a:pt x="91" y="26"/>
                    </a:lnTo>
                    <a:lnTo>
                      <a:pt x="93" y="26"/>
                    </a:lnTo>
                    <a:lnTo>
                      <a:pt x="91" y="26"/>
                    </a:lnTo>
                    <a:lnTo>
                      <a:pt x="93" y="26"/>
                    </a:lnTo>
                    <a:lnTo>
                      <a:pt x="95" y="26"/>
                    </a:lnTo>
                    <a:lnTo>
                      <a:pt x="95" y="29"/>
                    </a:lnTo>
                    <a:lnTo>
                      <a:pt x="93" y="29"/>
                    </a:lnTo>
                    <a:lnTo>
                      <a:pt x="91" y="29"/>
                    </a:lnTo>
                    <a:lnTo>
                      <a:pt x="91" y="31"/>
                    </a:lnTo>
                    <a:lnTo>
                      <a:pt x="89" y="34"/>
                    </a:lnTo>
                    <a:lnTo>
                      <a:pt x="88" y="34"/>
                    </a:lnTo>
                    <a:lnTo>
                      <a:pt x="88" y="36"/>
                    </a:lnTo>
                    <a:lnTo>
                      <a:pt x="89" y="36"/>
                    </a:lnTo>
                    <a:lnTo>
                      <a:pt x="89" y="39"/>
                    </a:lnTo>
                    <a:lnTo>
                      <a:pt x="91" y="39"/>
                    </a:lnTo>
                    <a:lnTo>
                      <a:pt x="93" y="39"/>
                    </a:lnTo>
                    <a:lnTo>
                      <a:pt x="93" y="41"/>
                    </a:lnTo>
                    <a:lnTo>
                      <a:pt x="95" y="41"/>
                    </a:lnTo>
                    <a:lnTo>
                      <a:pt x="96" y="41"/>
                    </a:lnTo>
                    <a:lnTo>
                      <a:pt x="98" y="41"/>
                    </a:lnTo>
                    <a:lnTo>
                      <a:pt x="98" y="39"/>
                    </a:lnTo>
                    <a:lnTo>
                      <a:pt x="98" y="36"/>
                    </a:lnTo>
                    <a:lnTo>
                      <a:pt x="100" y="36"/>
                    </a:lnTo>
                    <a:lnTo>
                      <a:pt x="102" y="36"/>
                    </a:lnTo>
                    <a:lnTo>
                      <a:pt x="102" y="34"/>
                    </a:lnTo>
                    <a:lnTo>
                      <a:pt x="104" y="34"/>
                    </a:lnTo>
                    <a:lnTo>
                      <a:pt x="104" y="31"/>
                    </a:lnTo>
                    <a:lnTo>
                      <a:pt x="105" y="31"/>
                    </a:lnTo>
                    <a:lnTo>
                      <a:pt x="105" y="34"/>
                    </a:lnTo>
                    <a:lnTo>
                      <a:pt x="105" y="36"/>
                    </a:lnTo>
                    <a:lnTo>
                      <a:pt x="107" y="36"/>
                    </a:lnTo>
                    <a:lnTo>
                      <a:pt x="109" y="36"/>
                    </a:lnTo>
                    <a:lnTo>
                      <a:pt x="111" y="36"/>
                    </a:lnTo>
                    <a:lnTo>
                      <a:pt x="112" y="36"/>
                    </a:lnTo>
                    <a:lnTo>
                      <a:pt x="114" y="36"/>
                    </a:lnTo>
                    <a:lnTo>
                      <a:pt x="116" y="36"/>
                    </a:lnTo>
                    <a:lnTo>
                      <a:pt x="116" y="34"/>
                    </a:lnTo>
                    <a:lnTo>
                      <a:pt x="116" y="31"/>
                    </a:lnTo>
                    <a:lnTo>
                      <a:pt x="116" y="29"/>
                    </a:lnTo>
                    <a:lnTo>
                      <a:pt x="118" y="26"/>
                    </a:lnTo>
                    <a:lnTo>
                      <a:pt x="119" y="26"/>
                    </a:lnTo>
                    <a:lnTo>
                      <a:pt x="121" y="26"/>
                    </a:lnTo>
                    <a:lnTo>
                      <a:pt x="121" y="29"/>
                    </a:lnTo>
                    <a:lnTo>
                      <a:pt x="123" y="29"/>
                    </a:lnTo>
                    <a:lnTo>
                      <a:pt x="125" y="29"/>
                    </a:lnTo>
                    <a:lnTo>
                      <a:pt x="126" y="29"/>
                    </a:lnTo>
                    <a:lnTo>
                      <a:pt x="126" y="26"/>
                    </a:lnTo>
                    <a:lnTo>
                      <a:pt x="128" y="26"/>
                    </a:lnTo>
                    <a:lnTo>
                      <a:pt x="130" y="26"/>
                    </a:lnTo>
                    <a:lnTo>
                      <a:pt x="130" y="24"/>
                    </a:lnTo>
                    <a:lnTo>
                      <a:pt x="130" y="21"/>
                    </a:lnTo>
                    <a:lnTo>
                      <a:pt x="132" y="21"/>
                    </a:lnTo>
                    <a:lnTo>
                      <a:pt x="130" y="21"/>
                    </a:lnTo>
                    <a:lnTo>
                      <a:pt x="132" y="21"/>
                    </a:lnTo>
                    <a:lnTo>
                      <a:pt x="132" y="19"/>
                    </a:lnTo>
                    <a:lnTo>
                      <a:pt x="134" y="19"/>
                    </a:lnTo>
                    <a:lnTo>
                      <a:pt x="135" y="19"/>
                    </a:lnTo>
                    <a:lnTo>
                      <a:pt x="135" y="17"/>
                    </a:lnTo>
                    <a:lnTo>
                      <a:pt x="137" y="17"/>
                    </a:lnTo>
                    <a:lnTo>
                      <a:pt x="139" y="17"/>
                    </a:lnTo>
                    <a:lnTo>
                      <a:pt x="141" y="17"/>
                    </a:lnTo>
                    <a:lnTo>
                      <a:pt x="141" y="14"/>
                    </a:lnTo>
                    <a:lnTo>
                      <a:pt x="142" y="14"/>
                    </a:lnTo>
                    <a:lnTo>
                      <a:pt x="144" y="14"/>
                    </a:lnTo>
                    <a:lnTo>
                      <a:pt x="144" y="12"/>
                    </a:lnTo>
                    <a:lnTo>
                      <a:pt x="144" y="9"/>
                    </a:lnTo>
                    <a:lnTo>
                      <a:pt x="146" y="9"/>
                    </a:lnTo>
                    <a:lnTo>
                      <a:pt x="146" y="7"/>
                    </a:lnTo>
                    <a:lnTo>
                      <a:pt x="148" y="7"/>
                    </a:lnTo>
                    <a:lnTo>
                      <a:pt x="149" y="7"/>
                    </a:lnTo>
                    <a:lnTo>
                      <a:pt x="151" y="7"/>
                    </a:lnTo>
                    <a:lnTo>
                      <a:pt x="153" y="7"/>
                    </a:lnTo>
                    <a:lnTo>
                      <a:pt x="153" y="9"/>
                    </a:lnTo>
                    <a:lnTo>
                      <a:pt x="155" y="9"/>
                    </a:lnTo>
                    <a:lnTo>
                      <a:pt x="156" y="9"/>
                    </a:lnTo>
                    <a:lnTo>
                      <a:pt x="158" y="9"/>
                    </a:lnTo>
                    <a:lnTo>
                      <a:pt x="160" y="9"/>
                    </a:lnTo>
                    <a:lnTo>
                      <a:pt x="162" y="9"/>
                    </a:lnTo>
                    <a:lnTo>
                      <a:pt x="162" y="7"/>
                    </a:lnTo>
                    <a:lnTo>
                      <a:pt x="164" y="7"/>
                    </a:lnTo>
                    <a:lnTo>
                      <a:pt x="165" y="7"/>
                    </a:lnTo>
                    <a:lnTo>
                      <a:pt x="165" y="4"/>
                    </a:lnTo>
                    <a:lnTo>
                      <a:pt x="167" y="4"/>
                    </a:lnTo>
                    <a:lnTo>
                      <a:pt x="169" y="4"/>
                    </a:lnTo>
                    <a:lnTo>
                      <a:pt x="171" y="4"/>
                    </a:lnTo>
                    <a:lnTo>
                      <a:pt x="171" y="2"/>
                    </a:lnTo>
                    <a:lnTo>
                      <a:pt x="171" y="0"/>
                    </a:lnTo>
                    <a:lnTo>
                      <a:pt x="172" y="0"/>
                    </a:lnTo>
                    <a:lnTo>
                      <a:pt x="174" y="0"/>
                    </a:lnTo>
                    <a:lnTo>
                      <a:pt x="176" y="0"/>
                    </a:lnTo>
                    <a:lnTo>
                      <a:pt x="178" y="0"/>
                    </a:lnTo>
                    <a:lnTo>
                      <a:pt x="178" y="2"/>
                    </a:lnTo>
                    <a:lnTo>
                      <a:pt x="179" y="2"/>
                    </a:lnTo>
                    <a:lnTo>
                      <a:pt x="181" y="2"/>
                    </a:lnTo>
                    <a:lnTo>
                      <a:pt x="183" y="2"/>
                    </a:lnTo>
                    <a:lnTo>
                      <a:pt x="183" y="4"/>
                    </a:lnTo>
                    <a:lnTo>
                      <a:pt x="183" y="7"/>
                    </a:lnTo>
                    <a:lnTo>
                      <a:pt x="183" y="9"/>
                    </a:lnTo>
                    <a:lnTo>
                      <a:pt x="185" y="9"/>
                    </a:lnTo>
                    <a:lnTo>
                      <a:pt x="186" y="9"/>
                    </a:lnTo>
                    <a:lnTo>
                      <a:pt x="188" y="9"/>
                    </a:lnTo>
                    <a:lnTo>
                      <a:pt x="190" y="9"/>
                    </a:lnTo>
                    <a:lnTo>
                      <a:pt x="192" y="9"/>
                    </a:lnTo>
                    <a:lnTo>
                      <a:pt x="193" y="9"/>
                    </a:lnTo>
                    <a:lnTo>
                      <a:pt x="193" y="12"/>
                    </a:lnTo>
                    <a:lnTo>
                      <a:pt x="195" y="14"/>
                    </a:lnTo>
                    <a:lnTo>
                      <a:pt x="195" y="17"/>
                    </a:lnTo>
                    <a:lnTo>
                      <a:pt x="195" y="19"/>
                    </a:lnTo>
                    <a:lnTo>
                      <a:pt x="197" y="19"/>
                    </a:lnTo>
                    <a:lnTo>
                      <a:pt x="199" y="19"/>
                    </a:lnTo>
                    <a:lnTo>
                      <a:pt x="200" y="19"/>
                    </a:lnTo>
                    <a:lnTo>
                      <a:pt x="200" y="21"/>
                    </a:lnTo>
                    <a:lnTo>
                      <a:pt x="202" y="21"/>
                    </a:lnTo>
                    <a:lnTo>
                      <a:pt x="202" y="24"/>
                    </a:lnTo>
                    <a:lnTo>
                      <a:pt x="202" y="26"/>
                    </a:lnTo>
                    <a:lnTo>
                      <a:pt x="200" y="26"/>
                    </a:lnTo>
                    <a:lnTo>
                      <a:pt x="199" y="26"/>
                    </a:lnTo>
                    <a:lnTo>
                      <a:pt x="197" y="26"/>
                    </a:lnTo>
                    <a:lnTo>
                      <a:pt x="197" y="29"/>
                    </a:lnTo>
                    <a:lnTo>
                      <a:pt x="199" y="29"/>
                    </a:lnTo>
                    <a:lnTo>
                      <a:pt x="199" y="31"/>
                    </a:lnTo>
                    <a:lnTo>
                      <a:pt x="197" y="31"/>
                    </a:lnTo>
                    <a:lnTo>
                      <a:pt x="197" y="34"/>
                    </a:lnTo>
                    <a:lnTo>
                      <a:pt x="195" y="34"/>
                    </a:lnTo>
                    <a:lnTo>
                      <a:pt x="195" y="36"/>
                    </a:lnTo>
                    <a:lnTo>
                      <a:pt x="193" y="36"/>
                    </a:lnTo>
                    <a:lnTo>
                      <a:pt x="195" y="36"/>
                    </a:lnTo>
                    <a:lnTo>
                      <a:pt x="193" y="36"/>
                    </a:lnTo>
                    <a:lnTo>
                      <a:pt x="193" y="39"/>
                    </a:lnTo>
                    <a:lnTo>
                      <a:pt x="193" y="41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8" name="Freeform 46"/>
              <p:cNvSpPr>
                <a:spLocks/>
              </p:cNvSpPr>
              <p:nvPr/>
            </p:nvSpPr>
            <p:spPr bwMode="auto">
              <a:xfrm>
                <a:off x="2489" y="2511"/>
                <a:ext cx="202" cy="283"/>
              </a:xfrm>
              <a:custGeom>
                <a:avLst/>
                <a:gdLst>
                  <a:gd name="T0" fmla="*/ 188 w 202"/>
                  <a:gd name="T1" fmla="*/ 51 h 283"/>
                  <a:gd name="T2" fmla="*/ 185 w 202"/>
                  <a:gd name="T3" fmla="*/ 56 h 283"/>
                  <a:gd name="T4" fmla="*/ 176 w 202"/>
                  <a:gd name="T5" fmla="*/ 63 h 283"/>
                  <a:gd name="T6" fmla="*/ 169 w 202"/>
                  <a:gd name="T7" fmla="*/ 71 h 283"/>
                  <a:gd name="T8" fmla="*/ 172 w 202"/>
                  <a:gd name="T9" fmla="*/ 85 h 283"/>
                  <a:gd name="T10" fmla="*/ 174 w 202"/>
                  <a:gd name="T11" fmla="*/ 97 h 283"/>
                  <a:gd name="T12" fmla="*/ 165 w 202"/>
                  <a:gd name="T13" fmla="*/ 105 h 283"/>
                  <a:gd name="T14" fmla="*/ 160 w 202"/>
                  <a:gd name="T15" fmla="*/ 117 h 283"/>
                  <a:gd name="T16" fmla="*/ 153 w 202"/>
                  <a:gd name="T17" fmla="*/ 127 h 283"/>
                  <a:gd name="T18" fmla="*/ 158 w 202"/>
                  <a:gd name="T19" fmla="*/ 139 h 283"/>
                  <a:gd name="T20" fmla="*/ 158 w 202"/>
                  <a:gd name="T21" fmla="*/ 159 h 283"/>
                  <a:gd name="T22" fmla="*/ 158 w 202"/>
                  <a:gd name="T23" fmla="*/ 178 h 283"/>
                  <a:gd name="T24" fmla="*/ 158 w 202"/>
                  <a:gd name="T25" fmla="*/ 198 h 283"/>
                  <a:gd name="T26" fmla="*/ 158 w 202"/>
                  <a:gd name="T27" fmla="*/ 213 h 283"/>
                  <a:gd name="T28" fmla="*/ 158 w 202"/>
                  <a:gd name="T29" fmla="*/ 234 h 283"/>
                  <a:gd name="T30" fmla="*/ 158 w 202"/>
                  <a:gd name="T31" fmla="*/ 259 h 283"/>
                  <a:gd name="T32" fmla="*/ 158 w 202"/>
                  <a:gd name="T33" fmla="*/ 281 h 283"/>
                  <a:gd name="T34" fmla="*/ 141 w 202"/>
                  <a:gd name="T35" fmla="*/ 283 h 283"/>
                  <a:gd name="T36" fmla="*/ 118 w 202"/>
                  <a:gd name="T37" fmla="*/ 283 h 283"/>
                  <a:gd name="T38" fmla="*/ 98 w 202"/>
                  <a:gd name="T39" fmla="*/ 283 h 283"/>
                  <a:gd name="T40" fmla="*/ 68 w 202"/>
                  <a:gd name="T41" fmla="*/ 281 h 283"/>
                  <a:gd name="T42" fmla="*/ 45 w 202"/>
                  <a:gd name="T43" fmla="*/ 283 h 283"/>
                  <a:gd name="T44" fmla="*/ 10 w 202"/>
                  <a:gd name="T45" fmla="*/ 283 h 283"/>
                  <a:gd name="T46" fmla="*/ 0 w 202"/>
                  <a:gd name="T47" fmla="*/ 271 h 283"/>
                  <a:gd name="T48" fmla="*/ 1 w 202"/>
                  <a:gd name="T49" fmla="*/ 242 h 283"/>
                  <a:gd name="T50" fmla="*/ 1 w 202"/>
                  <a:gd name="T51" fmla="*/ 222 h 283"/>
                  <a:gd name="T52" fmla="*/ 1 w 202"/>
                  <a:gd name="T53" fmla="*/ 210 h 283"/>
                  <a:gd name="T54" fmla="*/ 0 w 202"/>
                  <a:gd name="T55" fmla="*/ 190 h 283"/>
                  <a:gd name="T56" fmla="*/ 0 w 202"/>
                  <a:gd name="T57" fmla="*/ 164 h 283"/>
                  <a:gd name="T58" fmla="*/ 0 w 202"/>
                  <a:gd name="T59" fmla="*/ 141 h 283"/>
                  <a:gd name="T60" fmla="*/ 0 w 202"/>
                  <a:gd name="T61" fmla="*/ 117 h 283"/>
                  <a:gd name="T62" fmla="*/ 0 w 202"/>
                  <a:gd name="T63" fmla="*/ 97 h 283"/>
                  <a:gd name="T64" fmla="*/ 3 w 202"/>
                  <a:gd name="T65" fmla="*/ 73 h 283"/>
                  <a:gd name="T66" fmla="*/ 14 w 202"/>
                  <a:gd name="T67" fmla="*/ 68 h 283"/>
                  <a:gd name="T68" fmla="*/ 26 w 202"/>
                  <a:gd name="T69" fmla="*/ 66 h 283"/>
                  <a:gd name="T70" fmla="*/ 37 w 202"/>
                  <a:gd name="T71" fmla="*/ 61 h 283"/>
                  <a:gd name="T72" fmla="*/ 42 w 202"/>
                  <a:gd name="T73" fmla="*/ 58 h 283"/>
                  <a:gd name="T74" fmla="*/ 51 w 202"/>
                  <a:gd name="T75" fmla="*/ 53 h 283"/>
                  <a:gd name="T76" fmla="*/ 59 w 202"/>
                  <a:gd name="T77" fmla="*/ 46 h 283"/>
                  <a:gd name="T78" fmla="*/ 70 w 202"/>
                  <a:gd name="T79" fmla="*/ 46 h 283"/>
                  <a:gd name="T80" fmla="*/ 82 w 202"/>
                  <a:gd name="T81" fmla="*/ 34 h 283"/>
                  <a:gd name="T82" fmla="*/ 91 w 202"/>
                  <a:gd name="T83" fmla="*/ 26 h 283"/>
                  <a:gd name="T84" fmla="*/ 91 w 202"/>
                  <a:gd name="T85" fmla="*/ 31 h 283"/>
                  <a:gd name="T86" fmla="*/ 93 w 202"/>
                  <a:gd name="T87" fmla="*/ 41 h 283"/>
                  <a:gd name="T88" fmla="*/ 102 w 202"/>
                  <a:gd name="T89" fmla="*/ 34 h 283"/>
                  <a:gd name="T90" fmla="*/ 111 w 202"/>
                  <a:gd name="T91" fmla="*/ 36 h 283"/>
                  <a:gd name="T92" fmla="*/ 119 w 202"/>
                  <a:gd name="T93" fmla="*/ 26 h 283"/>
                  <a:gd name="T94" fmla="*/ 130 w 202"/>
                  <a:gd name="T95" fmla="*/ 26 h 283"/>
                  <a:gd name="T96" fmla="*/ 135 w 202"/>
                  <a:gd name="T97" fmla="*/ 19 h 283"/>
                  <a:gd name="T98" fmla="*/ 144 w 202"/>
                  <a:gd name="T99" fmla="*/ 12 h 283"/>
                  <a:gd name="T100" fmla="*/ 153 w 202"/>
                  <a:gd name="T101" fmla="*/ 9 h 283"/>
                  <a:gd name="T102" fmla="*/ 165 w 202"/>
                  <a:gd name="T103" fmla="*/ 7 h 283"/>
                  <a:gd name="T104" fmla="*/ 174 w 202"/>
                  <a:gd name="T105" fmla="*/ 0 h 283"/>
                  <a:gd name="T106" fmla="*/ 183 w 202"/>
                  <a:gd name="T107" fmla="*/ 7 h 283"/>
                  <a:gd name="T108" fmla="*/ 193 w 202"/>
                  <a:gd name="T109" fmla="*/ 12 h 283"/>
                  <a:gd name="T110" fmla="*/ 202 w 202"/>
                  <a:gd name="T111" fmla="*/ 21 h 283"/>
                  <a:gd name="T112" fmla="*/ 199 w 202"/>
                  <a:gd name="T113" fmla="*/ 31 h 283"/>
                  <a:gd name="T114" fmla="*/ 193 w 202"/>
                  <a:gd name="T115" fmla="*/ 39 h 283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02"/>
                  <a:gd name="T175" fmla="*/ 0 h 283"/>
                  <a:gd name="T176" fmla="*/ 202 w 202"/>
                  <a:gd name="T177" fmla="*/ 283 h 283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02" h="283">
                    <a:moveTo>
                      <a:pt x="193" y="41"/>
                    </a:moveTo>
                    <a:lnTo>
                      <a:pt x="193" y="44"/>
                    </a:lnTo>
                    <a:lnTo>
                      <a:pt x="192" y="44"/>
                    </a:lnTo>
                    <a:lnTo>
                      <a:pt x="192" y="46"/>
                    </a:lnTo>
                    <a:lnTo>
                      <a:pt x="192" y="48"/>
                    </a:lnTo>
                    <a:lnTo>
                      <a:pt x="190" y="48"/>
                    </a:lnTo>
                    <a:lnTo>
                      <a:pt x="190" y="51"/>
                    </a:lnTo>
                    <a:lnTo>
                      <a:pt x="188" y="51"/>
                    </a:lnTo>
                    <a:lnTo>
                      <a:pt x="188" y="53"/>
                    </a:lnTo>
                    <a:lnTo>
                      <a:pt x="186" y="53"/>
                    </a:lnTo>
                    <a:lnTo>
                      <a:pt x="188" y="53"/>
                    </a:lnTo>
                    <a:lnTo>
                      <a:pt x="186" y="53"/>
                    </a:lnTo>
                    <a:lnTo>
                      <a:pt x="188" y="53"/>
                    </a:lnTo>
                    <a:lnTo>
                      <a:pt x="186" y="53"/>
                    </a:lnTo>
                    <a:lnTo>
                      <a:pt x="185" y="53"/>
                    </a:lnTo>
                    <a:lnTo>
                      <a:pt x="185" y="56"/>
                    </a:lnTo>
                    <a:lnTo>
                      <a:pt x="183" y="56"/>
                    </a:lnTo>
                    <a:lnTo>
                      <a:pt x="183" y="58"/>
                    </a:lnTo>
                    <a:lnTo>
                      <a:pt x="181" y="58"/>
                    </a:lnTo>
                    <a:lnTo>
                      <a:pt x="181" y="61"/>
                    </a:lnTo>
                    <a:lnTo>
                      <a:pt x="179" y="61"/>
                    </a:lnTo>
                    <a:lnTo>
                      <a:pt x="178" y="61"/>
                    </a:lnTo>
                    <a:lnTo>
                      <a:pt x="176" y="61"/>
                    </a:lnTo>
                    <a:lnTo>
                      <a:pt x="176" y="63"/>
                    </a:lnTo>
                    <a:lnTo>
                      <a:pt x="174" y="63"/>
                    </a:lnTo>
                    <a:lnTo>
                      <a:pt x="174" y="66"/>
                    </a:lnTo>
                    <a:lnTo>
                      <a:pt x="176" y="66"/>
                    </a:lnTo>
                    <a:lnTo>
                      <a:pt x="176" y="68"/>
                    </a:lnTo>
                    <a:lnTo>
                      <a:pt x="174" y="68"/>
                    </a:lnTo>
                    <a:lnTo>
                      <a:pt x="172" y="71"/>
                    </a:lnTo>
                    <a:lnTo>
                      <a:pt x="171" y="71"/>
                    </a:lnTo>
                    <a:lnTo>
                      <a:pt x="169" y="71"/>
                    </a:lnTo>
                    <a:lnTo>
                      <a:pt x="169" y="73"/>
                    </a:lnTo>
                    <a:lnTo>
                      <a:pt x="169" y="75"/>
                    </a:lnTo>
                    <a:lnTo>
                      <a:pt x="171" y="75"/>
                    </a:lnTo>
                    <a:lnTo>
                      <a:pt x="171" y="78"/>
                    </a:lnTo>
                    <a:lnTo>
                      <a:pt x="171" y="80"/>
                    </a:lnTo>
                    <a:lnTo>
                      <a:pt x="172" y="80"/>
                    </a:lnTo>
                    <a:lnTo>
                      <a:pt x="172" y="83"/>
                    </a:lnTo>
                    <a:lnTo>
                      <a:pt x="172" y="85"/>
                    </a:lnTo>
                    <a:lnTo>
                      <a:pt x="174" y="85"/>
                    </a:lnTo>
                    <a:lnTo>
                      <a:pt x="174" y="88"/>
                    </a:lnTo>
                    <a:lnTo>
                      <a:pt x="176" y="88"/>
                    </a:lnTo>
                    <a:lnTo>
                      <a:pt x="176" y="90"/>
                    </a:lnTo>
                    <a:lnTo>
                      <a:pt x="178" y="93"/>
                    </a:lnTo>
                    <a:lnTo>
                      <a:pt x="178" y="95"/>
                    </a:lnTo>
                    <a:lnTo>
                      <a:pt x="176" y="95"/>
                    </a:lnTo>
                    <a:lnTo>
                      <a:pt x="174" y="97"/>
                    </a:lnTo>
                    <a:lnTo>
                      <a:pt x="172" y="97"/>
                    </a:lnTo>
                    <a:lnTo>
                      <a:pt x="172" y="100"/>
                    </a:lnTo>
                    <a:lnTo>
                      <a:pt x="171" y="100"/>
                    </a:lnTo>
                    <a:lnTo>
                      <a:pt x="169" y="100"/>
                    </a:lnTo>
                    <a:lnTo>
                      <a:pt x="169" y="102"/>
                    </a:lnTo>
                    <a:lnTo>
                      <a:pt x="167" y="102"/>
                    </a:lnTo>
                    <a:lnTo>
                      <a:pt x="165" y="102"/>
                    </a:lnTo>
                    <a:lnTo>
                      <a:pt x="165" y="105"/>
                    </a:lnTo>
                    <a:lnTo>
                      <a:pt x="164" y="105"/>
                    </a:lnTo>
                    <a:lnTo>
                      <a:pt x="162" y="105"/>
                    </a:lnTo>
                    <a:lnTo>
                      <a:pt x="162" y="107"/>
                    </a:lnTo>
                    <a:lnTo>
                      <a:pt x="162" y="110"/>
                    </a:lnTo>
                    <a:lnTo>
                      <a:pt x="162" y="112"/>
                    </a:lnTo>
                    <a:lnTo>
                      <a:pt x="160" y="112"/>
                    </a:lnTo>
                    <a:lnTo>
                      <a:pt x="160" y="115"/>
                    </a:lnTo>
                    <a:lnTo>
                      <a:pt x="160" y="117"/>
                    </a:lnTo>
                    <a:lnTo>
                      <a:pt x="158" y="117"/>
                    </a:lnTo>
                    <a:lnTo>
                      <a:pt x="158" y="119"/>
                    </a:lnTo>
                    <a:lnTo>
                      <a:pt x="158" y="122"/>
                    </a:lnTo>
                    <a:lnTo>
                      <a:pt x="156" y="122"/>
                    </a:lnTo>
                    <a:lnTo>
                      <a:pt x="156" y="124"/>
                    </a:lnTo>
                    <a:lnTo>
                      <a:pt x="155" y="124"/>
                    </a:lnTo>
                    <a:lnTo>
                      <a:pt x="153" y="124"/>
                    </a:lnTo>
                    <a:lnTo>
                      <a:pt x="153" y="127"/>
                    </a:lnTo>
                    <a:lnTo>
                      <a:pt x="153" y="129"/>
                    </a:lnTo>
                    <a:lnTo>
                      <a:pt x="153" y="132"/>
                    </a:lnTo>
                    <a:lnTo>
                      <a:pt x="155" y="132"/>
                    </a:lnTo>
                    <a:lnTo>
                      <a:pt x="156" y="132"/>
                    </a:lnTo>
                    <a:lnTo>
                      <a:pt x="158" y="132"/>
                    </a:lnTo>
                    <a:lnTo>
                      <a:pt x="158" y="134"/>
                    </a:lnTo>
                    <a:lnTo>
                      <a:pt x="158" y="137"/>
                    </a:lnTo>
                    <a:lnTo>
                      <a:pt x="158" y="139"/>
                    </a:lnTo>
                    <a:lnTo>
                      <a:pt x="158" y="141"/>
                    </a:lnTo>
                    <a:lnTo>
                      <a:pt x="158" y="144"/>
                    </a:lnTo>
                    <a:lnTo>
                      <a:pt x="158" y="146"/>
                    </a:lnTo>
                    <a:lnTo>
                      <a:pt x="158" y="149"/>
                    </a:lnTo>
                    <a:lnTo>
                      <a:pt x="158" y="151"/>
                    </a:lnTo>
                    <a:lnTo>
                      <a:pt x="158" y="154"/>
                    </a:lnTo>
                    <a:lnTo>
                      <a:pt x="158" y="156"/>
                    </a:lnTo>
                    <a:lnTo>
                      <a:pt x="158" y="159"/>
                    </a:lnTo>
                    <a:lnTo>
                      <a:pt x="158" y="161"/>
                    </a:lnTo>
                    <a:lnTo>
                      <a:pt x="158" y="164"/>
                    </a:lnTo>
                    <a:lnTo>
                      <a:pt x="158" y="166"/>
                    </a:lnTo>
                    <a:lnTo>
                      <a:pt x="158" y="168"/>
                    </a:lnTo>
                    <a:lnTo>
                      <a:pt x="158" y="171"/>
                    </a:lnTo>
                    <a:lnTo>
                      <a:pt x="158" y="173"/>
                    </a:lnTo>
                    <a:lnTo>
                      <a:pt x="158" y="176"/>
                    </a:lnTo>
                    <a:lnTo>
                      <a:pt x="158" y="178"/>
                    </a:lnTo>
                    <a:lnTo>
                      <a:pt x="158" y="181"/>
                    </a:lnTo>
                    <a:lnTo>
                      <a:pt x="158" y="183"/>
                    </a:lnTo>
                    <a:lnTo>
                      <a:pt x="158" y="186"/>
                    </a:lnTo>
                    <a:lnTo>
                      <a:pt x="158" y="188"/>
                    </a:lnTo>
                    <a:lnTo>
                      <a:pt x="158" y="190"/>
                    </a:lnTo>
                    <a:lnTo>
                      <a:pt x="158" y="193"/>
                    </a:lnTo>
                    <a:lnTo>
                      <a:pt x="158" y="195"/>
                    </a:lnTo>
                    <a:lnTo>
                      <a:pt x="158" y="198"/>
                    </a:lnTo>
                    <a:lnTo>
                      <a:pt x="158" y="200"/>
                    </a:lnTo>
                    <a:lnTo>
                      <a:pt x="158" y="203"/>
                    </a:lnTo>
                    <a:lnTo>
                      <a:pt x="158" y="205"/>
                    </a:lnTo>
                    <a:lnTo>
                      <a:pt x="160" y="205"/>
                    </a:lnTo>
                    <a:lnTo>
                      <a:pt x="158" y="205"/>
                    </a:lnTo>
                    <a:lnTo>
                      <a:pt x="160" y="208"/>
                    </a:lnTo>
                    <a:lnTo>
                      <a:pt x="158" y="210"/>
                    </a:lnTo>
                    <a:lnTo>
                      <a:pt x="158" y="213"/>
                    </a:lnTo>
                    <a:lnTo>
                      <a:pt x="158" y="215"/>
                    </a:lnTo>
                    <a:lnTo>
                      <a:pt x="158" y="217"/>
                    </a:lnTo>
                    <a:lnTo>
                      <a:pt x="158" y="222"/>
                    </a:lnTo>
                    <a:lnTo>
                      <a:pt x="158" y="225"/>
                    </a:lnTo>
                    <a:lnTo>
                      <a:pt x="158" y="227"/>
                    </a:lnTo>
                    <a:lnTo>
                      <a:pt x="158" y="230"/>
                    </a:lnTo>
                    <a:lnTo>
                      <a:pt x="158" y="232"/>
                    </a:lnTo>
                    <a:lnTo>
                      <a:pt x="158" y="234"/>
                    </a:lnTo>
                    <a:lnTo>
                      <a:pt x="158" y="237"/>
                    </a:lnTo>
                    <a:lnTo>
                      <a:pt x="158" y="239"/>
                    </a:lnTo>
                    <a:lnTo>
                      <a:pt x="158" y="242"/>
                    </a:lnTo>
                    <a:lnTo>
                      <a:pt x="158" y="247"/>
                    </a:lnTo>
                    <a:lnTo>
                      <a:pt x="158" y="249"/>
                    </a:lnTo>
                    <a:lnTo>
                      <a:pt x="158" y="252"/>
                    </a:lnTo>
                    <a:lnTo>
                      <a:pt x="158" y="254"/>
                    </a:lnTo>
                    <a:lnTo>
                      <a:pt x="158" y="259"/>
                    </a:lnTo>
                    <a:lnTo>
                      <a:pt x="158" y="261"/>
                    </a:lnTo>
                    <a:lnTo>
                      <a:pt x="158" y="266"/>
                    </a:lnTo>
                    <a:lnTo>
                      <a:pt x="158" y="269"/>
                    </a:lnTo>
                    <a:lnTo>
                      <a:pt x="158" y="271"/>
                    </a:lnTo>
                    <a:lnTo>
                      <a:pt x="158" y="274"/>
                    </a:lnTo>
                    <a:lnTo>
                      <a:pt x="158" y="276"/>
                    </a:lnTo>
                    <a:lnTo>
                      <a:pt x="158" y="279"/>
                    </a:lnTo>
                    <a:lnTo>
                      <a:pt x="158" y="281"/>
                    </a:lnTo>
                    <a:lnTo>
                      <a:pt x="158" y="283"/>
                    </a:lnTo>
                    <a:lnTo>
                      <a:pt x="156" y="283"/>
                    </a:lnTo>
                    <a:lnTo>
                      <a:pt x="151" y="283"/>
                    </a:lnTo>
                    <a:lnTo>
                      <a:pt x="149" y="283"/>
                    </a:lnTo>
                    <a:lnTo>
                      <a:pt x="148" y="283"/>
                    </a:lnTo>
                    <a:lnTo>
                      <a:pt x="144" y="283"/>
                    </a:lnTo>
                    <a:lnTo>
                      <a:pt x="142" y="283"/>
                    </a:lnTo>
                    <a:lnTo>
                      <a:pt x="141" y="283"/>
                    </a:lnTo>
                    <a:lnTo>
                      <a:pt x="137" y="283"/>
                    </a:lnTo>
                    <a:lnTo>
                      <a:pt x="135" y="283"/>
                    </a:lnTo>
                    <a:lnTo>
                      <a:pt x="132" y="283"/>
                    </a:lnTo>
                    <a:lnTo>
                      <a:pt x="128" y="283"/>
                    </a:lnTo>
                    <a:lnTo>
                      <a:pt x="126" y="283"/>
                    </a:lnTo>
                    <a:lnTo>
                      <a:pt x="123" y="283"/>
                    </a:lnTo>
                    <a:lnTo>
                      <a:pt x="119" y="283"/>
                    </a:lnTo>
                    <a:lnTo>
                      <a:pt x="118" y="283"/>
                    </a:lnTo>
                    <a:lnTo>
                      <a:pt x="116" y="283"/>
                    </a:lnTo>
                    <a:lnTo>
                      <a:pt x="114" y="283"/>
                    </a:lnTo>
                    <a:lnTo>
                      <a:pt x="112" y="283"/>
                    </a:lnTo>
                    <a:lnTo>
                      <a:pt x="111" y="283"/>
                    </a:lnTo>
                    <a:lnTo>
                      <a:pt x="109" y="283"/>
                    </a:lnTo>
                    <a:lnTo>
                      <a:pt x="107" y="283"/>
                    </a:lnTo>
                    <a:lnTo>
                      <a:pt x="102" y="283"/>
                    </a:lnTo>
                    <a:lnTo>
                      <a:pt x="98" y="283"/>
                    </a:lnTo>
                    <a:lnTo>
                      <a:pt x="96" y="283"/>
                    </a:lnTo>
                    <a:lnTo>
                      <a:pt x="95" y="283"/>
                    </a:lnTo>
                    <a:lnTo>
                      <a:pt x="89" y="283"/>
                    </a:lnTo>
                    <a:lnTo>
                      <a:pt x="84" y="283"/>
                    </a:lnTo>
                    <a:lnTo>
                      <a:pt x="77" y="281"/>
                    </a:lnTo>
                    <a:lnTo>
                      <a:pt x="74" y="283"/>
                    </a:lnTo>
                    <a:lnTo>
                      <a:pt x="72" y="283"/>
                    </a:lnTo>
                    <a:lnTo>
                      <a:pt x="68" y="281"/>
                    </a:lnTo>
                    <a:lnTo>
                      <a:pt x="68" y="283"/>
                    </a:lnTo>
                    <a:lnTo>
                      <a:pt x="63" y="283"/>
                    </a:lnTo>
                    <a:lnTo>
                      <a:pt x="58" y="283"/>
                    </a:lnTo>
                    <a:lnTo>
                      <a:pt x="56" y="283"/>
                    </a:lnTo>
                    <a:lnTo>
                      <a:pt x="52" y="283"/>
                    </a:lnTo>
                    <a:lnTo>
                      <a:pt x="49" y="283"/>
                    </a:lnTo>
                    <a:lnTo>
                      <a:pt x="47" y="283"/>
                    </a:lnTo>
                    <a:lnTo>
                      <a:pt x="45" y="283"/>
                    </a:lnTo>
                    <a:lnTo>
                      <a:pt x="38" y="283"/>
                    </a:lnTo>
                    <a:lnTo>
                      <a:pt x="33" y="283"/>
                    </a:lnTo>
                    <a:lnTo>
                      <a:pt x="29" y="283"/>
                    </a:lnTo>
                    <a:lnTo>
                      <a:pt x="22" y="283"/>
                    </a:lnTo>
                    <a:lnTo>
                      <a:pt x="21" y="283"/>
                    </a:lnTo>
                    <a:lnTo>
                      <a:pt x="17" y="283"/>
                    </a:lnTo>
                    <a:lnTo>
                      <a:pt x="14" y="283"/>
                    </a:lnTo>
                    <a:lnTo>
                      <a:pt x="10" y="283"/>
                    </a:lnTo>
                    <a:lnTo>
                      <a:pt x="7" y="283"/>
                    </a:lnTo>
                    <a:lnTo>
                      <a:pt x="5" y="281"/>
                    </a:lnTo>
                    <a:lnTo>
                      <a:pt x="3" y="283"/>
                    </a:lnTo>
                    <a:lnTo>
                      <a:pt x="0" y="283"/>
                    </a:lnTo>
                    <a:lnTo>
                      <a:pt x="0" y="281"/>
                    </a:lnTo>
                    <a:lnTo>
                      <a:pt x="0" y="279"/>
                    </a:lnTo>
                    <a:lnTo>
                      <a:pt x="0" y="274"/>
                    </a:lnTo>
                    <a:lnTo>
                      <a:pt x="0" y="271"/>
                    </a:lnTo>
                    <a:lnTo>
                      <a:pt x="0" y="269"/>
                    </a:lnTo>
                    <a:lnTo>
                      <a:pt x="0" y="266"/>
                    </a:lnTo>
                    <a:lnTo>
                      <a:pt x="0" y="261"/>
                    </a:lnTo>
                    <a:lnTo>
                      <a:pt x="1" y="257"/>
                    </a:lnTo>
                    <a:lnTo>
                      <a:pt x="1" y="252"/>
                    </a:lnTo>
                    <a:lnTo>
                      <a:pt x="1" y="249"/>
                    </a:lnTo>
                    <a:lnTo>
                      <a:pt x="1" y="244"/>
                    </a:lnTo>
                    <a:lnTo>
                      <a:pt x="1" y="242"/>
                    </a:lnTo>
                    <a:lnTo>
                      <a:pt x="1" y="239"/>
                    </a:lnTo>
                    <a:lnTo>
                      <a:pt x="1" y="237"/>
                    </a:lnTo>
                    <a:lnTo>
                      <a:pt x="1" y="234"/>
                    </a:lnTo>
                    <a:lnTo>
                      <a:pt x="1" y="232"/>
                    </a:lnTo>
                    <a:lnTo>
                      <a:pt x="0" y="232"/>
                    </a:lnTo>
                    <a:lnTo>
                      <a:pt x="1" y="230"/>
                    </a:lnTo>
                    <a:lnTo>
                      <a:pt x="1" y="225"/>
                    </a:lnTo>
                    <a:lnTo>
                      <a:pt x="1" y="222"/>
                    </a:lnTo>
                    <a:lnTo>
                      <a:pt x="1" y="220"/>
                    </a:lnTo>
                    <a:lnTo>
                      <a:pt x="1" y="217"/>
                    </a:lnTo>
                    <a:lnTo>
                      <a:pt x="1" y="215"/>
                    </a:lnTo>
                    <a:lnTo>
                      <a:pt x="0" y="215"/>
                    </a:lnTo>
                    <a:lnTo>
                      <a:pt x="1" y="215"/>
                    </a:lnTo>
                    <a:lnTo>
                      <a:pt x="1" y="213"/>
                    </a:lnTo>
                    <a:lnTo>
                      <a:pt x="0" y="213"/>
                    </a:lnTo>
                    <a:lnTo>
                      <a:pt x="1" y="210"/>
                    </a:lnTo>
                    <a:lnTo>
                      <a:pt x="0" y="210"/>
                    </a:lnTo>
                    <a:lnTo>
                      <a:pt x="0" y="205"/>
                    </a:lnTo>
                    <a:lnTo>
                      <a:pt x="0" y="203"/>
                    </a:lnTo>
                    <a:lnTo>
                      <a:pt x="0" y="200"/>
                    </a:lnTo>
                    <a:lnTo>
                      <a:pt x="0" y="198"/>
                    </a:lnTo>
                    <a:lnTo>
                      <a:pt x="0" y="195"/>
                    </a:lnTo>
                    <a:lnTo>
                      <a:pt x="0" y="193"/>
                    </a:lnTo>
                    <a:lnTo>
                      <a:pt x="0" y="190"/>
                    </a:lnTo>
                    <a:lnTo>
                      <a:pt x="0" y="186"/>
                    </a:lnTo>
                    <a:lnTo>
                      <a:pt x="0" y="183"/>
                    </a:lnTo>
                    <a:lnTo>
                      <a:pt x="0" y="181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0" y="164"/>
                    </a:lnTo>
                    <a:lnTo>
                      <a:pt x="0" y="161"/>
                    </a:lnTo>
                    <a:lnTo>
                      <a:pt x="0" y="159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6"/>
                    </a:lnTo>
                    <a:lnTo>
                      <a:pt x="0" y="144"/>
                    </a:lnTo>
                    <a:lnTo>
                      <a:pt x="0" y="141"/>
                    </a:lnTo>
                    <a:lnTo>
                      <a:pt x="0" y="139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19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5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1" y="73"/>
                    </a:lnTo>
                    <a:lnTo>
                      <a:pt x="3" y="73"/>
                    </a:lnTo>
                    <a:lnTo>
                      <a:pt x="5" y="73"/>
                    </a:lnTo>
                    <a:lnTo>
                      <a:pt x="7" y="73"/>
                    </a:lnTo>
                    <a:lnTo>
                      <a:pt x="8" y="73"/>
                    </a:lnTo>
                    <a:lnTo>
                      <a:pt x="8" y="71"/>
                    </a:lnTo>
                    <a:lnTo>
                      <a:pt x="10" y="71"/>
                    </a:lnTo>
                    <a:lnTo>
                      <a:pt x="12" y="71"/>
                    </a:lnTo>
                    <a:lnTo>
                      <a:pt x="14" y="71"/>
                    </a:lnTo>
                    <a:lnTo>
                      <a:pt x="14" y="68"/>
                    </a:lnTo>
                    <a:lnTo>
                      <a:pt x="15" y="68"/>
                    </a:lnTo>
                    <a:lnTo>
                      <a:pt x="17" y="68"/>
                    </a:lnTo>
                    <a:lnTo>
                      <a:pt x="19" y="68"/>
                    </a:lnTo>
                    <a:lnTo>
                      <a:pt x="21" y="68"/>
                    </a:lnTo>
                    <a:lnTo>
                      <a:pt x="22" y="68"/>
                    </a:lnTo>
                    <a:lnTo>
                      <a:pt x="22" y="66"/>
                    </a:lnTo>
                    <a:lnTo>
                      <a:pt x="24" y="66"/>
                    </a:lnTo>
                    <a:lnTo>
                      <a:pt x="26" y="66"/>
                    </a:lnTo>
                    <a:lnTo>
                      <a:pt x="28" y="66"/>
                    </a:lnTo>
                    <a:lnTo>
                      <a:pt x="29" y="66"/>
                    </a:lnTo>
                    <a:lnTo>
                      <a:pt x="29" y="63"/>
                    </a:lnTo>
                    <a:lnTo>
                      <a:pt x="31" y="63"/>
                    </a:lnTo>
                    <a:lnTo>
                      <a:pt x="33" y="63"/>
                    </a:lnTo>
                    <a:lnTo>
                      <a:pt x="33" y="61"/>
                    </a:lnTo>
                    <a:lnTo>
                      <a:pt x="35" y="61"/>
                    </a:lnTo>
                    <a:lnTo>
                      <a:pt x="37" y="61"/>
                    </a:lnTo>
                    <a:lnTo>
                      <a:pt x="37" y="58"/>
                    </a:lnTo>
                    <a:lnTo>
                      <a:pt x="38" y="58"/>
                    </a:lnTo>
                    <a:lnTo>
                      <a:pt x="38" y="61"/>
                    </a:lnTo>
                    <a:lnTo>
                      <a:pt x="40" y="61"/>
                    </a:lnTo>
                    <a:lnTo>
                      <a:pt x="42" y="61"/>
                    </a:lnTo>
                    <a:lnTo>
                      <a:pt x="44" y="61"/>
                    </a:lnTo>
                    <a:lnTo>
                      <a:pt x="42" y="61"/>
                    </a:lnTo>
                    <a:lnTo>
                      <a:pt x="42" y="58"/>
                    </a:lnTo>
                    <a:lnTo>
                      <a:pt x="44" y="61"/>
                    </a:lnTo>
                    <a:lnTo>
                      <a:pt x="44" y="58"/>
                    </a:lnTo>
                    <a:lnTo>
                      <a:pt x="45" y="58"/>
                    </a:lnTo>
                    <a:lnTo>
                      <a:pt x="47" y="58"/>
                    </a:lnTo>
                    <a:lnTo>
                      <a:pt x="49" y="58"/>
                    </a:lnTo>
                    <a:lnTo>
                      <a:pt x="49" y="56"/>
                    </a:lnTo>
                    <a:lnTo>
                      <a:pt x="51" y="56"/>
                    </a:lnTo>
                    <a:lnTo>
                      <a:pt x="51" y="53"/>
                    </a:lnTo>
                    <a:lnTo>
                      <a:pt x="52" y="53"/>
                    </a:lnTo>
                    <a:lnTo>
                      <a:pt x="52" y="51"/>
                    </a:lnTo>
                    <a:lnTo>
                      <a:pt x="54" y="51"/>
                    </a:lnTo>
                    <a:lnTo>
                      <a:pt x="56" y="51"/>
                    </a:lnTo>
                    <a:lnTo>
                      <a:pt x="56" y="48"/>
                    </a:lnTo>
                    <a:lnTo>
                      <a:pt x="58" y="48"/>
                    </a:lnTo>
                    <a:lnTo>
                      <a:pt x="59" y="48"/>
                    </a:lnTo>
                    <a:lnTo>
                      <a:pt x="59" y="46"/>
                    </a:lnTo>
                    <a:lnTo>
                      <a:pt x="61" y="46"/>
                    </a:lnTo>
                    <a:lnTo>
                      <a:pt x="63" y="46"/>
                    </a:lnTo>
                    <a:lnTo>
                      <a:pt x="65" y="46"/>
                    </a:lnTo>
                    <a:lnTo>
                      <a:pt x="67" y="46"/>
                    </a:lnTo>
                    <a:lnTo>
                      <a:pt x="67" y="44"/>
                    </a:lnTo>
                    <a:lnTo>
                      <a:pt x="68" y="44"/>
                    </a:lnTo>
                    <a:lnTo>
                      <a:pt x="68" y="46"/>
                    </a:lnTo>
                    <a:lnTo>
                      <a:pt x="70" y="46"/>
                    </a:lnTo>
                    <a:lnTo>
                      <a:pt x="72" y="46"/>
                    </a:lnTo>
                    <a:lnTo>
                      <a:pt x="72" y="44"/>
                    </a:lnTo>
                    <a:lnTo>
                      <a:pt x="74" y="44"/>
                    </a:lnTo>
                    <a:lnTo>
                      <a:pt x="75" y="44"/>
                    </a:lnTo>
                    <a:lnTo>
                      <a:pt x="77" y="41"/>
                    </a:lnTo>
                    <a:lnTo>
                      <a:pt x="79" y="39"/>
                    </a:lnTo>
                    <a:lnTo>
                      <a:pt x="81" y="36"/>
                    </a:lnTo>
                    <a:lnTo>
                      <a:pt x="82" y="34"/>
                    </a:lnTo>
                    <a:lnTo>
                      <a:pt x="84" y="34"/>
                    </a:lnTo>
                    <a:lnTo>
                      <a:pt x="86" y="34"/>
                    </a:lnTo>
                    <a:lnTo>
                      <a:pt x="88" y="34"/>
                    </a:lnTo>
                    <a:lnTo>
                      <a:pt x="88" y="31"/>
                    </a:lnTo>
                    <a:lnTo>
                      <a:pt x="89" y="31"/>
                    </a:lnTo>
                    <a:lnTo>
                      <a:pt x="89" y="29"/>
                    </a:lnTo>
                    <a:lnTo>
                      <a:pt x="91" y="29"/>
                    </a:lnTo>
                    <a:lnTo>
                      <a:pt x="91" y="26"/>
                    </a:lnTo>
                    <a:lnTo>
                      <a:pt x="93" y="26"/>
                    </a:lnTo>
                    <a:lnTo>
                      <a:pt x="91" y="26"/>
                    </a:lnTo>
                    <a:lnTo>
                      <a:pt x="93" y="26"/>
                    </a:lnTo>
                    <a:lnTo>
                      <a:pt x="95" y="26"/>
                    </a:lnTo>
                    <a:lnTo>
                      <a:pt x="95" y="29"/>
                    </a:lnTo>
                    <a:lnTo>
                      <a:pt x="93" y="29"/>
                    </a:lnTo>
                    <a:lnTo>
                      <a:pt x="91" y="29"/>
                    </a:lnTo>
                    <a:lnTo>
                      <a:pt x="91" y="31"/>
                    </a:lnTo>
                    <a:lnTo>
                      <a:pt x="89" y="34"/>
                    </a:lnTo>
                    <a:lnTo>
                      <a:pt x="88" y="34"/>
                    </a:lnTo>
                    <a:lnTo>
                      <a:pt x="88" y="36"/>
                    </a:lnTo>
                    <a:lnTo>
                      <a:pt x="89" y="36"/>
                    </a:lnTo>
                    <a:lnTo>
                      <a:pt x="89" y="39"/>
                    </a:lnTo>
                    <a:lnTo>
                      <a:pt x="91" y="39"/>
                    </a:lnTo>
                    <a:lnTo>
                      <a:pt x="93" y="39"/>
                    </a:lnTo>
                    <a:lnTo>
                      <a:pt x="93" y="41"/>
                    </a:lnTo>
                    <a:lnTo>
                      <a:pt x="95" y="41"/>
                    </a:lnTo>
                    <a:lnTo>
                      <a:pt x="96" y="41"/>
                    </a:lnTo>
                    <a:lnTo>
                      <a:pt x="98" y="41"/>
                    </a:lnTo>
                    <a:lnTo>
                      <a:pt x="98" y="39"/>
                    </a:lnTo>
                    <a:lnTo>
                      <a:pt x="98" y="36"/>
                    </a:lnTo>
                    <a:lnTo>
                      <a:pt x="100" y="36"/>
                    </a:lnTo>
                    <a:lnTo>
                      <a:pt x="102" y="36"/>
                    </a:lnTo>
                    <a:lnTo>
                      <a:pt x="102" y="34"/>
                    </a:lnTo>
                    <a:lnTo>
                      <a:pt x="104" y="34"/>
                    </a:lnTo>
                    <a:lnTo>
                      <a:pt x="104" y="31"/>
                    </a:lnTo>
                    <a:lnTo>
                      <a:pt x="105" y="31"/>
                    </a:lnTo>
                    <a:lnTo>
                      <a:pt x="105" y="34"/>
                    </a:lnTo>
                    <a:lnTo>
                      <a:pt x="105" y="36"/>
                    </a:lnTo>
                    <a:lnTo>
                      <a:pt x="107" y="36"/>
                    </a:lnTo>
                    <a:lnTo>
                      <a:pt x="109" y="36"/>
                    </a:lnTo>
                    <a:lnTo>
                      <a:pt x="111" y="36"/>
                    </a:lnTo>
                    <a:lnTo>
                      <a:pt x="112" y="36"/>
                    </a:lnTo>
                    <a:lnTo>
                      <a:pt x="114" y="36"/>
                    </a:lnTo>
                    <a:lnTo>
                      <a:pt x="116" y="36"/>
                    </a:lnTo>
                    <a:lnTo>
                      <a:pt x="116" y="34"/>
                    </a:lnTo>
                    <a:lnTo>
                      <a:pt x="116" y="31"/>
                    </a:lnTo>
                    <a:lnTo>
                      <a:pt x="116" y="29"/>
                    </a:lnTo>
                    <a:lnTo>
                      <a:pt x="118" y="26"/>
                    </a:lnTo>
                    <a:lnTo>
                      <a:pt x="119" y="26"/>
                    </a:lnTo>
                    <a:lnTo>
                      <a:pt x="121" y="26"/>
                    </a:lnTo>
                    <a:lnTo>
                      <a:pt x="121" y="29"/>
                    </a:lnTo>
                    <a:lnTo>
                      <a:pt x="123" y="29"/>
                    </a:lnTo>
                    <a:lnTo>
                      <a:pt x="125" y="29"/>
                    </a:lnTo>
                    <a:lnTo>
                      <a:pt x="126" y="29"/>
                    </a:lnTo>
                    <a:lnTo>
                      <a:pt x="126" y="26"/>
                    </a:lnTo>
                    <a:lnTo>
                      <a:pt x="128" y="26"/>
                    </a:lnTo>
                    <a:lnTo>
                      <a:pt x="130" y="26"/>
                    </a:lnTo>
                    <a:lnTo>
                      <a:pt x="130" y="24"/>
                    </a:lnTo>
                    <a:lnTo>
                      <a:pt x="130" y="21"/>
                    </a:lnTo>
                    <a:lnTo>
                      <a:pt x="132" y="21"/>
                    </a:lnTo>
                    <a:lnTo>
                      <a:pt x="130" y="21"/>
                    </a:lnTo>
                    <a:lnTo>
                      <a:pt x="132" y="21"/>
                    </a:lnTo>
                    <a:lnTo>
                      <a:pt x="132" y="19"/>
                    </a:lnTo>
                    <a:lnTo>
                      <a:pt x="134" y="19"/>
                    </a:lnTo>
                    <a:lnTo>
                      <a:pt x="135" y="19"/>
                    </a:lnTo>
                    <a:lnTo>
                      <a:pt x="135" y="17"/>
                    </a:lnTo>
                    <a:lnTo>
                      <a:pt x="137" y="17"/>
                    </a:lnTo>
                    <a:lnTo>
                      <a:pt x="139" y="17"/>
                    </a:lnTo>
                    <a:lnTo>
                      <a:pt x="141" y="17"/>
                    </a:lnTo>
                    <a:lnTo>
                      <a:pt x="141" y="14"/>
                    </a:lnTo>
                    <a:lnTo>
                      <a:pt x="142" y="14"/>
                    </a:lnTo>
                    <a:lnTo>
                      <a:pt x="144" y="14"/>
                    </a:lnTo>
                    <a:lnTo>
                      <a:pt x="144" y="12"/>
                    </a:lnTo>
                    <a:lnTo>
                      <a:pt x="144" y="9"/>
                    </a:lnTo>
                    <a:lnTo>
                      <a:pt x="146" y="9"/>
                    </a:lnTo>
                    <a:lnTo>
                      <a:pt x="146" y="7"/>
                    </a:lnTo>
                    <a:lnTo>
                      <a:pt x="148" y="7"/>
                    </a:lnTo>
                    <a:lnTo>
                      <a:pt x="149" y="7"/>
                    </a:lnTo>
                    <a:lnTo>
                      <a:pt x="151" y="7"/>
                    </a:lnTo>
                    <a:lnTo>
                      <a:pt x="153" y="7"/>
                    </a:lnTo>
                    <a:lnTo>
                      <a:pt x="153" y="9"/>
                    </a:lnTo>
                    <a:lnTo>
                      <a:pt x="155" y="9"/>
                    </a:lnTo>
                    <a:lnTo>
                      <a:pt x="156" y="9"/>
                    </a:lnTo>
                    <a:lnTo>
                      <a:pt x="158" y="9"/>
                    </a:lnTo>
                    <a:lnTo>
                      <a:pt x="160" y="9"/>
                    </a:lnTo>
                    <a:lnTo>
                      <a:pt x="162" y="9"/>
                    </a:lnTo>
                    <a:lnTo>
                      <a:pt x="162" y="7"/>
                    </a:lnTo>
                    <a:lnTo>
                      <a:pt x="164" y="7"/>
                    </a:lnTo>
                    <a:lnTo>
                      <a:pt x="165" y="7"/>
                    </a:lnTo>
                    <a:lnTo>
                      <a:pt x="165" y="4"/>
                    </a:lnTo>
                    <a:lnTo>
                      <a:pt x="167" y="4"/>
                    </a:lnTo>
                    <a:lnTo>
                      <a:pt x="169" y="4"/>
                    </a:lnTo>
                    <a:lnTo>
                      <a:pt x="171" y="4"/>
                    </a:lnTo>
                    <a:lnTo>
                      <a:pt x="171" y="2"/>
                    </a:lnTo>
                    <a:lnTo>
                      <a:pt x="171" y="0"/>
                    </a:lnTo>
                    <a:lnTo>
                      <a:pt x="172" y="0"/>
                    </a:lnTo>
                    <a:lnTo>
                      <a:pt x="174" y="0"/>
                    </a:lnTo>
                    <a:lnTo>
                      <a:pt x="176" y="0"/>
                    </a:lnTo>
                    <a:lnTo>
                      <a:pt x="178" y="0"/>
                    </a:lnTo>
                    <a:lnTo>
                      <a:pt x="178" y="2"/>
                    </a:lnTo>
                    <a:lnTo>
                      <a:pt x="179" y="2"/>
                    </a:lnTo>
                    <a:lnTo>
                      <a:pt x="181" y="2"/>
                    </a:lnTo>
                    <a:lnTo>
                      <a:pt x="183" y="2"/>
                    </a:lnTo>
                    <a:lnTo>
                      <a:pt x="183" y="4"/>
                    </a:lnTo>
                    <a:lnTo>
                      <a:pt x="183" y="7"/>
                    </a:lnTo>
                    <a:lnTo>
                      <a:pt x="183" y="9"/>
                    </a:lnTo>
                    <a:lnTo>
                      <a:pt x="185" y="9"/>
                    </a:lnTo>
                    <a:lnTo>
                      <a:pt x="186" y="9"/>
                    </a:lnTo>
                    <a:lnTo>
                      <a:pt x="188" y="9"/>
                    </a:lnTo>
                    <a:lnTo>
                      <a:pt x="190" y="9"/>
                    </a:lnTo>
                    <a:lnTo>
                      <a:pt x="192" y="9"/>
                    </a:lnTo>
                    <a:lnTo>
                      <a:pt x="193" y="9"/>
                    </a:lnTo>
                    <a:lnTo>
                      <a:pt x="193" y="12"/>
                    </a:lnTo>
                    <a:lnTo>
                      <a:pt x="195" y="14"/>
                    </a:lnTo>
                    <a:lnTo>
                      <a:pt x="195" y="17"/>
                    </a:lnTo>
                    <a:lnTo>
                      <a:pt x="195" y="19"/>
                    </a:lnTo>
                    <a:lnTo>
                      <a:pt x="197" y="19"/>
                    </a:lnTo>
                    <a:lnTo>
                      <a:pt x="199" y="19"/>
                    </a:lnTo>
                    <a:lnTo>
                      <a:pt x="200" y="19"/>
                    </a:lnTo>
                    <a:lnTo>
                      <a:pt x="200" y="21"/>
                    </a:lnTo>
                    <a:lnTo>
                      <a:pt x="202" y="21"/>
                    </a:lnTo>
                    <a:lnTo>
                      <a:pt x="202" y="24"/>
                    </a:lnTo>
                    <a:lnTo>
                      <a:pt x="202" y="26"/>
                    </a:lnTo>
                    <a:lnTo>
                      <a:pt x="200" y="26"/>
                    </a:lnTo>
                    <a:lnTo>
                      <a:pt x="199" y="26"/>
                    </a:lnTo>
                    <a:lnTo>
                      <a:pt x="197" y="26"/>
                    </a:lnTo>
                    <a:lnTo>
                      <a:pt x="197" y="29"/>
                    </a:lnTo>
                    <a:lnTo>
                      <a:pt x="199" y="29"/>
                    </a:lnTo>
                    <a:lnTo>
                      <a:pt x="199" y="31"/>
                    </a:lnTo>
                    <a:lnTo>
                      <a:pt x="197" y="31"/>
                    </a:lnTo>
                    <a:lnTo>
                      <a:pt x="197" y="34"/>
                    </a:lnTo>
                    <a:lnTo>
                      <a:pt x="195" y="34"/>
                    </a:lnTo>
                    <a:lnTo>
                      <a:pt x="195" y="36"/>
                    </a:lnTo>
                    <a:lnTo>
                      <a:pt x="193" y="36"/>
                    </a:lnTo>
                    <a:lnTo>
                      <a:pt x="195" y="36"/>
                    </a:lnTo>
                    <a:lnTo>
                      <a:pt x="193" y="36"/>
                    </a:lnTo>
                    <a:lnTo>
                      <a:pt x="193" y="39"/>
                    </a:lnTo>
                    <a:lnTo>
                      <a:pt x="193" y="41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699" name="Freeform 47"/>
              <p:cNvSpPr>
                <a:spLocks/>
              </p:cNvSpPr>
              <p:nvPr/>
            </p:nvSpPr>
            <p:spPr bwMode="auto">
              <a:xfrm>
                <a:off x="2619" y="251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0 w 2"/>
                  <a:gd name="T11" fmla="*/ 3 h 3"/>
                  <a:gd name="T12" fmla="*/ 0 w 2"/>
                  <a:gd name="T13" fmla="*/ 3 h 3"/>
                  <a:gd name="T14" fmla="*/ 0 w 2"/>
                  <a:gd name="T15" fmla="*/ 3 h 3"/>
                  <a:gd name="T16" fmla="*/ 0 w 2"/>
                  <a:gd name="T17" fmla="*/ 3 h 3"/>
                  <a:gd name="T18" fmla="*/ 0 w 2"/>
                  <a:gd name="T19" fmla="*/ 3 h 3"/>
                  <a:gd name="T20" fmla="*/ 0 w 2"/>
                  <a:gd name="T21" fmla="*/ 0 h 3"/>
                  <a:gd name="T22" fmla="*/ 2 w 2"/>
                  <a:gd name="T23" fmla="*/ 0 h 3"/>
                  <a:gd name="T24" fmla="*/ 2 w 2"/>
                  <a:gd name="T25" fmla="*/ 0 h 3"/>
                  <a:gd name="T26" fmla="*/ 2 w 2"/>
                  <a:gd name="T27" fmla="*/ 0 h 3"/>
                  <a:gd name="T28" fmla="*/ 2 w 2"/>
                  <a:gd name="T29" fmla="*/ 3 h 3"/>
                  <a:gd name="T30" fmla="*/ 2 w 2"/>
                  <a:gd name="T31" fmla="*/ 3 h 3"/>
                  <a:gd name="T32" fmla="*/ 2 w 2"/>
                  <a:gd name="T33" fmla="*/ 3 h 3"/>
                  <a:gd name="T34" fmla="*/ 2 w 2"/>
                  <a:gd name="T35" fmla="*/ 3 h 3"/>
                  <a:gd name="T36" fmla="*/ 2 w 2"/>
                  <a:gd name="T37" fmla="*/ 3 h 3"/>
                  <a:gd name="T38" fmla="*/ 0 w 2"/>
                  <a:gd name="T39" fmla="*/ 3 h 3"/>
                  <a:gd name="T40" fmla="*/ 0 w 2"/>
                  <a:gd name="T41" fmla="*/ 3 h 3"/>
                  <a:gd name="T42" fmla="*/ 0 w 2"/>
                  <a:gd name="T43" fmla="*/ 3 h 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"/>
                  <a:gd name="T67" fmla="*/ 0 h 3"/>
                  <a:gd name="T68" fmla="*/ 2 w 2"/>
                  <a:gd name="T69" fmla="*/ 3 h 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"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0" name="Freeform 48"/>
              <p:cNvSpPr>
                <a:spLocks/>
              </p:cNvSpPr>
              <p:nvPr/>
            </p:nvSpPr>
            <p:spPr bwMode="auto">
              <a:xfrm>
                <a:off x="2619" y="2515"/>
                <a:ext cx="2" cy="3"/>
              </a:xfrm>
              <a:custGeom>
                <a:avLst/>
                <a:gdLst>
                  <a:gd name="T0" fmla="*/ 0 w 2"/>
                  <a:gd name="T1" fmla="*/ 3 h 3"/>
                  <a:gd name="T2" fmla="*/ 0 w 2"/>
                  <a:gd name="T3" fmla="*/ 3 h 3"/>
                  <a:gd name="T4" fmla="*/ 0 w 2"/>
                  <a:gd name="T5" fmla="*/ 3 h 3"/>
                  <a:gd name="T6" fmla="*/ 0 w 2"/>
                  <a:gd name="T7" fmla="*/ 3 h 3"/>
                  <a:gd name="T8" fmla="*/ 0 w 2"/>
                  <a:gd name="T9" fmla="*/ 3 h 3"/>
                  <a:gd name="T10" fmla="*/ 0 w 2"/>
                  <a:gd name="T11" fmla="*/ 3 h 3"/>
                  <a:gd name="T12" fmla="*/ 0 w 2"/>
                  <a:gd name="T13" fmla="*/ 3 h 3"/>
                  <a:gd name="T14" fmla="*/ 0 w 2"/>
                  <a:gd name="T15" fmla="*/ 3 h 3"/>
                  <a:gd name="T16" fmla="*/ 0 w 2"/>
                  <a:gd name="T17" fmla="*/ 3 h 3"/>
                  <a:gd name="T18" fmla="*/ 0 w 2"/>
                  <a:gd name="T19" fmla="*/ 3 h 3"/>
                  <a:gd name="T20" fmla="*/ 0 w 2"/>
                  <a:gd name="T21" fmla="*/ 0 h 3"/>
                  <a:gd name="T22" fmla="*/ 2 w 2"/>
                  <a:gd name="T23" fmla="*/ 0 h 3"/>
                  <a:gd name="T24" fmla="*/ 2 w 2"/>
                  <a:gd name="T25" fmla="*/ 0 h 3"/>
                  <a:gd name="T26" fmla="*/ 2 w 2"/>
                  <a:gd name="T27" fmla="*/ 0 h 3"/>
                  <a:gd name="T28" fmla="*/ 2 w 2"/>
                  <a:gd name="T29" fmla="*/ 3 h 3"/>
                  <a:gd name="T30" fmla="*/ 2 w 2"/>
                  <a:gd name="T31" fmla="*/ 3 h 3"/>
                  <a:gd name="T32" fmla="*/ 2 w 2"/>
                  <a:gd name="T33" fmla="*/ 3 h 3"/>
                  <a:gd name="T34" fmla="*/ 2 w 2"/>
                  <a:gd name="T35" fmla="*/ 3 h 3"/>
                  <a:gd name="T36" fmla="*/ 2 w 2"/>
                  <a:gd name="T37" fmla="*/ 3 h 3"/>
                  <a:gd name="T38" fmla="*/ 0 w 2"/>
                  <a:gd name="T39" fmla="*/ 3 h 3"/>
                  <a:gd name="T40" fmla="*/ 0 w 2"/>
                  <a:gd name="T41" fmla="*/ 3 h 3"/>
                  <a:gd name="T42" fmla="*/ 0 w 2"/>
                  <a:gd name="T43" fmla="*/ 3 h 3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2"/>
                  <a:gd name="T67" fmla="*/ 0 h 3"/>
                  <a:gd name="T68" fmla="*/ 2 w 2"/>
                  <a:gd name="T69" fmla="*/ 3 h 3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2"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0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1" name="Freeform 49"/>
              <p:cNvSpPr>
                <a:spLocks/>
              </p:cNvSpPr>
              <p:nvPr/>
            </p:nvSpPr>
            <p:spPr bwMode="auto">
              <a:xfrm>
                <a:off x="2769" y="2530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2 w 2"/>
                  <a:gd name="T5" fmla="*/ 0 h 1"/>
                  <a:gd name="T6" fmla="*/ 2 w 2"/>
                  <a:gd name="T7" fmla="*/ 0 h 1"/>
                  <a:gd name="T8" fmla="*/ 2 w 2"/>
                  <a:gd name="T9" fmla="*/ 0 h 1"/>
                  <a:gd name="T10" fmla="*/ 2 w 2"/>
                  <a:gd name="T11" fmla="*/ 0 h 1"/>
                  <a:gd name="T12" fmla="*/ 2 w 2"/>
                  <a:gd name="T13" fmla="*/ 0 h 1"/>
                  <a:gd name="T14" fmla="*/ 2 w 2"/>
                  <a:gd name="T15" fmla="*/ 0 h 1"/>
                  <a:gd name="T16" fmla="*/ 2 w 2"/>
                  <a:gd name="T17" fmla="*/ 0 h 1"/>
                  <a:gd name="T18" fmla="*/ 2 w 2"/>
                  <a:gd name="T19" fmla="*/ 0 h 1"/>
                  <a:gd name="T20" fmla="*/ 2 w 2"/>
                  <a:gd name="T21" fmla="*/ 0 h 1"/>
                  <a:gd name="T22" fmla="*/ 2 w 2"/>
                  <a:gd name="T23" fmla="*/ 0 h 1"/>
                  <a:gd name="T24" fmla="*/ 0 w 2"/>
                  <a:gd name="T25" fmla="*/ 0 h 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"/>
                  <a:gd name="T40" fmla="*/ 0 h 1"/>
                  <a:gd name="T41" fmla="*/ 2 w 2"/>
                  <a:gd name="T42" fmla="*/ 1 h 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2" name="Freeform 50"/>
              <p:cNvSpPr>
                <a:spLocks/>
              </p:cNvSpPr>
              <p:nvPr/>
            </p:nvSpPr>
            <p:spPr bwMode="auto">
              <a:xfrm>
                <a:off x="2751" y="2532"/>
                <a:ext cx="18" cy="10"/>
              </a:xfrm>
              <a:custGeom>
                <a:avLst/>
                <a:gdLst>
                  <a:gd name="T0" fmla="*/ 4 w 18"/>
                  <a:gd name="T1" fmla="*/ 5 h 10"/>
                  <a:gd name="T2" fmla="*/ 5 w 18"/>
                  <a:gd name="T3" fmla="*/ 5 h 10"/>
                  <a:gd name="T4" fmla="*/ 5 w 18"/>
                  <a:gd name="T5" fmla="*/ 5 h 10"/>
                  <a:gd name="T6" fmla="*/ 5 w 18"/>
                  <a:gd name="T7" fmla="*/ 5 h 10"/>
                  <a:gd name="T8" fmla="*/ 7 w 18"/>
                  <a:gd name="T9" fmla="*/ 5 h 10"/>
                  <a:gd name="T10" fmla="*/ 7 w 18"/>
                  <a:gd name="T11" fmla="*/ 5 h 10"/>
                  <a:gd name="T12" fmla="*/ 7 w 18"/>
                  <a:gd name="T13" fmla="*/ 5 h 10"/>
                  <a:gd name="T14" fmla="*/ 9 w 18"/>
                  <a:gd name="T15" fmla="*/ 5 h 10"/>
                  <a:gd name="T16" fmla="*/ 9 w 18"/>
                  <a:gd name="T17" fmla="*/ 5 h 10"/>
                  <a:gd name="T18" fmla="*/ 9 w 18"/>
                  <a:gd name="T19" fmla="*/ 3 h 10"/>
                  <a:gd name="T20" fmla="*/ 11 w 18"/>
                  <a:gd name="T21" fmla="*/ 3 h 10"/>
                  <a:gd name="T22" fmla="*/ 11 w 18"/>
                  <a:gd name="T23" fmla="*/ 3 h 10"/>
                  <a:gd name="T24" fmla="*/ 11 w 18"/>
                  <a:gd name="T25" fmla="*/ 3 h 10"/>
                  <a:gd name="T26" fmla="*/ 12 w 18"/>
                  <a:gd name="T27" fmla="*/ 3 h 10"/>
                  <a:gd name="T28" fmla="*/ 12 w 18"/>
                  <a:gd name="T29" fmla="*/ 3 h 10"/>
                  <a:gd name="T30" fmla="*/ 14 w 18"/>
                  <a:gd name="T31" fmla="*/ 3 h 10"/>
                  <a:gd name="T32" fmla="*/ 14 w 18"/>
                  <a:gd name="T33" fmla="*/ 3 h 10"/>
                  <a:gd name="T34" fmla="*/ 14 w 18"/>
                  <a:gd name="T35" fmla="*/ 0 h 10"/>
                  <a:gd name="T36" fmla="*/ 16 w 18"/>
                  <a:gd name="T37" fmla="*/ 0 h 10"/>
                  <a:gd name="T38" fmla="*/ 16 w 18"/>
                  <a:gd name="T39" fmla="*/ 0 h 10"/>
                  <a:gd name="T40" fmla="*/ 16 w 18"/>
                  <a:gd name="T41" fmla="*/ 0 h 10"/>
                  <a:gd name="T42" fmla="*/ 16 w 18"/>
                  <a:gd name="T43" fmla="*/ 0 h 10"/>
                  <a:gd name="T44" fmla="*/ 18 w 18"/>
                  <a:gd name="T45" fmla="*/ 0 h 10"/>
                  <a:gd name="T46" fmla="*/ 18 w 18"/>
                  <a:gd name="T47" fmla="*/ 0 h 10"/>
                  <a:gd name="T48" fmla="*/ 18 w 18"/>
                  <a:gd name="T49" fmla="*/ 3 h 10"/>
                  <a:gd name="T50" fmla="*/ 18 w 18"/>
                  <a:gd name="T51" fmla="*/ 3 h 10"/>
                  <a:gd name="T52" fmla="*/ 16 w 18"/>
                  <a:gd name="T53" fmla="*/ 3 h 10"/>
                  <a:gd name="T54" fmla="*/ 16 w 18"/>
                  <a:gd name="T55" fmla="*/ 3 h 10"/>
                  <a:gd name="T56" fmla="*/ 16 w 18"/>
                  <a:gd name="T57" fmla="*/ 3 h 10"/>
                  <a:gd name="T58" fmla="*/ 14 w 18"/>
                  <a:gd name="T59" fmla="*/ 5 h 10"/>
                  <a:gd name="T60" fmla="*/ 14 w 18"/>
                  <a:gd name="T61" fmla="*/ 5 h 10"/>
                  <a:gd name="T62" fmla="*/ 14 w 18"/>
                  <a:gd name="T63" fmla="*/ 5 h 10"/>
                  <a:gd name="T64" fmla="*/ 14 w 18"/>
                  <a:gd name="T65" fmla="*/ 5 h 10"/>
                  <a:gd name="T66" fmla="*/ 12 w 18"/>
                  <a:gd name="T67" fmla="*/ 5 h 10"/>
                  <a:gd name="T68" fmla="*/ 12 w 18"/>
                  <a:gd name="T69" fmla="*/ 8 h 10"/>
                  <a:gd name="T70" fmla="*/ 12 w 18"/>
                  <a:gd name="T71" fmla="*/ 5 h 10"/>
                  <a:gd name="T72" fmla="*/ 11 w 18"/>
                  <a:gd name="T73" fmla="*/ 8 h 10"/>
                  <a:gd name="T74" fmla="*/ 11 w 18"/>
                  <a:gd name="T75" fmla="*/ 8 h 10"/>
                  <a:gd name="T76" fmla="*/ 11 w 18"/>
                  <a:gd name="T77" fmla="*/ 8 h 10"/>
                  <a:gd name="T78" fmla="*/ 11 w 18"/>
                  <a:gd name="T79" fmla="*/ 8 h 10"/>
                  <a:gd name="T80" fmla="*/ 11 w 18"/>
                  <a:gd name="T81" fmla="*/ 10 h 10"/>
                  <a:gd name="T82" fmla="*/ 11 w 18"/>
                  <a:gd name="T83" fmla="*/ 10 h 10"/>
                  <a:gd name="T84" fmla="*/ 9 w 18"/>
                  <a:gd name="T85" fmla="*/ 10 h 10"/>
                  <a:gd name="T86" fmla="*/ 7 w 18"/>
                  <a:gd name="T87" fmla="*/ 10 h 10"/>
                  <a:gd name="T88" fmla="*/ 7 w 18"/>
                  <a:gd name="T89" fmla="*/ 10 h 10"/>
                  <a:gd name="T90" fmla="*/ 7 w 18"/>
                  <a:gd name="T91" fmla="*/ 10 h 10"/>
                  <a:gd name="T92" fmla="*/ 5 w 18"/>
                  <a:gd name="T93" fmla="*/ 10 h 10"/>
                  <a:gd name="T94" fmla="*/ 5 w 18"/>
                  <a:gd name="T95" fmla="*/ 10 h 10"/>
                  <a:gd name="T96" fmla="*/ 4 w 18"/>
                  <a:gd name="T97" fmla="*/ 10 h 10"/>
                  <a:gd name="T98" fmla="*/ 2 w 18"/>
                  <a:gd name="T99" fmla="*/ 10 h 10"/>
                  <a:gd name="T100" fmla="*/ 0 w 18"/>
                  <a:gd name="T101" fmla="*/ 10 h 10"/>
                  <a:gd name="T102" fmla="*/ 0 w 18"/>
                  <a:gd name="T103" fmla="*/ 10 h 10"/>
                  <a:gd name="T104" fmla="*/ 0 w 18"/>
                  <a:gd name="T105" fmla="*/ 10 h 10"/>
                  <a:gd name="T106" fmla="*/ 0 w 18"/>
                  <a:gd name="T107" fmla="*/ 8 h 10"/>
                  <a:gd name="T108" fmla="*/ 0 w 18"/>
                  <a:gd name="T109" fmla="*/ 8 h 10"/>
                  <a:gd name="T110" fmla="*/ 0 w 18"/>
                  <a:gd name="T111" fmla="*/ 8 h 10"/>
                  <a:gd name="T112" fmla="*/ 0 w 18"/>
                  <a:gd name="T113" fmla="*/ 8 h 10"/>
                  <a:gd name="T114" fmla="*/ 0 w 18"/>
                  <a:gd name="T115" fmla="*/ 8 h 10"/>
                  <a:gd name="T116" fmla="*/ 2 w 18"/>
                  <a:gd name="T117" fmla="*/ 8 h 10"/>
                  <a:gd name="T118" fmla="*/ 4 w 18"/>
                  <a:gd name="T119" fmla="*/ 8 h 10"/>
                  <a:gd name="T120" fmla="*/ 4 w 18"/>
                  <a:gd name="T121" fmla="*/ 5 h 1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"/>
                  <a:gd name="T184" fmla="*/ 0 h 10"/>
                  <a:gd name="T185" fmla="*/ 18 w 18"/>
                  <a:gd name="T186" fmla="*/ 10 h 1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" h="10">
                    <a:moveTo>
                      <a:pt x="4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8" y="3"/>
                    </a:lnTo>
                    <a:lnTo>
                      <a:pt x="16" y="3"/>
                    </a:lnTo>
                    <a:lnTo>
                      <a:pt x="14" y="3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8"/>
                    </a:lnTo>
                    <a:lnTo>
                      <a:pt x="11" y="8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5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3" name="Freeform 51"/>
              <p:cNvSpPr>
                <a:spLocks/>
              </p:cNvSpPr>
              <p:nvPr/>
            </p:nvSpPr>
            <p:spPr bwMode="auto">
              <a:xfrm>
                <a:off x="2751" y="2532"/>
                <a:ext cx="18" cy="10"/>
              </a:xfrm>
              <a:custGeom>
                <a:avLst/>
                <a:gdLst>
                  <a:gd name="T0" fmla="*/ 4 w 18"/>
                  <a:gd name="T1" fmla="*/ 5 h 10"/>
                  <a:gd name="T2" fmla="*/ 5 w 18"/>
                  <a:gd name="T3" fmla="*/ 5 h 10"/>
                  <a:gd name="T4" fmla="*/ 5 w 18"/>
                  <a:gd name="T5" fmla="*/ 5 h 10"/>
                  <a:gd name="T6" fmla="*/ 5 w 18"/>
                  <a:gd name="T7" fmla="*/ 5 h 10"/>
                  <a:gd name="T8" fmla="*/ 7 w 18"/>
                  <a:gd name="T9" fmla="*/ 5 h 10"/>
                  <a:gd name="T10" fmla="*/ 7 w 18"/>
                  <a:gd name="T11" fmla="*/ 5 h 10"/>
                  <a:gd name="T12" fmla="*/ 7 w 18"/>
                  <a:gd name="T13" fmla="*/ 5 h 10"/>
                  <a:gd name="T14" fmla="*/ 9 w 18"/>
                  <a:gd name="T15" fmla="*/ 5 h 10"/>
                  <a:gd name="T16" fmla="*/ 9 w 18"/>
                  <a:gd name="T17" fmla="*/ 5 h 10"/>
                  <a:gd name="T18" fmla="*/ 9 w 18"/>
                  <a:gd name="T19" fmla="*/ 3 h 10"/>
                  <a:gd name="T20" fmla="*/ 11 w 18"/>
                  <a:gd name="T21" fmla="*/ 3 h 10"/>
                  <a:gd name="T22" fmla="*/ 11 w 18"/>
                  <a:gd name="T23" fmla="*/ 3 h 10"/>
                  <a:gd name="T24" fmla="*/ 11 w 18"/>
                  <a:gd name="T25" fmla="*/ 3 h 10"/>
                  <a:gd name="T26" fmla="*/ 12 w 18"/>
                  <a:gd name="T27" fmla="*/ 3 h 10"/>
                  <a:gd name="T28" fmla="*/ 12 w 18"/>
                  <a:gd name="T29" fmla="*/ 3 h 10"/>
                  <a:gd name="T30" fmla="*/ 14 w 18"/>
                  <a:gd name="T31" fmla="*/ 3 h 10"/>
                  <a:gd name="T32" fmla="*/ 14 w 18"/>
                  <a:gd name="T33" fmla="*/ 3 h 10"/>
                  <a:gd name="T34" fmla="*/ 14 w 18"/>
                  <a:gd name="T35" fmla="*/ 0 h 10"/>
                  <a:gd name="T36" fmla="*/ 16 w 18"/>
                  <a:gd name="T37" fmla="*/ 0 h 10"/>
                  <a:gd name="T38" fmla="*/ 16 w 18"/>
                  <a:gd name="T39" fmla="*/ 0 h 10"/>
                  <a:gd name="T40" fmla="*/ 16 w 18"/>
                  <a:gd name="T41" fmla="*/ 0 h 10"/>
                  <a:gd name="T42" fmla="*/ 16 w 18"/>
                  <a:gd name="T43" fmla="*/ 0 h 10"/>
                  <a:gd name="T44" fmla="*/ 18 w 18"/>
                  <a:gd name="T45" fmla="*/ 0 h 10"/>
                  <a:gd name="T46" fmla="*/ 18 w 18"/>
                  <a:gd name="T47" fmla="*/ 0 h 10"/>
                  <a:gd name="T48" fmla="*/ 18 w 18"/>
                  <a:gd name="T49" fmla="*/ 3 h 10"/>
                  <a:gd name="T50" fmla="*/ 18 w 18"/>
                  <a:gd name="T51" fmla="*/ 3 h 10"/>
                  <a:gd name="T52" fmla="*/ 16 w 18"/>
                  <a:gd name="T53" fmla="*/ 3 h 10"/>
                  <a:gd name="T54" fmla="*/ 16 w 18"/>
                  <a:gd name="T55" fmla="*/ 3 h 10"/>
                  <a:gd name="T56" fmla="*/ 16 w 18"/>
                  <a:gd name="T57" fmla="*/ 3 h 10"/>
                  <a:gd name="T58" fmla="*/ 14 w 18"/>
                  <a:gd name="T59" fmla="*/ 5 h 10"/>
                  <a:gd name="T60" fmla="*/ 14 w 18"/>
                  <a:gd name="T61" fmla="*/ 5 h 10"/>
                  <a:gd name="T62" fmla="*/ 14 w 18"/>
                  <a:gd name="T63" fmla="*/ 5 h 10"/>
                  <a:gd name="T64" fmla="*/ 14 w 18"/>
                  <a:gd name="T65" fmla="*/ 5 h 10"/>
                  <a:gd name="T66" fmla="*/ 12 w 18"/>
                  <a:gd name="T67" fmla="*/ 5 h 10"/>
                  <a:gd name="T68" fmla="*/ 12 w 18"/>
                  <a:gd name="T69" fmla="*/ 8 h 10"/>
                  <a:gd name="T70" fmla="*/ 12 w 18"/>
                  <a:gd name="T71" fmla="*/ 5 h 10"/>
                  <a:gd name="T72" fmla="*/ 11 w 18"/>
                  <a:gd name="T73" fmla="*/ 8 h 10"/>
                  <a:gd name="T74" fmla="*/ 11 w 18"/>
                  <a:gd name="T75" fmla="*/ 8 h 10"/>
                  <a:gd name="T76" fmla="*/ 11 w 18"/>
                  <a:gd name="T77" fmla="*/ 8 h 10"/>
                  <a:gd name="T78" fmla="*/ 11 w 18"/>
                  <a:gd name="T79" fmla="*/ 8 h 10"/>
                  <a:gd name="T80" fmla="*/ 11 w 18"/>
                  <a:gd name="T81" fmla="*/ 10 h 10"/>
                  <a:gd name="T82" fmla="*/ 11 w 18"/>
                  <a:gd name="T83" fmla="*/ 10 h 10"/>
                  <a:gd name="T84" fmla="*/ 9 w 18"/>
                  <a:gd name="T85" fmla="*/ 10 h 10"/>
                  <a:gd name="T86" fmla="*/ 7 w 18"/>
                  <a:gd name="T87" fmla="*/ 10 h 10"/>
                  <a:gd name="T88" fmla="*/ 7 w 18"/>
                  <a:gd name="T89" fmla="*/ 10 h 10"/>
                  <a:gd name="T90" fmla="*/ 7 w 18"/>
                  <a:gd name="T91" fmla="*/ 10 h 10"/>
                  <a:gd name="T92" fmla="*/ 5 w 18"/>
                  <a:gd name="T93" fmla="*/ 10 h 10"/>
                  <a:gd name="T94" fmla="*/ 5 w 18"/>
                  <a:gd name="T95" fmla="*/ 10 h 10"/>
                  <a:gd name="T96" fmla="*/ 4 w 18"/>
                  <a:gd name="T97" fmla="*/ 10 h 10"/>
                  <a:gd name="T98" fmla="*/ 2 w 18"/>
                  <a:gd name="T99" fmla="*/ 10 h 10"/>
                  <a:gd name="T100" fmla="*/ 0 w 18"/>
                  <a:gd name="T101" fmla="*/ 10 h 10"/>
                  <a:gd name="T102" fmla="*/ 0 w 18"/>
                  <a:gd name="T103" fmla="*/ 10 h 10"/>
                  <a:gd name="T104" fmla="*/ 0 w 18"/>
                  <a:gd name="T105" fmla="*/ 10 h 10"/>
                  <a:gd name="T106" fmla="*/ 0 w 18"/>
                  <a:gd name="T107" fmla="*/ 8 h 10"/>
                  <a:gd name="T108" fmla="*/ 0 w 18"/>
                  <a:gd name="T109" fmla="*/ 8 h 10"/>
                  <a:gd name="T110" fmla="*/ 0 w 18"/>
                  <a:gd name="T111" fmla="*/ 8 h 10"/>
                  <a:gd name="T112" fmla="*/ 0 w 18"/>
                  <a:gd name="T113" fmla="*/ 8 h 10"/>
                  <a:gd name="T114" fmla="*/ 0 w 18"/>
                  <a:gd name="T115" fmla="*/ 8 h 10"/>
                  <a:gd name="T116" fmla="*/ 2 w 18"/>
                  <a:gd name="T117" fmla="*/ 8 h 10"/>
                  <a:gd name="T118" fmla="*/ 4 w 18"/>
                  <a:gd name="T119" fmla="*/ 8 h 10"/>
                  <a:gd name="T120" fmla="*/ 4 w 18"/>
                  <a:gd name="T121" fmla="*/ 5 h 1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"/>
                  <a:gd name="T184" fmla="*/ 0 h 10"/>
                  <a:gd name="T185" fmla="*/ 18 w 18"/>
                  <a:gd name="T186" fmla="*/ 10 h 1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" h="10">
                    <a:moveTo>
                      <a:pt x="4" y="5"/>
                    </a:moveTo>
                    <a:lnTo>
                      <a:pt x="4" y="5"/>
                    </a:lnTo>
                    <a:lnTo>
                      <a:pt x="5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8" y="3"/>
                    </a:lnTo>
                    <a:lnTo>
                      <a:pt x="16" y="3"/>
                    </a:lnTo>
                    <a:lnTo>
                      <a:pt x="14" y="3"/>
                    </a:lnTo>
                    <a:lnTo>
                      <a:pt x="14" y="5"/>
                    </a:lnTo>
                    <a:lnTo>
                      <a:pt x="12" y="5"/>
                    </a:lnTo>
                    <a:lnTo>
                      <a:pt x="12" y="8"/>
                    </a:lnTo>
                    <a:lnTo>
                      <a:pt x="12" y="5"/>
                    </a:lnTo>
                    <a:lnTo>
                      <a:pt x="12" y="8"/>
                    </a:lnTo>
                    <a:lnTo>
                      <a:pt x="11" y="8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7" y="10"/>
                    </a:lnTo>
                    <a:lnTo>
                      <a:pt x="5" y="10"/>
                    </a:lnTo>
                    <a:lnTo>
                      <a:pt x="4" y="10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4" y="5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4" name="Freeform 52"/>
              <p:cNvSpPr>
                <a:spLocks/>
              </p:cNvSpPr>
              <p:nvPr/>
            </p:nvSpPr>
            <p:spPr bwMode="auto">
              <a:xfrm>
                <a:off x="2704" y="2535"/>
                <a:ext cx="8" cy="5"/>
              </a:xfrm>
              <a:custGeom>
                <a:avLst/>
                <a:gdLst>
                  <a:gd name="T0" fmla="*/ 7 w 8"/>
                  <a:gd name="T1" fmla="*/ 5 h 5"/>
                  <a:gd name="T2" fmla="*/ 5 w 8"/>
                  <a:gd name="T3" fmla="*/ 5 h 5"/>
                  <a:gd name="T4" fmla="*/ 5 w 8"/>
                  <a:gd name="T5" fmla="*/ 5 h 5"/>
                  <a:gd name="T6" fmla="*/ 5 w 8"/>
                  <a:gd name="T7" fmla="*/ 5 h 5"/>
                  <a:gd name="T8" fmla="*/ 3 w 8"/>
                  <a:gd name="T9" fmla="*/ 5 h 5"/>
                  <a:gd name="T10" fmla="*/ 1 w 8"/>
                  <a:gd name="T11" fmla="*/ 5 h 5"/>
                  <a:gd name="T12" fmla="*/ 1 w 8"/>
                  <a:gd name="T13" fmla="*/ 5 h 5"/>
                  <a:gd name="T14" fmla="*/ 1 w 8"/>
                  <a:gd name="T15" fmla="*/ 5 h 5"/>
                  <a:gd name="T16" fmla="*/ 1 w 8"/>
                  <a:gd name="T17" fmla="*/ 5 h 5"/>
                  <a:gd name="T18" fmla="*/ 0 w 8"/>
                  <a:gd name="T19" fmla="*/ 2 h 5"/>
                  <a:gd name="T20" fmla="*/ 0 w 8"/>
                  <a:gd name="T21" fmla="*/ 2 h 5"/>
                  <a:gd name="T22" fmla="*/ 0 w 8"/>
                  <a:gd name="T23" fmla="*/ 2 h 5"/>
                  <a:gd name="T24" fmla="*/ 0 w 8"/>
                  <a:gd name="T25" fmla="*/ 2 h 5"/>
                  <a:gd name="T26" fmla="*/ 1 w 8"/>
                  <a:gd name="T27" fmla="*/ 2 h 5"/>
                  <a:gd name="T28" fmla="*/ 1 w 8"/>
                  <a:gd name="T29" fmla="*/ 2 h 5"/>
                  <a:gd name="T30" fmla="*/ 1 w 8"/>
                  <a:gd name="T31" fmla="*/ 0 h 5"/>
                  <a:gd name="T32" fmla="*/ 3 w 8"/>
                  <a:gd name="T33" fmla="*/ 0 h 5"/>
                  <a:gd name="T34" fmla="*/ 3 w 8"/>
                  <a:gd name="T35" fmla="*/ 0 h 5"/>
                  <a:gd name="T36" fmla="*/ 3 w 8"/>
                  <a:gd name="T37" fmla="*/ 0 h 5"/>
                  <a:gd name="T38" fmla="*/ 5 w 8"/>
                  <a:gd name="T39" fmla="*/ 0 h 5"/>
                  <a:gd name="T40" fmla="*/ 5 w 8"/>
                  <a:gd name="T41" fmla="*/ 0 h 5"/>
                  <a:gd name="T42" fmla="*/ 7 w 8"/>
                  <a:gd name="T43" fmla="*/ 0 h 5"/>
                  <a:gd name="T44" fmla="*/ 7 w 8"/>
                  <a:gd name="T45" fmla="*/ 0 h 5"/>
                  <a:gd name="T46" fmla="*/ 7 w 8"/>
                  <a:gd name="T47" fmla="*/ 0 h 5"/>
                  <a:gd name="T48" fmla="*/ 7 w 8"/>
                  <a:gd name="T49" fmla="*/ 0 h 5"/>
                  <a:gd name="T50" fmla="*/ 8 w 8"/>
                  <a:gd name="T51" fmla="*/ 0 h 5"/>
                  <a:gd name="T52" fmla="*/ 8 w 8"/>
                  <a:gd name="T53" fmla="*/ 0 h 5"/>
                  <a:gd name="T54" fmla="*/ 8 w 8"/>
                  <a:gd name="T55" fmla="*/ 0 h 5"/>
                  <a:gd name="T56" fmla="*/ 8 w 8"/>
                  <a:gd name="T57" fmla="*/ 0 h 5"/>
                  <a:gd name="T58" fmla="*/ 8 w 8"/>
                  <a:gd name="T59" fmla="*/ 0 h 5"/>
                  <a:gd name="T60" fmla="*/ 8 w 8"/>
                  <a:gd name="T61" fmla="*/ 0 h 5"/>
                  <a:gd name="T62" fmla="*/ 8 w 8"/>
                  <a:gd name="T63" fmla="*/ 0 h 5"/>
                  <a:gd name="T64" fmla="*/ 8 w 8"/>
                  <a:gd name="T65" fmla="*/ 0 h 5"/>
                  <a:gd name="T66" fmla="*/ 8 w 8"/>
                  <a:gd name="T67" fmla="*/ 0 h 5"/>
                  <a:gd name="T68" fmla="*/ 8 w 8"/>
                  <a:gd name="T69" fmla="*/ 2 h 5"/>
                  <a:gd name="T70" fmla="*/ 8 w 8"/>
                  <a:gd name="T71" fmla="*/ 2 h 5"/>
                  <a:gd name="T72" fmla="*/ 8 w 8"/>
                  <a:gd name="T73" fmla="*/ 2 h 5"/>
                  <a:gd name="T74" fmla="*/ 8 w 8"/>
                  <a:gd name="T75" fmla="*/ 2 h 5"/>
                  <a:gd name="T76" fmla="*/ 8 w 8"/>
                  <a:gd name="T77" fmla="*/ 2 h 5"/>
                  <a:gd name="T78" fmla="*/ 8 w 8"/>
                  <a:gd name="T79" fmla="*/ 2 h 5"/>
                  <a:gd name="T80" fmla="*/ 8 w 8"/>
                  <a:gd name="T81" fmla="*/ 2 h 5"/>
                  <a:gd name="T82" fmla="*/ 8 w 8"/>
                  <a:gd name="T83" fmla="*/ 2 h 5"/>
                  <a:gd name="T84" fmla="*/ 8 w 8"/>
                  <a:gd name="T85" fmla="*/ 2 h 5"/>
                  <a:gd name="T86" fmla="*/ 7 w 8"/>
                  <a:gd name="T87" fmla="*/ 2 h 5"/>
                  <a:gd name="T88" fmla="*/ 7 w 8"/>
                  <a:gd name="T89" fmla="*/ 2 h 5"/>
                  <a:gd name="T90" fmla="*/ 7 w 8"/>
                  <a:gd name="T91" fmla="*/ 2 h 5"/>
                  <a:gd name="T92" fmla="*/ 7 w 8"/>
                  <a:gd name="T93" fmla="*/ 2 h 5"/>
                  <a:gd name="T94" fmla="*/ 7 w 8"/>
                  <a:gd name="T95" fmla="*/ 2 h 5"/>
                  <a:gd name="T96" fmla="*/ 7 w 8"/>
                  <a:gd name="T97" fmla="*/ 5 h 5"/>
                  <a:gd name="T98" fmla="*/ 7 w 8"/>
                  <a:gd name="T99" fmla="*/ 5 h 5"/>
                  <a:gd name="T100" fmla="*/ 7 w 8"/>
                  <a:gd name="T101" fmla="*/ 5 h 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8"/>
                  <a:gd name="T154" fmla="*/ 0 h 5"/>
                  <a:gd name="T155" fmla="*/ 8 w 8"/>
                  <a:gd name="T156" fmla="*/ 5 h 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8" h="5">
                    <a:moveTo>
                      <a:pt x="7" y="5"/>
                    </a:moveTo>
                    <a:lnTo>
                      <a:pt x="7" y="5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7" y="5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5" name="Freeform 53"/>
              <p:cNvSpPr>
                <a:spLocks/>
              </p:cNvSpPr>
              <p:nvPr/>
            </p:nvSpPr>
            <p:spPr bwMode="auto">
              <a:xfrm>
                <a:off x="2704" y="2535"/>
                <a:ext cx="8" cy="5"/>
              </a:xfrm>
              <a:custGeom>
                <a:avLst/>
                <a:gdLst>
                  <a:gd name="T0" fmla="*/ 7 w 8"/>
                  <a:gd name="T1" fmla="*/ 5 h 5"/>
                  <a:gd name="T2" fmla="*/ 5 w 8"/>
                  <a:gd name="T3" fmla="*/ 5 h 5"/>
                  <a:gd name="T4" fmla="*/ 5 w 8"/>
                  <a:gd name="T5" fmla="*/ 5 h 5"/>
                  <a:gd name="T6" fmla="*/ 5 w 8"/>
                  <a:gd name="T7" fmla="*/ 5 h 5"/>
                  <a:gd name="T8" fmla="*/ 3 w 8"/>
                  <a:gd name="T9" fmla="*/ 5 h 5"/>
                  <a:gd name="T10" fmla="*/ 1 w 8"/>
                  <a:gd name="T11" fmla="*/ 5 h 5"/>
                  <a:gd name="T12" fmla="*/ 1 w 8"/>
                  <a:gd name="T13" fmla="*/ 5 h 5"/>
                  <a:gd name="T14" fmla="*/ 1 w 8"/>
                  <a:gd name="T15" fmla="*/ 5 h 5"/>
                  <a:gd name="T16" fmla="*/ 1 w 8"/>
                  <a:gd name="T17" fmla="*/ 5 h 5"/>
                  <a:gd name="T18" fmla="*/ 0 w 8"/>
                  <a:gd name="T19" fmla="*/ 2 h 5"/>
                  <a:gd name="T20" fmla="*/ 0 w 8"/>
                  <a:gd name="T21" fmla="*/ 2 h 5"/>
                  <a:gd name="T22" fmla="*/ 0 w 8"/>
                  <a:gd name="T23" fmla="*/ 2 h 5"/>
                  <a:gd name="T24" fmla="*/ 0 w 8"/>
                  <a:gd name="T25" fmla="*/ 2 h 5"/>
                  <a:gd name="T26" fmla="*/ 1 w 8"/>
                  <a:gd name="T27" fmla="*/ 2 h 5"/>
                  <a:gd name="T28" fmla="*/ 1 w 8"/>
                  <a:gd name="T29" fmla="*/ 2 h 5"/>
                  <a:gd name="T30" fmla="*/ 1 w 8"/>
                  <a:gd name="T31" fmla="*/ 0 h 5"/>
                  <a:gd name="T32" fmla="*/ 3 w 8"/>
                  <a:gd name="T33" fmla="*/ 0 h 5"/>
                  <a:gd name="T34" fmla="*/ 3 w 8"/>
                  <a:gd name="T35" fmla="*/ 0 h 5"/>
                  <a:gd name="T36" fmla="*/ 3 w 8"/>
                  <a:gd name="T37" fmla="*/ 0 h 5"/>
                  <a:gd name="T38" fmla="*/ 5 w 8"/>
                  <a:gd name="T39" fmla="*/ 0 h 5"/>
                  <a:gd name="T40" fmla="*/ 5 w 8"/>
                  <a:gd name="T41" fmla="*/ 0 h 5"/>
                  <a:gd name="T42" fmla="*/ 7 w 8"/>
                  <a:gd name="T43" fmla="*/ 0 h 5"/>
                  <a:gd name="T44" fmla="*/ 7 w 8"/>
                  <a:gd name="T45" fmla="*/ 0 h 5"/>
                  <a:gd name="T46" fmla="*/ 7 w 8"/>
                  <a:gd name="T47" fmla="*/ 0 h 5"/>
                  <a:gd name="T48" fmla="*/ 7 w 8"/>
                  <a:gd name="T49" fmla="*/ 0 h 5"/>
                  <a:gd name="T50" fmla="*/ 8 w 8"/>
                  <a:gd name="T51" fmla="*/ 0 h 5"/>
                  <a:gd name="T52" fmla="*/ 8 w 8"/>
                  <a:gd name="T53" fmla="*/ 0 h 5"/>
                  <a:gd name="T54" fmla="*/ 8 w 8"/>
                  <a:gd name="T55" fmla="*/ 0 h 5"/>
                  <a:gd name="T56" fmla="*/ 8 w 8"/>
                  <a:gd name="T57" fmla="*/ 0 h 5"/>
                  <a:gd name="T58" fmla="*/ 8 w 8"/>
                  <a:gd name="T59" fmla="*/ 0 h 5"/>
                  <a:gd name="T60" fmla="*/ 8 w 8"/>
                  <a:gd name="T61" fmla="*/ 0 h 5"/>
                  <a:gd name="T62" fmla="*/ 8 w 8"/>
                  <a:gd name="T63" fmla="*/ 0 h 5"/>
                  <a:gd name="T64" fmla="*/ 8 w 8"/>
                  <a:gd name="T65" fmla="*/ 0 h 5"/>
                  <a:gd name="T66" fmla="*/ 8 w 8"/>
                  <a:gd name="T67" fmla="*/ 0 h 5"/>
                  <a:gd name="T68" fmla="*/ 8 w 8"/>
                  <a:gd name="T69" fmla="*/ 2 h 5"/>
                  <a:gd name="T70" fmla="*/ 8 w 8"/>
                  <a:gd name="T71" fmla="*/ 2 h 5"/>
                  <a:gd name="T72" fmla="*/ 8 w 8"/>
                  <a:gd name="T73" fmla="*/ 2 h 5"/>
                  <a:gd name="T74" fmla="*/ 8 w 8"/>
                  <a:gd name="T75" fmla="*/ 2 h 5"/>
                  <a:gd name="T76" fmla="*/ 8 w 8"/>
                  <a:gd name="T77" fmla="*/ 2 h 5"/>
                  <a:gd name="T78" fmla="*/ 8 w 8"/>
                  <a:gd name="T79" fmla="*/ 2 h 5"/>
                  <a:gd name="T80" fmla="*/ 8 w 8"/>
                  <a:gd name="T81" fmla="*/ 2 h 5"/>
                  <a:gd name="T82" fmla="*/ 8 w 8"/>
                  <a:gd name="T83" fmla="*/ 2 h 5"/>
                  <a:gd name="T84" fmla="*/ 8 w 8"/>
                  <a:gd name="T85" fmla="*/ 2 h 5"/>
                  <a:gd name="T86" fmla="*/ 7 w 8"/>
                  <a:gd name="T87" fmla="*/ 2 h 5"/>
                  <a:gd name="T88" fmla="*/ 7 w 8"/>
                  <a:gd name="T89" fmla="*/ 2 h 5"/>
                  <a:gd name="T90" fmla="*/ 7 w 8"/>
                  <a:gd name="T91" fmla="*/ 2 h 5"/>
                  <a:gd name="T92" fmla="*/ 7 w 8"/>
                  <a:gd name="T93" fmla="*/ 2 h 5"/>
                  <a:gd name="T94" fmla="*/ 7 w 8"/>
                  <a:gd name="T95" fmla="*/ 2 h 5"/>
                  <a:gd name="T96" fmla="*/ 7 w 8"/>
                  <a:gd name="T97" fmla="*/ 5 h 5"/>
                  <a:gd name="T98" fmla="*/ 7 w 8"/>
                  <a:gd name="T99" fmla="*/ 5 h 5"/>
                  <a:gd name="T100" fmla="*/ 7 w 8"/>
                  <a:gd name="T101" fmla="*/ 5 h 5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8"/>
                  <a:gd name="T154" fmla="*/ 0 h 5"/>
                  <a:gd name="T155" fmla="*/ 8 w 8"/>
                  <a:gd name="T156" fmla="*/ 5 h 5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8" h="5">
                    <a:moveTo>
                      <a:pt x="7" y="5"/>
                    </a:moveTo>
                    <a:lnTo>
                      <a:pt x="7" y="5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1" y="5"/>
                    </a:ln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8" y="2"/>
                    </a:lnTo>
                    <a:lnTo>
                      <a:pt x="7" y="2"/>
                    </a:lnTo>
                    <a:lnTo>
                      <a:pt x="7" y="5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6" name="Freeform 54"/>
              <p:cNvSpPr>
                <a:spLocks/>
              </p:cNvSpPr>
              <p:nvPr/>
            </p:nvSpPr>
            <p:spPr bwMode="auto">
              <a:xfrm>
                <a:off x="2682" y="2542"/>
                <a:ext cx="55" cy="42"/>
              </a:xfrm>
              <a:custGeom>
                <a:avLst/>
                <a:gdLst>
                  <a:gd name="T0" fmla="*/ 2 w 55"/>
                  <a:gd name="T1" fmla="*/ 37 h 42"/>
                  <a:gd name="T2" fmla="*/ 0 w 55"/>
                  <a:gd name="T3" fmla="*/ 35 h 42"/>
                  <a:gd name="T4" fmla="*/ 0 w 55"/>
                  <a:gd name="T5" fmla="*/ 30 h 42"/>
                  <a:gd name="T6" fmla="*/ 4 w 55"/>
                  <a:gd name="T7" fmla="*/ 30 h 42"/>
                  <a:gd name="T8" fmla="*/ 6 w 55"/>
                  <a:gd name="T9" fmla="*/ 27 h 42"/>
                  <a:gd name="T10" fmla="*/ 9 w 55"/>
                  <a:gd name="T11" fmla="*/ 27 h 42"/>
                  <a:gd name="T12" fmla="*/ 13 w 55"/>
                  <a:gd name="T13" fmla="*/ 27 h 42"/>
                  <a:gd name="T14" fmla="*/ 14 w 55"/>
                  <a:gd name="T15" fmla="*/ 25 h 42"/>
                  <a:gd name="T16" fmla="*/ 16 w 55"/>
                  <a:gd name="T17" fmla="*/ 22 h 42"/>
                  <a:gd name="T18" fmla="*/ 20 w 55"/>
                  <a:gd name="T19" fmla="*/ 17 h 42"/>
                  <a:gd name="T20" fmla="*/ 23 w 55"/>
                  <a:gd name="T21" fmla="*/ 17 h 42"/>
                  <a:gd name="T22" fmla="*/ 25 w 55"/>
                  <a:gd name="T23" fmla="*/ 15 h 42"/>
                  <a:gd name="T24" fmla="*/ 29 w 55"/>
                  <a:gd name="T25" fmla="*/ 13 h 42"/>
                  <a:gd name="T26" fmla="*/ 32 w 55"/>
                  <a:gd name="T27" fmla="*/ 13 h 42"/>
                  <a:gd name="T28" fmla="*/ 34 w 55"/>
                  <a:gd name="T29" fmla="*/ 10 h 42"/>
                  <a:gd name="T30" fmla="*/ 36 w 55"/>
                  <a:gd name="T31" fmla="*/ 8 h 42"/>
                  <a:gd name="T32" fmla="*/ 37 w 55"/>
                  <a:gd name="T33" fmla="*/ 5 h 42"/>
                  <a:gd name="T34" fmla="*/ 39 w 55"/>
                  <a:gd name="T35" fmla="*/ 3 h 42"/>
                  <a:gd name="T36" fmla="*/ 41 w 55"/>
                  <a:gd name="T37" fmla="*/ 0 h 42"/>
                  <a:gd name="T38" fmla="*/ 44 w 55"/>
                  <a:gd name="T39" fmla="*/ 0 h 42"/>
                  <a:gd name="T40" fmla="*/ 48 w 55"/>
                  <a:gd name="T41" fmla="*/ 0 h 42"/>
                  <a:gd name="T42" fmla="*/ 50 w 55"/>
                  <a:gd name="T43" fmla="*/ 3 h 42"/>
                  <a:gd name="T44" fmla="*/ 52 w 55"/>
                  <a:gd name="T45" fmla="*/ 5 h 42"/>
                  <a:gd name="T46" fmla="*/ 55 w 55"/>
                  <a:gd name="T47" fmla="*/ 8 h 42"/>
                  <a:gd name="T48" fmla="*/ 53 w 55"/>
                  <a:gd name="T49" fmla="*/ 10 h 42"/>
                  <a:gd name="T50" fmla="*/ 52 w 55"/>
                  <a:gd name="T51" fmla="*/ 13 h 42"/>
                  <a:gd name="T52" fmla="*/ 48 w 55"/>
                  <a:gd name="T53" fmla="*/ 13 h 42"/>
                  <a:gd name="T54" fmla="*/ 44 w 55"/>
                  <a:gd name="T55" fmla="*/ 13 h 42"/>
                  <a:gd name="T56" fmla="*/ 41 w 55"/>
                  <a:gd name="T57" fmla="*/ 13 h 42"/>
                  <a:gd name="T58" fmla="*/ 37 w 55"/>
                  <a:gd name="T59" fmla="*/ 15 h 42"/>
                  <a:gd name="T60" fmla="*/ 36 w 55"/>
                  <a:gd name="T61" fmla="*/ 17 h 42"/>
                  <a:gd name="T62" fmla="*/ 32 w 55"/>
                  <a:gd name="T63" fmla="*/ 17 h 42"/>
                  <a:gd name="T64" fmla="*/ 29 w 55"/>
                  <a:gd name="T65" fmla="*/ 17 h 42"/>
                  <a:gd name="T66" fmla="*/ 27 w 55"/>
                  <a:gd name="T67" fmla="*/ 20 h 42"/>
                  <a:gd name="T68" fmla="*/ 27 w 55"/>
                  <a:gd name="T69" fmla="*/ 25 h 42"/>
                  <a:gd name="T70" fmla="*/ 29 w 55"/>
                  <a:gd name="T71" fmla="*/ 22 h 42"/>
                  <a:gd name="T72" fmla="*/ 29 w 55"/>
                  <a:gd name="T73" fmla="*/ 22 h 42"/>
                  <a:gd name="T74" fmla="*/ 30 w 55"/>
                  <a:gd name="T75" fmla="*/ 25 h 42"/>
                  <a:gd name="T76" fmla="*/ 34 w 55"/>
                  <a:gd name="T77" fmla="*/ 25 h 42"/>
                  <a:gd name="T78" fmla="*/ 36 w 55"/>
                  <a:gd name="T79" fmla="*/ 27 h 42"/>
                  <a:gd name="T80" fmla="*/ 34 w 55"/>
                  <a:gd name="T81" fmla="*/ 30 h 42"/>
                  <a:gd name="T82" fmla="*/ 30 w 55"/>
                  <a:gd name="T83" fmla="*/ 30 h 42"/>
                  <a:gd name="T84" fmla="*/ 29 w 55"/>
                  <a:gd name="T85" fmla="*/ 32 h 42"/>
                  <a:gd name="T86" fmla="*/ 25 w 55"/>
                  <a:gd name="T87" fmla="*/ 32 h 42"/>
                  <a:gd name="T88" fmla="*/ 22 w 55"/>
                  <a:gd name="T89" fmla="*/ 32 h 42"/>
                  <a:gd name="T90" fmla="*/ 20 w 55"/>
                  <a:gd name="T91" fmla="*/ 30 h 42"/>
                  <a:gd name="T92" fmla="*/ 18 w 55"/>
                  <a:gd name="T93" fmla="*/ 32 h 42"/>
                  <a:gd name="T94" fmla="*/ 14 w 55"/>
                  <a:gd name="T95" fmla="*/ 35 h 42"/>
                  <a:gd name="T96" fmla="*/ 13 w 55"/>
                  <a:gd name="T97" fmla="*/ 37 h 42"/>
                  <a:gd name="T98" fmla="*/ 9 w 55"/>
                  <a:gd name="T99" fmla="*/ 37 h 42"/>
                  <a:gd name="T100" fmla="*/ 7 w 55"/>
                  <a:gd name="T101" fmla="*/ 40 h 42"/>
                  <a:gd name="T102" fmla="*/ 6 w 55"/>
                  <a:gd name="T103" fmla="*/ 42 h 42"/>
                  <a:gd name="T104" fmla="*/ 2 w 55"/>
                  <a:gd name="T105" fmla="*/ 42 h 42"/>
                  <a:gd name="T106" fmla="*/ 0 w 55"/>
                  <a:gd name="T107" fmla="*/ 40 h 4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5"/>
                  <a:gd name="T163" fmla="*/ 0 h 42"/>
                  <a:gd name="T164" fmla="*/ 55 w 55"/>
                  <a:gd name="T165" fmla="*/ 42 h 4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5" h="42">
                    <a:moveTo>
                      <a:pt x="0" y="37"/>
                    </a:moveTo>
                    <a:lnTo>
                      <a:pt x="2" y="37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2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9" y="27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3" y="25"/>
                    </a:lnTo>
                    <a:lnTo>
                      <a:pt x="14" y="25"/>
                    </a:lnTo>
                    <a:lnTo>
                      <a:pt x="16" y="25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0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5" y="15"/>
                    </a:lnTo>
                    <a:lnTo>
                      <a:pt x="27" y="15"/>
                    </a:lnTo>
                    <a:lnTo>
                      <a:pt x="29" y="13"/>
                    </a:lnTo>
                    <a:lnTo>
                      <a:pt x="30" y="13"/>
                    </a:lnTo>
                    <a:lnTo>
                      <a:pt x="32" y="13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7" y="8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3"/>
                    </a:lnTo>
                    <a:lnTo>
                      <a:pt x="41" y="3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48" y="3"/>
                    </a:lnTo>
                    <a:lnTo>
                      <a:pt x="50" y="3"/>
                    </a:lnTo>
                    <a:lnTo>
                      <a:pt x="50" y="5"/>
                    </a:lnTo>
                    <a:lnTo>
                      <a:pt x="52" y="5"/>
                    </a:lnTo>
                    <a:lnTo>
                      <a:pt x="53" y="8"/>
                    </a:lnTo>
                    <a:lnTo>
                      <a:pt x="55" y="8"/>
                    </a:lnTo>
                    <a:lnTo>
                      <a:pt x="55" y="10"/>
                    </a:lnTo>
                    <a:lnTo>
                      <a:pt x="53" y="10"/>
                    </a:lnTo>
                    <a:lnTo>
                      <a:pt x="53" y="13"/>
                    </a:lnTo>
                    <a:lnTo>
                      <a:pt x="52" y="13"/>
                    </a:lnTo>
                    <a:lnTo>
                      <a:pt x="50" y="13"/>
                    </a:lnTo>
                    <a:lnTo>
                      <a:pt x="48" y="13"/>
                    </a:lnTo>
                    <a:lnTo>
                      <a:pt x="46" y="13"/>
                    </a:lnTo>
                    <a:lnTo>
                      <a:pt x="44" y="13"/>
                    </a:lnTo>
                    <a:lnTo>
                      <a:pt x="43" y="13"/>
                    </a:lnTo>
                    <a:lnTo>
                      <a:pt x="41" y="13"/>
                    </a:lnTo>
                    <a:lnTo>
                      <a:pt x="39" y="15"/>
                    </a:lnTo>
                    <a:lnTo>
                      <a:pt x="37" y="15"/>
                    </a:lnTo>
                    <a:lnTo>
                      <a:pt x="36" y="15"/>
                    </a:lnTo>
                    <a:lnTo>
                      <a:pt x="36" y="17"/>
                    </a:lnTo>
                    <a:lnTo>
                      <a:pt x="34" y="17"/>
                    </a:lnTo>
                    <a:lnTo>
                      <a:pt x="32" y="17"/>
                    </a:lnTo>
                    <a:lnTo>
                      <a:pt x="30" y="17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7" y="20"/>
                    </a:lnTo>
                    <a:lnTo>
                      <a:pt x="27" y="22"/>
                    </a:lnTo>
                    <a:lnTo>
                      <a:pt x="27" y="25"/>
                    </a:lnTo>
                    <a:lnTo>
                      <a:pt x="29" y="25"/>
                    </a:lnTo>
                    <a:lnTo>
                      <a:pt x="29" y="22"/>
                    </a:lnTo>
                    <a:lnTo>
                      <a:pt x="29" y="20"/>
                    </a:lnTo>
                    <a:lnTo>
                      <a:pt x="29" y="22"/>
                    </a:lnTo>
                    <a:lnTo>
                      <a:pt x="29" y="25"/>
                    </a:lnTo>
                    <a:lnTo>
                      <a:pt x="30" y="25"/>
                    </a:lnTo>
                    <a:lnTo>
                      <a:pt x="32" y="25"/>
                    </a:lnTo>
                    <a:lnTo>
                      <a:pt x="34" y="25"/>
                    </a:lnTo>
                    <a:lnTo>
                      <a:pt x="34" y="27"/>
                    </a:lnTo>
                    <a:lnTo>
                      <a:pt x="36" y="27"/>
                    </a:lnTo>
                    <a:lnTo>
                      <a:pt x="34" y="27"/>
                    </a:lnTo>
                    <a:lnTo>
                      <a:pt x="34" y="30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29" y="30"/>
                    </a:lnTo>
                    <a:lnTo>
                      <a:pt x="29" y="32"/>
                    </a:lnTo>
                    <a:lnTo>
                      <a:pt x="27" y="32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18" y="30"/>
                    </a:lnTo>
                    <a:lnTo>
                      <a:pt x="18" y="32"/>
                    </a:lnTo>
                    <a:lnTo>
                      <a:pt x="16" y="32"/>
                    </a:lnTo>
                    <a:lnTo>
                      <a:pt x="14" y="35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1" y="37"/>
                    </a:lnTo>
                    <a:lnTo>
                      <a:pt x="9" y="37"/>
                    </a:lnTo>
                    <a:lnTo>
                      <a:pt x="9" y="40"/>
                    </a:lnTo>
                    <a:lnTo>
                      <a:pt x="7" y="40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4" y="42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7" name="Freeform 55"/>
              <p:cNvSpPr>
                <a:spLocks/>
              </p:cNvSpPr>
              <p:nvPr/>
            </p:nvSpPr>
            <p:spPr bwMode="auto">
              <a:xfrm>
                <a:off x="2682" y="2542"/>
                <a:ext cx="55" cy="42"/>
              </a:xfrm>
              <a:custGeom>
                <a:avLst/>
                <a:gdLst>
                  <a:gd name="T0" fmla="*/ 2 w 55"/>
                  <a:gd name="T1" fmla="*/ 37 h 42"/>
                  <a:gd name="T2" fmla="*/ 0 w 55"/>
                  <a:gd name="T3" fmla="*/ 35 h 42"/>
                  <a:gd name="T4" fmla="*/ 0 w 55"/>
                  <a:gd name="T5" fmla="*/ 30 h 42"/>
                  <a:gd name="T6" fmla="*/ 4 w 55"/>
                  <a:gd name="T7" fmla="*/ 30 h 42"/>
                  <a:gd name="T8" fmla="*/ 6 w 55"/>
                  <a:gd name="T9" fmla="*/ 27 h 42"/>
                  <a:gd name="T10" fmla="*/ 9 w 55"/>
                  <a:gd name="T11" fmla="*/ 27 h 42"/>
                  <a:gd name="T12" fmla="*/ 13 w 55"/>
                  <a:gd name="T13" fmla="*/ 27 h 42"/>
                  <a:gd name="T14" fmla="*/ 14 w 55"/>
                  <a:gd name="T15" fmla="*/ 25 h 42"/>
                  <a:gd name="T16" fmla="*/ 16 w 55"/>
                  <a:gd name="T17" fmla="*/ 22 h 42"/>
                  <a:gd name="T18" fmla="*/ 20 w 55"/>
                  <a:gd name="T19" fmla="*/ 17 h 42"/>
                  <a:gd name="T20" fmla="*/ 23 w 55"/>
                  <a:gd name="T21" fmla="*/ 17 h 42"/>
                  <a:gd name="T22" fmla="*/ 25 w 55"/>
                  <a:gd name="T23" fmla="*/ 15 h 42"/>
                  <a:gd name="T24" fmla="*/ 29 w 55"/>
                  <a:gd name="T25" fmla="*/ 13 h 42"/>
                  <a:gd name="T26" fmla="*/ 32 w 55"/>
                  <a:gd name="T27" fmla="*/ 13 h 42"/>
                  <a:gd name="T28" fmla="*/ 34 w 55"/>
                  <a:gd name="T29" fmla="*/ 10 h 42"/>
                  <a:gd name="T30" fmla="*/ 36 w 55"/>
                  <a:gd name="T31" fmla="*/ 8 h 42"/>
                  <a:gd name="T32" fmla="*/ 37 w 55"/>
                  <a:gd name="T33" fmla="*/ 5 h 42"/>
                  <a:gd name="T34" fmla="*/ 39 w 55"/>
                  <a:gd name="T35" fmla="*/ 3 h 42"/>
                  <a:gd name="T36" fmla="*/ 41 w 55"/>
                  <a:gd name="T37" fmla="*/ 0 h 42"/>
                  <a:gd name="T38" fmla="*/ 44 w 55"/>
                  <a:gd name="T39" fmla="*/ 0 h 42"/>
                  <a:gd name="T40" fmla="*/ 48 w 55"/>
                  <a:gd name="T41" fmla="*/ 0 h 42"/>
                  <a:gd name="T42" fmla="*/ 50 w 55"/>
                  <a:gd name="T43" fmla="*/ 3 h 42"/>
                  <a:gd name="T44" fmla="*/ 52 w 55"/>
                  <a:gd name="T45" fmla="*/ 5 h 42"/>
                  <a:gd name="T46" fmla="*/ 55 w 55"/>
                  <a:gd name="T47" fmla="*/ 8 h 42"/>
                  <a:gd name="T48" fmla="*/ 53 w 55"/>
                  <a:gd name="T49" fmla="*/ 10 h 42"/>
                  <a:gd name="T50" fmla="*/ 52 w 55"/>
                  <a:gd name="T51" fmla="*/ 13 h 42"/>
                  <a:gd name="T52" fmla="*/ 48 w 55"/>
                  <a:gd name="T53" fmla="*/ 13 h 42"/>
                  <a:gd name="T54" fmla="*/ 44 w 55"/>
                  <a:gd name="T55" fmla="*/ 13 h 42"/>
                  <a:gd name="T56" fmla="*/ 41 w 55"/>
                  <a:gd name="T57" fmla="*/ 13 h 42"/>
                  <a:gd name="T58" fmla="*/ 37 w 55"/>
                  <a:gd name="T59" fmla="*/ 15 h 42"/>
                  <a:gd name="T60" fmla="*/ 36 w 55"/>
                  <a:gd name="T61" fmla="*/ 17 h 42"/>
                  <a:gd name="T62" fmla="*/ 32 w 55"/>
                  <a:gd name="T63" fmla="*/ 17 h 42"/>
                  <a:gd name="T64" fmla="*/ 29 w 55"/>
                  <a:gd name="T65" fmla="*/ 17 h 42"/>
                  <a:gd name="T66" fmla="*/ 27 w 55"/>
                  <a:gd name="T67" fmla="*/ 20 h 42"/>
                  <a:gd name="T68" fmla="*/ 27 w 55"/>
                  <a:gd name="T69" fmla="*/ 25 h 42"/>
                  <a:gd name="T70" fmla="*/ 29 w 55"/>
                  <a:gd name="T71" fmla="*/ 22 h 42"/>
                  <a:gd name="T72" fmla="*/ 29 w 55"/>
                  <a:gd name="T73" fmla="*/ 22 h 42"/>
                  <a:gd name="T74" fmla="*/ 30 w 55"/>
                  <a:gd name="T75" fmla="*/ 25 h 42"/>
                  <a:gd name="T76" fmla="*/ 34 w 55"/>
                  <a:gd name="T77" fmla="*/ 25 h 42"/>
                  <a:gd name="T78" fmla="*/ 36 w 55"/>
                  <a:gd name="T79" fmla="*/ 27 h 42"/>
                  <a:gd name="T80" fmla="*/ 34 w 55"/>
                  <a:gd name="T81" fmla="*/ 30 h 42"/>
                  <a:gd name="T82" fmla="*/ 30 w 55"/>
                  <a:gd name="T83" fmla="*/ 30 h 42"/>
                  <a:gd name="T84" fmla="*/ 29 w 55"/>
                  <a:gd name="T85" fmla="*/ 32 h 42"/>
                  <a:gd name="T86" fmla="*/ 25 w 55"/>
                  <a:gd name="T87" fmla="*/ 32 h 42"/>
                  <a:gd name="T88" fmla="*/ 22 w 55"/>
                  <a:gd name="T89" fmla="*/ 32 h 42"/>
                  <a:gd name="T90" fmla="*/ 20 w 55"/>
                  <a:gd name="T91" fmla="*/ 30 h 42"/>
                  <a:gd name="T92" fmla="*/ 18 w 55"/>
                  <a:gd name="T93" fmla="*/ 32 h 42"/>
                  <a:gd name="T94" fmla="*/ 14 w 55"/>
                  <a:gd name="T95" fmla="*/ 35 h 42"/>
                  <a:gd name="T96" fmla="*/ 13 w 55"/>
                  <a:gd name="T97" fmla="*/ 37 h 42"/>
                  <a:gd name="T98" fmla="*/ 9 w 55"/>
                  <a:gd name="T99" fmla="*/ 37 h 42"/>
                  <a:gd name="T100" fmla="*/ 7 w 55"/>
                  <a:gd name="T101" fmla="*/ 40 h 42"/>
                  <a:gd name="T102" fmla="*/ 6 w 55"/>
                  <a:gd name="T103" fmla="*/ 42 h 42"/>
                  <a:gd name="T104" fmla="*/ 2 w 55"/>
                  <a:gd name="T105" fmla="*/ 42 h 42"/>
                  <a:gd name="T106" fmla="*/ 0 w 55"/>
                  <a:gd name="T107" fmla="*/ 40 h 4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55"/>
                  <a:gd name="T163" fmla="*/ 0 h 42"/>
                  <a:gd name="T164" fmla="*/ 55 w 55"/>
                  <a:gd name="T165" fmla="*/ 42 h 4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55" h="42">
                    <a:moveTo>
                      <a:pt x="0" y="37"/>
                    </a:moveTo>
                    <a:lnTo>
                      <a:pt x="2" y="37"/>
                    </a:lnTo>
                    <a:lnTo>
                      <a:pt x="2" y="35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2" y="30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6" y="27"/>
                    </a:lnTo>
                    <a:lnTo>
                      <a:pt x="7" y="27"/>
                    </a:lnTo>
                    <a:lnTo>
                      <a:pt x="9" y="27"/>
                    </a:lnTo>
                    <a:lnTo>
                      <a:pt x="11" y="27"/>
                    </a:lnTo>
                    <a:lnTo>
                      <a:pt x="13" y="27"/>
                    </a:lnTo>
                    <a:lnTo>
                      <a:pt x="13" y="25"/>
                    </a:lnTo>
                    <a:lnTo>
                      <a:pt x="14" y="25"/>
                    </a:lnTo>
                    <a:lnTo>
                      <a:pt x="16" y="25"/>
                    </a:lnTo>
                    <a:lnTo>
                      <a:pt x="16" y="22"/>
                    </a:lnTo>
                    <a:lnTo>
                      <a:pt x="18" y="20"/>
                    </a:lnTo>
                    <a:lnTo>
                      <a:pt x="20" y="17"/>
                    </a:lnTo>
                    <a:lnTo>
                      <a:pt x="22" y="17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5" y="15"/>
                    </a:lnTo>
                    <a:lnTo>
                      <a:pt x="27" y="15"/>
                    </a:lnTo>
                    <a:lnTo>
                      <a:pt x="29" y="13"/>
                    </a:lnTo>
                    <a:lnTo>
                      <a:pt x="30" y="13"/>
                    </a:lnTo>
                    <a:lnTo>
                      <a:pt x="32" y="13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6" y="10"/>
                    </a:lnTo>
                    <a:lnTo>
                      <a:pt x="36" y="8"/>
                    </a:lnTo>
                    <a:lnTo>
                      <a:pt x="37" y="8"/>
                    </a:lnTo>
                    <a:lnTo>
                      <a:pt x="37" y="5"/>
                    </a:lnTo>
                    <a:lnTo>
                      <a:pt x="39" y="5"/>
                    </a:lnTo>
                    <a:lnTo>
                      <a:pt x="39" y="3"/>
                    </a:lnTo>
                    <a:lnTo>
                      <a:pt x="41" y="3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48" y="3"/>
                    </a:lnTo>
                    <a:lnTo>
                      <a:pt x="50" y="3"/>
                    </a:lnTo>
                    <a:lnTo>
                      <a:pt x="50" y="5"/>
                    </a:lnTo>
                    <a:lnTo>
                      <a:pt x="52" y="5"/>
                    </a:lnTo>
                    <a:lnTo>
                      <a:pt x="53" y="8"/>
                    </a:lnTo>
                    <a:lnTo>
                      <a:pt x="55" y="8"/>
                    </a:lnTo>
                    <a:lnTo>
                      <a:pt x="55" y="10"/>
                    </a:lnTo>
                    <a:lnTo>
                      <a:pt x="53" y="10"/>
                    </a:lnTo>
                    <a:lnTo>
                      <a:pt x="53" y="13"/>
                    </a:lnTo>
                    <a:lnTo>
                      <a:pt x="52" y="13"/>
                    </a:lnTo>
                    <a:lnTo>
                      <a:pt x="50" y="13"/>
                    </a:lnTo>
                    <a:lnTo>
                      <a:pt x="48" y="13"/>
                    </a:lnTo>
                    <a:lnTo>
                      <a:pt x="46" y="13"/>
                    </a:lnTo>
                    <a:lnTo>
                      <a:pt x="44" y="13"/>
                    </a:lnTo>
                    <a:lnTo>
                      <a:pt x="43" y="13"/>
                    </a:lnTo>
                    <a:lnTo>
                      <a:pt x="41" y="13"/>
                    </a:lnTo>
                    <a:lnTo>
                      <a:pt x="39" y="15"/>
                    </a:lnTo>
                    <a:lnTo>
                      <a:pt x="37" y="15"/>
                    </a:lnTo>
                    <a:lnTo>
                      <a:pt x="36" y="15"/>
                    </a:lnTo>
                    <a:lnTo>
                      <a:pt x="36" y="17"/>
                    </a:lnTo>
                    <a:lnTo>
                      <a:pt x="34" y="17"/>
                    </a:lnTo>
                    <a:lnTo>
                      <a:pt x="32" y="17"/>
                    </a:lnTo>
                    <a:lnTo>
                      <a:pt x="30" y="17"/>
                    </a:lnTo>
                    <a:lnTo>
                      <a:pt x="29" y="17"/>
                    </a:lnTo>
                    <a:lnTo>
                      <a:pt x="29" y="20"/>
                    </a:lnTo>
                    <a:lnTo>
                      <a:pt x="27" y="20"/>
                    </a:lnTo>
                    <a:lnTo>
                      <a:pt x="27" y="22"/>
                    </a:lnTo>
                    <a:lnTo>
                      <a:pt x="27" y="25"/>
                    </a:lnTo>
                    <a:lnTo>
                      <a:pt x="29" y="25"/>
                    </a:lnTo>
                    <a:lnTo>
                      <a:pt x="29" y="22"/>
                    </a:lnTo>
                    <a:lnTo>
                      <a:pt x="29" y="20"/>
                    </a:lnTo>
                    <a:lnTo>
                      <a:pt x="29" y="22"/>
                    </a:lnTo>
                    <a:lnTo>
                      <a:pt x="29" y="25"/>
                    </a:lnTo>
                    <a:lnTo>
                      <a:pt x="30" y="25"/>
                    </a:lnTo>
                    <a:lnTo>
                      <a:pt x="32" y="25"/>
                    </a:lnTo>
                    <a:lnTo>
                      <a:pt x="34" y="25"/>
                    </a:lnTo>
                    <a:lnTo>
                      <a:pt x="34" y="27"/>
                    </a:lnTo>
                    <a:lnTo>
                      <a:pt x="36" y="27"/>
                    </a:lnTo>
                    <a:lnTo>
                      <a:pt x="34" y="27"/>
                    </a:lnTo>
                    <a:lnTo>
                      <a:pt x="34" y="30"/>
                    </a:lnTo>
                    <a:lnTo>
                      <a:pt x="32" y="30"/>
                    </a:lnTo>
                    <a:lnTo>
                      <a:pt x="30" y="30"/>
                    </a:lnTo>
                    <a:lnTo>
                      <a:pt x="29" y="30"/>
                    </a:lnTo>
                    <a:lnTo>
                      <a:pt x="29" y="32"/>
                    </a:lnTo>
                    <a:lnTo>
                      <a:pt x="27" y="32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2" y="32"/>
                    </a:lnTo>
                    <a:lnTo>
                      <a:pt x="20" y="32"/>
                    </a:lnTo>
                    <a:lnTo>
                      <a:pt x="20" y="30"/>
                    </a:lnTo>
                    <a:lnTo>
                      <a:pt x="18" y="30"/>
                    </a:lnTo>
                    <a:lnTo>
                      <a:pt x="18" y="32"/>
                    </a:lnTo>
                    <a:lnTo>
                      <a:pt x="16" y="32"/>
                    </a:lnTo>
                    <a:lnTo>
                      <a:pt x="14" y="35"/>
                    </a:lnTo>
                    <a:lnTo>
                      <a:pt x="14" y="37"/>
                    </a:lnTo>
                    <a:lnTo>
                      <a:pt x="13" y="37"/>
                    </a:lnTo>
                    <a:lnTo>
                      <a:pt x="11" y="37"/>
                    </a:lnTo>
                    <a:lnTo>
                      <a:pt x="9" y="37"/>
                    </a:lnTo>
                    <a:lnTo>
                      <a:pt x="9" y="40"/>
                    </a:lnTo>
                    <a:lnTo>
                      <a:pt x="7" y="40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4" y="42"/>
                    </a:lnTo>
                    <a:lnTo>
                      <a:pt x="2" y="42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0" y="37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8" name="Freeform 56"/>
              <p:cNvSpPr>
                <a:spLocks/>
              </p:cNvSpPr>
              <p:nvPr/>
            </p:nvSpPr>
            <p:spPr bwMode="auto">
              <a:xfrm>
                <a:off x="2689" y="2542"/>
                <a:ext cx="11" cy="15"/>
              </a:xfrm>
              <a:custGeom>
                <a:avLst/>
                <a:gdLst>
                  <a:gd name="T0" fmla="*/ 9 w 11"/>
                  <a:gd name="T1" fmla="*/ 0 h 15"/>
                  <a:gd name="T2" fmla="*/ 9 w 11"/>
                  <a:gd name="T3" fmla="*/ 0 h 15"/>
                  <a:gd name="T4" fmla="*/ 9 w 11"/>
                  <a:gd name="T5" fmla="*/ 3 h 15"/>
                  <a:gd name="T6" fmla="*/ 11 w 11"/>
                  <a:gd name="T7" fmla="*/ 3 h 15"/>
                  <a:gd name="T8" fmla="*/ 11 w 11"/>
                  <a:gd name="T9" fmla="*/ 3 h 15"/>
                  <a:gd name="T10" fmla="*/ 11 w 11"/>
                  <a:gd name="T11" fmla="*/ 3 h 15"/>
                  <a:gd name="T12" fmla="*/ 11 w 11"/>
                  <a:gd name="T13" fmla="*/ 3 h 15"/>
                  <a:gd name="T14" fmla="*/ 11 w 11"/>
                  <a:gd name="T15" fmla="*/ 3 h 15"/>
                  <a:gd name="T16" fmla="*/ 9 w 11"/>
                  <a:gd name="T17" fmla="*/ 3 h 15"/>
                  <a:gd name="T18" fmla="*/ 9 w 11"/>
                  <a:gd name="T19" fmla="*/ 5 h 15"/>
                  <a:gd name="T20" fmla="*/ 9 w 11"/>
                  <a:gd name="T21" fmla="*/ 5 h 15"/>
                  <a:gd name="T22" fmla="*/ 9 w 11"/>
                  <a:gd name="T23" fmla="*/ 5 h 15"/>
                  <a:gd name="T24" fmla="*/ 9 w 11"/>
                  <a:gd name="T25" fmla="*/ 8 h 15"/>
                  <a:gd name="T26" fmla="*/ 7 w 11"/>
                  <a:gd name="T27" fmla="*/ 8 h 15"/>
                  <a:gd name="T28" fmla="*/ 7 w 11"/>
                  <a:gd name="T29" fmla="*/ 8 h 15"/>
                  <a:gd name="T30" fmla="*/ 7 w 11"/>
                  <a:gd name="T31" fmla="*/ 8 h 15"/>
                  <a:gd name="T32" fmla="*/ 7 w 11"/>
                  <a:gd name="T33" fmla="*/ 10 h 15"/>
                  <a:gd name="T34" fmla="*/ 6 w 11"/>
                  <a:gd name="T35" fmla="*/ 10 h 15"/>
                  <a:gd name="T36" fmla="*/ 6 w 11"/>
                  <a:gd name="T37" fmla="*/ 13 h 15"/>
                  <a:gd name="T38" fmla="*/ 6 w 11"/>
                  <a:gd name="T39" fmla="*/ 13 h 15"/>
                  <a:gd name="T40" fmla="*/ 4 w 11"/>
                  <a:gd name="T41" fmla="*/ 13 h 15"/>
                  <a:gd name="T42" fmla="*/ 2 w 11"/>
                  <a:gd name="T43" fmla="*/ 13 h 15"/>
                  <a:gd name="T44" fmla="*/ 2 w 11"/>
                  <a:gd name="T45" fmla="*/ 15 h 15"/>
                  <a:gd name="T46" fmla="*/ 2 w 11"/>
                  <a:gd name="T47" fmla="*/ 15 h 15"/>
                  <a:gd name="T48" fmla="*/ 0 w 11"/>
                  <a:gd name="T49" fmla="*/ 15 h 15"/>
                  <a:gd name="T50" fmla="*/ 0 w 11"/>
                  <a:gd name="T51" fmla="*/ 15 h 15"/>
                  <a:gd name="T52" fmla="*/ 0 w 11"/>
                  <a:gd name="T53" fmla="*/ 15 h 15"/>
                  <a:gd name="T54" fmla="*/ 0 w 11"/>
                  <a:gd name="T55" fmla="*/ 15 h 15"/>
                  <a:gd name="T56" fmla="*/ 0 w 11"/>
                  <a:gd name="T57" fmla="*/ 15 h 15"/>
                  <a:gd name="T58" fmla="*/ 0 w 11"/>
                  <a:gd name="T59" fmla="*/ 15 h 15"/>
                  <a:gd name="T60" fmla="*/ 0 w 11"/>
                  <a:gd name="T61" fmla="*/ 13 h 15"/>
                  <a:gd name="T62" fmla="*/ 0 w 11"/>
                  <a:gd name="T63" fmla="*/ 13 h 15"/>
                  <a:gd name="T64" fmla="*/ 0 w 11"/>
                  <a:gd name="T65" fmla="*/ 13 h 15"/>
                  <a:gd name="T66" fmla="*/ 0 w 11"/>
                  <a:gd name="T67" fmla="*/ 10 h 15"/>
                  <a:gd name="T68" fmla="*/ 0 w 11"/>
                  <a:gd name="T69" fmla="*/ 10 h 15"/>
                  <a:gd name="T70" fmla="*/ 0 w 11"/>
                  <a:gd name="T71" fmla="*/ 8 h 15"/>
                  <a:gd name="T72" fmla="*/ 0 w 11"/>
                  <a:gd name="T73" fmla="*/ 8 h 15"/>
                  <a:gd name="T74" fmla="*/ 0 w 11"/>
                  <a:gd name="T75" fmla="*/ 8 h 15"/>
                  <a:gd name="T76" fmla="*/ 0 w 11"/>
                  <a:gd name="T77" fmla="*/ 8 h 15"/>
                  <a:gd name="T78" fmla="*/ 2 w 11"/>
                  <a:gd name="T79" fmla="*/ 8 h 15"/>
                  <a:gd name="T80" fmla="*/ 2 w 11"/>
                  <a:gd name="T81" fmla="*/ 5 h 15"/>
                  <a:gd name="T82" fmla="*/ 2 w 11"/>
                  <a:gd name="T83" fmla="*/ 5 h 15"/>
                  <a:gd name="T84" fmla="*/ 2 w 11"/>
                  <a:gd name="T85" fmla="*/ 5 h 15"/>
                  <a:gd name="T86" fmla="*/ 2 w 11"/>
                  <a:gd name="T87" fmla="*/ 5 h 15"/>
                  <a:gd name="T88" fmla="*/ 4 w 11"/>
                  <a:gd name="T89" fmla="*/ 3 h 15"/>
                  <a:gd name="T90" fmla="*/ 4 w 11"/>
                  <a:gd name="T91" fmla="*/ 3 h 15"/>
                  <a:gd name="T92" fmla="*/ 4 w 11"/>
                  <a:gd name="T93" fmla="*/ 3 h 15"/>
                  <a:gd name="T94" fmla="*/ 6 w 11"/>
                  <a:gd name="T95" fmla="*/ 3 h 15"/>
                  <a:gd name="T96" fmla="*/ 6 w 11"/>
                  <a:gd name="T97" fmla="*/ 0 h 15"/>
                  <a:gd name="T98" fmla="*/ 6 w 11"/>
                  <a:gd name="T99" fmla="*/ 0 h 15"/>
                  <a:gd name="T100" fmla="*/ 6 w 11"/>
                  <a:gd name="T101" fmla="*/ 0 h 15"/>
                  <a:gd name="T102" fmla="*/ 7 w 11"/>
                  <a:gd name="T103" fmla="*/ 0 h 15"/>
                  <a:gd name="T104" fmla="*/ 7 w 11"/>
                  <a:gd name="T105" fmla="*/ 0 h 15"/>
                  <a:gd name="T106" fmla="*/ 9 w 11"/>
                  <a:gd name="T107" fmla="*/ 0 h 1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"/>
                  <a:gd name="T163" fmla="*/ 0 h 15"/>
                  <a:gd name="T164" fmla="*/ 11 w 11"/>
                  <a:gd name="T165" fmla="*/ 15 h 1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" h="15">
                    <a:moveTo>
                      <a:pt x="9" y="0"/>
                    </a:moveTo>
                    <a:lnTo>
                      <a:pt x="9" y="0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9" y="8"/>
                    </a:lnTo>
                    <a:lnTo>
                      <a:pt x="7" y="8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09" name="Freeform 57"/>
              <p:cNvSpPr>
                <a:spLocks/>
              </p:cNvSpPr>
              <p:nvPr/>
            </p:nvSpPr>
            <p:spPr bwMode="auto">
              <a:xfrm>
                <a:off x="2689" y="2542"/>
                <a:ext cx="11" cy="15"/>
              </a:xfrm>
              <a:custGeom>
                <a:avLst/>
                <a:gdLst>
                  <a:gd name="T0" fmla="*/ 9 w 11"/>
                  <a:gd name="T1" fmla="*/ 0 h 15"/>
                  <a:gd name="T2" fmla="*/ 9 w 11"/>
                  <a:gd name="T3" fmla="*/ 0 h 15"/>
                  <a:gd name="T4" fmla="*/ 9 w 11"/>
                  <a:gd name="T5" fmla="*/ 3 h 15"/>
                  <a:gd name="T6" fmla="*/ 11 w 11"/>
                  <a:gd name="T7" fmla="*/ 3 h 15"/>
                  <a:gd name="T8" fmla="*/ 11 w 11"/>
                  <a:gd name="T9" fmla="*/ 3 h 15"/>
                  <a:gd name="T10" fmla="*/ 11 w 11"/>
                  <a:gd name="T11" fmla="*/ 3 h 15"/>
                  <a:gd name="T12" fmla="*/ 11 w 11"/>
                  <a:gd name="T13" fmla="*/ 3 h 15"/>
                  <a:gd name="T14" fmla="*/ 11 w 11"/>
                  <a:gd name="T15" fmla="*/ 3 h 15"/>
                  <a:gd name="T16" fmla="*/ 9 w 11"/>
                  <a:gd name="T17" fmla="*/ 3 h 15"/>
                  <a:gd name="T18" fmla="*/ 9 w 11"/>
                  <a:gd name="T19" fmla="*/ 5 h 15"/>
                  <a:gd name="T20" fmla="*/ 9 w 11"/>
                  <a:gd name="T21" fmla="*/ 5 h 15"/>
                  <a:gd name="T22" fmla="*/ 9 w 11"/>
                  <a:gd name="T23" fmla="*/ 5 h 15"/>
                  <a:gd name="T24" fmla="*/ 9 w 11"/>
                  <a:gd name="T25" fmla="*/ 8 h 15"/>
                  <a:gd name="T26" fmla="*/ 7 w 11"/>
                  <a:gd name="T27" fmla="*/ 8 h 15"/>
                  <a:gd name="T28" fmla="*/ 7 w 11"/>
                  <a:gd name="T29" fmla="*/ 8 h 15"/>
                  <a:gd name="T30" fmla="*/ 7 w 11"/>
                  <a:gd name="T31" fmla="*/ 8 h 15"/>
                  <a:gd name="T32" fmla="*/ 7 w 11"/>
                  <a:gd name="T33" fmla="*/ 10 h 15"/>
                  <a:gd name="T34" fmla="*/ 6 w 11"/>
                  <a:gd name="T35" fmla="*/ 10 h 15"/>
                  <a:gd name="T36" fmla="*/ 6 w 11"/>
                  <a:gd name="T37" fmla="*/ 13 h 15"/>
                  <a:gd name="T38" fmla="*/ 6 w 11"/>
                  <a:gd name="T39" fmla="*/ 13 h 15"/>
                  <a:gd name="T40" fmla="*/ 4 w 11"/>
                  <a:gd name="T41" fmla="*/ 13 h 15"/>
                  <a:gd name="T42" fmla="*/ 2 w 11"/>
                  <a:gd name="T43" fmla="*/ 13 h 15"/>
                  <a:gd name="T44" fmla="*/ 2 w 11"/>
                  <a:gd name="T45" fmla="*/ 15 h 15"/>
                  <a:gd name="T46" fmla="*/ 2 w 11"/>
                  <a:gd name="T47" fmla="*/ 15 h 15"/>
                  <a:gd name="T48" fmla="*/ 0 w 11"/>
                  <a:gd name="T49" fmla="*/ 15 h 15"/>
                  <a:gd name="T50" fmla="*/ 0 w 11"/>
                  <a:gd name="T51" fmla="*/ 15 h 15"/>
                  <a:gd name="T52" fmla="*/ 0 w 11"/>
                  <a:gd name="T53" fmla="*/ 15 h 15"/>
                  <a:gd name="T54" fmla="*/ 0 w 11"/>
                  <a:gd name="T55" fmla="*/ 15 h 15"/>
                  <a:gd name="T56" fmla="*/ 0 w 11"/>
                  <a:gd name="T57" fmla="*/ 15 h 15"/>
                  <a:gd name="T58" fmla="*/ 0 w 11"/>
                  <a:gd name="T59" fmla="*/ 15 h 15"/>
                  <a:gd name="T60" fmla="*/ 0 w 11"/>
                  <a:gd name="T61" fmla="*/ 13 h 15"/>
                  <a:gd name="T62" fmla="*/ 0 w 11"/>
                  <a:gd name="T63" fmla="*/ 13 h 15"/>
                  <a:gd name="T64" fmla="*/ 0 w 11"/>
                  <a:gd name="T65" fmla="*/ 13 h 15"/>
                  <a:gd name="T66" fmla="*/ 0 w 11"/>
                  <a:gd name="T67" fmla="*/ 10 h 15"/>
                  <a:gd name="T68" fmla="*/ 0 w 11"/>
                  <a:gd name="T69" fmla="*/ 10 h 15"/>
                  <a:gd name="T70" fmla="*/ 0 w 11"/>
                  <a:gd name="T71" fmla="*/ 8 h 15"/>
                  <a:gd name="T72" fmla="*/ 0 w 11"/>
                  <a:gd name="T73" fmla="*/ 8 h 15"/>
                  <a:gd name="T74" fmla="*/ 0 w 11"/>
                  <a:gd name="T75" fmla="*/ 8 h 15"/>
                  <a:gd name="T76" fmla="*/ 0 w 11"/>
                  <a:gd name="T77" fmla="*/ 8 h 15"/>
                  <a:gd name="T78" fmla="*/ 2 w 11"/>
                  <a:gd name="T79" fmla="*/ 8 h 15"/>
                  <a:gd name="T80" fmla="*/ 2 w 11"/>
                  <a:gd name="T81" fmla="*/ 5 h 15"/>
                  <a:gd name="T82" fmla="*/ 2 w 11"/>
                  <a:gd name="T83" fmla="*/ 5 h 15"/>
                  <a:gd name="T84" fmla="*/ 2 w 11"/>
                  <a:gd name="T85" fmla="*/ 5 h 15"/>
                  <a:gd name="T86" fmla="*/ 2 w 11"/>
                  <a:gd name="T87" fmla="*/ 5 h 15"/>
                  <a:gd name="T88" fmla="*/ 4 w 11"/>
                  <a:gd name="T89" fmla="*/ 3 h 15"/>
                  <a:gd name="T90" fmla="*/ 4 w 11"/>
                  <a:gd name="T91" fmla="*/ 3 h 15"/>
                  <a:gd name="T92" fmla="*/ 4 w 11"/>
                  <a:gd name="T93" fmla="*/ 3 h 15"/>
                  <a:gd name="T94" fmla="*/ 6 w 11"/>
                  <a:gd name="T95" fmla="*/ 3 h 15"/>
                  <a:gd name="T96" fmla="*/ 6 w 11"/>
                  <a:gd name="T97" fmla="*/ 0 h 15"/>
                  <a:gd name="T98" fmla="*/ 6 w 11"/>
                  <a:gd name="T99" fmla="*/ 0 h 15"/>
                  <a:gd name="T100" fmla="*/ 6 w 11"/>
                  <a:gd name="T101" fmla="*/ 0 h 15"/>
                  <a:gd name="T102" fmla="*/ 7 w 11"/>
                  <a:gd name="T103" fmla="*/ 0 h 15"/>
                  <a:gd name="T104" fmla="*/ 7 w 11"/>
                  <a:gd name="T105" fmla="*/ 0 h 15"/>
                  <a:gd name="T106" fmla="*/ 9 w 11"/>
                  <a:gd name="T107" fmla="*/ 0 h 1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1"/>
                  <a:gd name="T163" fmla="*/ 0 h 15"/>
                  <a:gd name="T164" fmla="*/ 11 w 11"/>
                  <a:gd name="T165" fmla="*/ 15 h 1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1" h="15">
                    <a:moveTo>
                      <a:pt x="9" y="0"/>
                    </a:moveTo>
                    <a:lnTo>
                      <a:pt x="9" y="0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9" y="8"/>
                    </a:lnTo>
                    <a:lnTo>
                      <a:pt x="7" y="8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6" y="13"/>
                    </a:lnTo>
                    <a:lnTo>
                      <a:pt x="4" y="13"/>
                    </a:lnTo>
                    <a:lnTo>
                      <a:pt x="2" y="13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0" name="Freeform 58"/>
              <p:cNvSpPr>
                <a:spLocks/>
              </p:cNvSpPr>
              <p:nvPr/>
            </p:nvSpPr>
            <p:spPr bwMode="auto">
              <a:xfrm>
                <a:off x="2302" y="2582"/>
                <a:ext cx="188" cy="212"/>
              </a:xfrm>
              <a:custGeom>
                <a:avLst/>
                <a:gdLst>
                  <a:gd name="T0" fmla="*/ 187 w 188"/>
                  <a:gd name="T1" fmla="*/ 24 h 212"/>
                  <a:gd name="T2" fmla="*/ 187 w 188"/>
                  <a:gd name="T3" fmla="*/ 39 h 212"/>
                  <a:gd name="T4" fmla="*/ 187 w 188"/>
                  <a:gd name="T5" fmla="*/ 58 h 212"/>
                  <a:gd name="T6" fmla="*/ 187 w 188"/>
                  <a:gd name="T7" fmla="*/ 73 h 212"/>
                  <a:gd name="T8" fmla="*/ 187 w 188"/>
                  <a:gd name="T9" fmla="*/ 90 h 212"/>
                  <a:gd name="T10" fmla="*/ 187 w 188"/>
                  <a:gd name="T11" fmla="*/ 110 h 212"/>
                  <a:gd name="T12" fmla="*/ 187 w 188"/>
                  <a:gd name="T13" fmla="*/ 127 h 212"/>
                  <a:gd name="T14" fmla="*/ 187 w 188"/>
                  <a:gd name="T15" fmla="*/ 142 h 212"/>
                  <a:gd name="T16" fmla="*/ 188 w 188"/>
                  <a:gd name="T17" fmla="*/ 149 h 212"/>
                  <a:gd name="T18" fmla="*/ 188 w 188"/>
                  <a:gd name="T19" fmla="*/ 163 h 212"/>
                  <a:gd name="T20" fmla="*/ 188 w 188"/>
                  <a:gd name="T21" fmla="*/ 181 h 212"/>
                  <a:gd name="T22" fmla="*/ 187 w 188"/>
                  <a:gd name="T23" fmla="*/ 203 h 212"/>
                  <a:gd name="T24" fmla="*/ 179 w 188"/>
                  <a:gd name="T25" fmla="*/ 210 h 212"/>
                  <a:gd name="T26" fmla="*/ 160 w 188"/>
                  <a:gd name="T27" fmla="*/ 212 h 212"/>
                  <a:gd name="T28" fmla="*/ 144 w 188"/>
                  <a:gd name="T29" fmla="*/ 212 h 212"/>
                  <a:gd name="T30" fmla="*/ 130 w 188"/>
                  <a:gd name="T31" fmla="*/ 210 h 212"/>
                  <a:gd name="T32" fmla="*/ 102 w 188"/>
                  <a:gd name="T33" fmla="*/ 210 h 212"/>
                  <a:gd name="T34" fmla="*/ 88 w 188"/>
                  <a:gd name="T35" fmla="*/ 210 h 212"/>
                  <a:gd name="T36" fmla="*/ 72 w 188"/>
                  <a:gd name="T37" fmla="*/ 212 h 212"/>
                  <a:gd name="T38" fmla="*/ 51 w 188"/>
                  <a:gd name="T39" fmla="*/ 212 h 212"/>
                  <a:gd name="T40" fmla="*/ 40 w 188"/>
                  <a:gd name="T41" fmla="*/ 212 h 212"/>
                  <a:gd name="T42" fmla="*/ 28 w 188"/>
                  <a:gd name="T43" fmla="*/ 212 h 212"/>
                  <a:gd name="T44" fmla="*/ 14 w 188"/>
                  <a:gd name="T45" fmla="*/ 212 h 212"/>
                  <a:gd name="T46" fmla="*/ 0 w 188"/>
                  <a:gd name="T47" fmla="*/ 200 h 212"/>
                  <a:gd name="T48" fmla="*/ 0 w 188"/>
                  <a:gd name="T49" fmla="*/ 163 h 212"/>
                  <a:gd name="T50" fmla="*/ 0 w 188"/>
                  <a:gd name="T51" fmla="*/ 149 h 212"/>
                  <a:gd name="T52" fmla="*/ 0 w 188"/>
                  <a:gd name="T53" fmla="*/ 115 h 212"/>
                  <a:gd name="T54" fmla="*/ 0 w 188"/>
                  <a:gd name="T55" fmla="*/ 83 h 212"/>
                  <a:gd name="T56" fmla="*/ 0 w 188"/>
                  <a:gd name="T57" fmla="*/ 68 h 212"/>
                  <a:gd name="T58" fmla="*/ 0 w 188"/>
                  <a:gd name="T59" fmla="*/ 53 h 212"/>
                  <a:gd name="T60" fmla="*/ 0 w 188"/>
                  <a:gd name="T61" fmla="*/ 34 h 212"/>
                  <a:gd name="T62" fmla="*/ 5 w 188"/>
                  <a:gd name="T63" fmla="*/ 36 h 212"/>
                  <a:gd name="T64" fmla="*/ 14 w 188"/>
                  <a:gd name="T65" fmla="*/ 39 h 212"/>
                  <a:gd name="T66" fmla="*/ 23 w 188"/>
                  <a:gd name="T67" fmla="*/ 34 h 212"/>
                  <a:gd name="T68" fmla="*/ 30 w 188"/>
                  <a:gd name="T69" fmla="*/ 24 h 212"/>
                  <a:gd name="T70" fmla="*/ 24 w 188"/>
                  <a:gd name="T71" fmla="*/ 19 h 212"/>
                  <a:gd name="T72" fmla="*/ 35 w 188"/>
                  <a:gd name="T73" fmla="*/ 14 h 212"/>
                  <a:gd name="T74" fmla="*/ 44 w 188"/>
                  <a:gd name="T75" fmla="*/ 4 h 212"/>
                  <a:gd name="T76" fmla="*/ 54 w 188"/>
                  <a:gd name="T77" fmla="*/ 7 h 212"/>
                  <a:gd name="T78" fmla="*/ 58 w 188"/>
                  <a:gd name="T79" fmla="*/ 14 h 212"/>
                  <a:gd name="T80" fmla="*/ 63 w 188"/>
                  <a:gd name="T81" fmla="*/ 17 h 212"/>
                  <a:gd name="T82" fmla="*/ 65 w 188"/>
                  <a:gd name="T83" fmla="*/ 22 h 212"/>
                  <a:gd name="T84" fmla="*/ 65 w 188"/>
                  <a:gd name="T85" fmla="*/ 22 h 212"/>
                  <a:gd name="T86" fmla="*/ 68 w 188"/>
                  <a:gd name="T87" fmla="*/ 24 h 212"/>
                  <a:gd name="T88" fmla="*/ 70 w 188"/>
                  <a:gd name="T89" fmla="*/ 22 h 212"/>
                  <a:gd name="T90" fmla="*/ 74 w 188"/>
                  <a:gd name="T91" fmla="*/ 26 h 212"/>
                  <a:gd name="T92" fmla="*/ 77 w 188"/>
                  <a:gd name="T93" fmla="*/ 26 h 212"/>
                  <a:gd name="T94" fmla="*/ 77 w 188"/>
                  <a:gd name="T95" fmla="*/ 26 h 212"/>
                  <a:gd name="T96" fmla="*/ 74 w 188"/>
                  <a:gd name="T97" fmla="*/ 22 h 212"/>
                  <a:gd name="T98" fmla="*/ 81 w 188"/>
                  <a:gd name="T99" fmla="*/ 26 h 212"/>
                  <a:gd name="T100" fmla="*/ 95 w 188"/>
                  <a:gd name="T101" fmla="*/ 26 h 212"/>
                  <a:gd name="T102" fmla="*/ 105 w 188"/>
                  <a:gd name="T103" fmla="*/ 24 h 212"/>
                  <a:gd name="T104" fmla="*/ 116 w 188"/>
                  <a:gd name="T105" fmla="*/ 24 h 212"/>
                  <a:gd name="T106" fmla="*/ 127 w 188"/>
                  <a:gd name="T107" fmla="*/ 22 h 212"/>
                  <a:gd name="T108" fmla="*/ 135 w 188"/>
                  <a:gd name="T109" fmla="*/ 19 h 212"/>
                  <a:gd name="T110" fmla="*/ 144 w 188"/>
                  <a:gd name="T111" fmla="*/ 14 h 212"/>
                  <a:gd name="T112" fmla="*/ 153 w 188"/>
                  <a:gd name="T113" fmla="*/ 12 h 212"/>
                  <a:gd name="T114" fmla="*/ 162 w 188"/>
                  <a:gd name="T115" fmla="*/ 9 h 212"/>
                  <a:gd name="T116" fmla="*/ 171 w 188"/>
                  <a:gd name="T117" fmla="*/ 4 h 212"/>
                  <a:gd name="T118" fmla="*/ 179 w 188"/>
                  <a:gd name="T119" fmla="*/ 2 h 21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88"/>
                  <a:gd name="T181" fmla="*/ 0 h 212"/>
                  <a:gd name="T182" fmla="*/ 188 w 188"/>
                  <a:gd name="T183" fmla="*/ 212 h 21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88" h="212">
                    <a:moveTo>
                      <a:pt x="187" y="2"/>
                    </a:moveTo>
                    <a:lnTo>
                      <a:pt x="187" y="4"/>
                    </a:lnTo>
                    <a:lnTo>
                      <a:pt x="187" y="14"/>
                    </a:lnTo>
                    <a:lnTo>
                      <a:pt x="187" y="19"/>
                    </a:lnTo>
                    <a:lnTo>
                      <a:pt x="187" y="22"/>
                    </a:lnTo>
                    <a:lnTo>
                      <a:pt x="187" y="24"/>
                    </a:lnTo>
                    <a:lnTo>
                      <a:pt x="187" y="26"/>
                    </a:lnTo>
                    <a:lnTo>
                      <a:pt x="187" y="29"/>
                    </a:lnTo>
                    <a:lnTo>
                      <a:pt x="187" y="31"/>
                    </a:lnTo>
                    <a:lnTo>
                      <a:pt x="187" y="34"/>
                    </a:lnTo>
                    <a:lnTo>
                      <a:pt x="187" y="36"/>
                    </a:lnTo>
                    <a:lnTo>
                      <a:pt x="187" y="39"/>
                    </a:lnTo>
                    <a:lnTo>
                      <a:pt x="187" y="41"/>
                    </a:lnTo>
                    <a:lnTo>
                      <a:pt x="187" y="44"/>
                    </a:lnTo>
                    <a:lnTo>
                      <a:pt x="187" y="46"/>
                    </a:lnTo>
                    <a:lnTo>
                      <a:pt x="187" y="48"/>
                    </a:lnTo>
                    <a:lnTo>
                      <a:pt x="187" y="56"/>
                    </a:lnTo>
                    <a:lnTo>
                      <a:pt x="187" y="58"/>
                    </a:lnTo>
                    <a:lnTo>
                      <a:pt x="187" y="61"/>
                    </a:lnTo>
                    <a:lnTo>
                      <a:pt x="187" y="63"/>
                    </a:lnTo>
                    <a:lnTo>
                      <a:pt x="187" y="66"/>
                    </a:lnTo>
                    <a:lnTo>
                      <a:pt x="187" y="68"/>
                    </a:lnTo>
                    <a:lnTo>
                      <a:pt x="187" y="70"/>
                    </a:lnTo>
                    <a:lnTo>
                      <a:pt x="187" y="73"/>
                    </a:lnTo>
                    <a:lnTo>
                      <a:pt x="187" y="75"/>
                    </a:lnTo>
                    <a:lnTo>
                      <a:pt x="187" y="80"/>
                    </a:lnTo>
                    <a:lnTo>
                      <a:pt x="187" y="83"/>
                    </a:lnTo>
                    <a:lnTo>
                      <a:pt x="187" y="85"/>
                    </a:lnTo>
                    <a:lnTo>
                      <a:pt x="187" y="88"/>
                    </a:lnTo>
                    <a:lnTo>
                      <a:pt x="187" y="90"/>
                    </a:lnTo>
                    <a:lnTo>
                      <a:pt x="187" y="93"/>
                    </a:lnTo>
                    <a:lnTo>
                      <a:pt x="187" y="95"/>
                    </a:lnTo>
                    <a:lnTo>
                      <a:pt x="187" y="100"/>
                    </a:lnTo>
                    <a:lnTo>
                      <a:pt x="187" y="102"/>
                    </a:lnTo>
                    <a:lnTo>
                      <a:pt x="187" y="105"/>
                    </a:lnTo>
                    <a:lnTo>
                      <a:pt x="187" y="110"/>
                    </a:lnTo>
                    <a:lnTo>
                      <a:pt x="187" y="112"/>
                    </a:lnTo>
                    <a:lnTo>
                      <a:pt x="187" y="115"/>
                    </a:lnTo>
                    <a:lnTo>
                      <a:pt x="187" y="119"/>
                    </a:lnTo>
                    <a:lnTo>
                      <a:pt x="187" y="122"/>
                    </a:lnTo>
                    <a:lnTo>
                      <a:pt x="187" y="124"/>
                    </a:lnTo>
                    <a:lnTo>
                      <a:pt x="187" y="127"/>
                    </a:lnTo>
                    <a:lnTo>
                      <a:pt x="187" y="129"/>
                    </a:lnTo>
                    <a:lnTo>
                      <a:pt x="187" y="132"/>
                    </a:lnTo>
                    <a:lnTo>
                      <a:pt x="187" y="134"/>
                    </a:lnTo>
                    <a:lnTo>
                      <a:pt x="187" y="139"/>
                    </a:lnTo>
                    <a:lnTo>
                      <a:pt x="188" y="139"/>
                    </a:lnTo>
                    <a:lnTo>
                      <a:pt x="187" y="142"/>
                    </a:lnTo>
                    <a:lnTo>
                      <a:pt x="188" y="142"/>
                    </a:lnTo>
                    <a:lnTo>
                      <a:pt x="188" y="144"/>
                    </a:lnTo>
                    <a:lnTo>
                      <a:pt x="187" y="144"/>
                    </a:lnTo>
                    <a:lnTo>
                      <a:pt x="188" y="144"/>
                    </a:lnTo>
                    <a:lnTo>
                      <a:pt x="188" y="146"/>
                    </a:lnTo>
                    <a:lnTo>
                      <a:pt x="188" y="149"/>
                    </a:lnTo>
                    <a:lnTo>
                      <a:pt x="188" y="151"/>
                    </a:lnTo>
                    <a:lnTo>
                      <a:pt x="188" y="154"/>
                    </a:lnTo>
                    <a:lnTo>
                      <a:pt x="188" y="159"/>
                    </a:lnTo>
                    <a:lnTo>
                      <a:pt x="187" y="161"/>
                    </a:lnTo>
                    <a:lnTo>
                      <a:pt x="188" y="161"/>
                    </a:lnTo>
                    <a:lnTo>
                      <a:pt x="188" y="163"/>
                    </a:lnTo>
                    <a:lnTo>
                      <a:pt x="188" y="166"/>
                    </a:lnTo>
                    <a:lnTo>
                      <a:pt x="188" y="168"/>
                    </a:lnTo>
                    <a:lnTo>
                      <a:pt x="188" y="171"/>
                    </a:lnTo>
                    <a:lnTo>
                      <a:pt x="188" y="173"/>
                    </a:lnTo>
                    <a:lnTo>
                      <a:pt x="188" y="178"/>
                    </a:lnTo>
                    <a:lnTo>
                      <a:pt x="188" y="181"/>
                    </a:lnTo>
                    <a:lnTo>
                      <a:pt x="188" y="186"/>
                    </a:lnTo>
                    <a:lnTo>
                      <a:pt x="187" y="190"/>
                    </a:lnTo>
                    <a:lnTo>
                      <a:pt x="187" y="195"/>
                    </a:lnTo>
                    <a:lnTo>
                      <a:pt x="187" y="198"/>
                    </a:lnTo>
                    <a:lnTo>
                      <a:pt x="187" y="200"/>
                    </a:lnTo>
                    <a:lnTo>
                      <a:pt x="187" y="203"/>
                    </a:lnTo>
                    <a:lnTo>
                      <a:pt x="187" y="208"/>
                    </a:lnTo>
                    <a:lnTo>
                      <a:pt x="187" y="210"/>
                    </a:lnTo>
                    <a:lnTo>
                      <a:pt x="187" y="212"/>
                    </a:lnTo>
                    <a:lnTo>
                      <a:pt x="185" y="210"/>
                    </a:lnTo>
                    <a:lnTo>
                      <a:pt x="183" y="210"/>
                    </a:lnTo>
                    <a:lnTo>
                      <a:pt x="179" y="210"/>
                    </a:lnTo>
                    <a:lnTo>
                      <a:pt x="176" y="210"/>
                    </a:lnTo>
                    <a:lnTo>
                      <a:pt x="172" y="210"/>
                    </a:lnTo>
                    <a:lnTo>
                      <a:pt x="171" y="210"/>
                    </a:lnTo>
                    <a:lnTo>
                      <a:pt x="169" y="210"/>
                    </a:lnTo>
                    <a:lnTo>
                      <a:pt x="160" y="210"/>
                    </a:lnTo>
                    <a:lnTo>
                      <a:pt x="160" y="212"/>
                    </a:lnTo>
                    <a:lnTo>
                      <a:pt x="158" y="212"/>
                    </a:lnTo>
                    <a:lnTo>
                      <a:pt x="155" y="212"/>
                    </a:lnTo>
                    <a:lnTo>
                      <a:pt x="153" y="212"/>
                    </a:lnTo>
                    <a:lnTo>
                      <a:pt x="151" y="212"/>
                    </a:lnTo>
                    <a:lnTo>
                      <a:pt x="148" y="212"/>
                    </a:lnTo>
                    <a:lnTo>
                      <a:pt x="144" y="212"/>
                    </a:lnTo>
                    <a:lnTo>
                      <a:pt x="142" y="212"/>
                    </a:lnTo>
                    <a:lnTo>
                      <a:pt x="141" y="210"/>
                    </a:lnTo>
                    <a:lnTo>
                      <a:pt x="139" y="210"/>
                    </a:lnTo>
                    <a:lnTo>
                      <a:pt x="137" y="210"/>
                    </a:lnTo>
                    <a:lnTo>
                      <a:pt x="132" y="210"/>
                    </a:lnTo>
                    <a:lnTo>
                      <a:pt x="130" y="210"/>
                    </a:lnTo>
                    <a:lnTo>
                      <a:pt x="125" y="210"/>
                    </a:lnTo>
                    <a:lnTo>
                      <a:pt x="121" y="210"/>
                    </a:lnTo>
                    <a:lnTo>
                      <a:pt x="120" y="210"/>
                    </a:lnTo>
                    <a:lnTo>
                      <a:pt x="109" y="210"/>
                    </a:lnTo>
                    <a:lnTo>
                      <a:pt x="105" y="210"/>
                    </a:lnTo>
                    <a:lnTo>
                      <a:pt x="102" y="210"/>
                    </a:lnTo>
                    <a:lnTo>
                      <a:pt x="98" y="212"/>
                    </a:lnTo>
                    <a:lnTo>
                      <a:pt x="97" y="212"/>
                    </a:lnTo>
                    <a:lnTo>
                      <a:pt x="95" y="212"/>
                    </a:lnTo>
                    <a:lnTo>
                      <a:pt x="93" y="212"/>
                    </a:lnTo>
                    <a:lnTo>
                      <a:pt x="90" y="210"/>
                    </a:lnTo>
                    <a:lnTo>
                      <a:pt x="88" y="210"/>
                    </a:lnTo>
                    <a:lnTo>
                      <a:pt x="83" y="212"/>
                    </a:lnTo>
                    <a:lnTo>
                      <a:pt x="79" y="212"/>
                    </a:lnTo>
                    <a:lnTo>
                      <a:pt x="77" y="212"/>
                    </a:lnTo>
                    <a:lnTo>
                      <a:pt x="76" y="212"/>
                    </a:lnTo>
                    <a:lnTo>
                      <a:pt x="74" y="212"/>
                    </a:lnTo>
                    <a:lnTo>
                      <a:pt x="72" y="212"/>
                    </a:lnTo>
                    <a:lnTo>
                      <a:pt x="70" y="210"/>
                    </a:lnTo>
                    <a:lnTo>
                      <a:pt x="61" y="210"/>
                    </a:lnTo>
                    <a:lnTo>
                      <a:pt x="56" y="210"/>
                    </a:lnTo>
                    <a:lnTo>
                      <a:pt x="54" y="212"/>
                    </a:lnTo>
                    <a:lnTo>
                      <a:pt x="53" y="212"/>
                    </a:lnTo>
                    <a:lnTo>
                      <a:pt x="51" y="212"/>
                    </a:lnTo>
                    <a:lnTo>
                      <a:pt x="49" y="212"/>
                    </a:lnTo>
                    <a:lnTo>
                      <a:pt x="47" y="212"/>
                    </a:lnTo>
                    <a:lnTo>
                      <a:pt x="46" y="212"/>
                    </a:lnTo>
                    <a:lnTo>
                      <a:pt x="44" y="212"/>
                    </a:lnTo>
                    <a:lnTo>
                      <a:pt x="42" y="212"/>
                    </a:lnTo>
                    <a:lnTo>
                      <a:pt x="40" y="212"/>
                    </a:lnTo>
                    <a:lnTo>
                      <a:pt x="37" y="212"/>
                    </a:lnTo>
                    <a:lnTo>
                      <a:pt x="35" y="212"/>
                    </a:lnTo>
                    <a:lnTo>
                      <a:pt x="33" y="212"/>
                    </a:lnTo>
                    <a:lnTo>
                      <a:pt x="31" y="212"/>
                    </a:lnTo>
                    <a:lnTo>
                      <a:pt x="30" y="212"/>
                    </a:lnTo>
                    <a:lnTo>
                      <a:pt x="28" y="212"/>
                    </a:lnTo>
                    <a:lnTo>
                      <a:pt x="26" y="212"/>
                    </a:lnTo>
                    <a:lnTo>
                      <a:pt x="24" y="212"/>
                    </a:lnTo>
                    <a:lnTo>
                      <a:pt x="23" y="212"/>
                    </a:lnTo>
                    <a:lnTo>
                      <a:pt x="19" y="212"/>
                    </a:lnTo>
                    <a:lnTo>
                      <a:pt x="16" y="212"/>
                    </a:lnTo>
                    <a:lnTo>
                      <a:pt x="14" y="212"/>
                    </a:lnTo>
                    <a:lnTo>
                      <a:pt x="10" y="212"/>
                    </a:lnTo>
                    <a:lnTo>
                      <a:pt x="3" y="212"/>
                    </a:lnTo>
                    <a:lnTo>
                      <a:pt x="1" y="212"/>
                    </a:lnTo>
                    <a:lnTo>
                      <a:pt x="0" y="212"/>
                    </a:lnTo>
                    <a:lnTo>
                      <a:pt x="0" y="208"/>
                    </a:lnTo>
                    <a:lnTo>
                      <a:pt x="0" y="200"/>
                    </a:lnTo>
                    <a:lnTo>
                      <a:pt x="0" y="193"/>
                    </a:lnTo>
                    <a:lnTo>
                      <a:pt x="0" y="186"/>
                    </a:lnTo>
                    <a:lnTo>
                      <a:pt x="0" y="181"/>
                    </a:lnTo>
                    <a:lnTo>
                      <a:pt x="0" y="178"/>
                    </a:lnTo>
                    <a:lnTo>
                      <a:pt x="0" y="166"/>
                    </a:lnTo>
                    <a:lnTo>
                      <a:pt x="0" y="163"/>
                    </a:lnTo>
                    <a:lnTo>
                      <a:pt x="0" y="161"/>
                    </a:lnTo>
                    <a:lnTo>
                      <a:pt x="0" y="159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9"/>
                    </a:lnTo>
                    <a:lnTo>
                      <a:pt x="0" y="146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19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8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1" y="31"/>
                    </a:lnTo>
                    <a:lnTo>
                      <a:pt x="1" y="34"/>
                    </a:lnTo>
                    <a:lnTo>
                      <a:pt x="1" y="36"/>
                    </a:lnTo>
                    <a:lnTo>
                      <a:pt x="3" y="36"/>
                    </a:lnTo>
                    <a:lnTo>
                      <a:pt x="5" y="36"/>
                    </a:lnTo>
                    <a:lnTo>
                      <a:pt x="5" y="39"/>
                    </a:lnTo>
                    <a:lnTo>
                      <a:pt x="7" y="39"/>
                    </a:lnTo>
                    <a:lnTo>
                      <a:pt x="9" y="36"/>
                    </a:lnTo>
                    <a:lnTo>
                      <a:pt x="10" y="36"/>
                    </a:lnTo>
                    <a:lnTo>
                      <a:pt x="12" y="39"/>
                    </a:lnTo>
                    <a:lnTo>
                      <a:pt x="14" y="39"/>
                    </a:lnTo>
                    <a:lnTo>
                      <a:pt x="16" y="36"/>
                    </a:lnTo>
                    <a:lnTo>
                      <a:pt x="17" y="36"/>
                    </a:lnTo>
                    <a:lnTo>
                      <a:pt x="19" y="39"/>
                    </a:lnTo>
                    <a:lnTo>
                      <a:pt x="21" y="39"/>
                    </a:lnTo>
                    <a:lnTo>
                      <a:pt x="23" y="36"/>
                    </a:lnTo>
                    <a:lnTo>
                      <a:pt x="23" y="34"/>
                    </a:lnTo>
                    <a:lnTo>
                      <a:pt x="23" y="31"/>
                    </a:lnTo>
                    <a:lnTo>
                      <a:pt x="24" y="29"/>
                    </a:lnTo>
                    <a:lnTo>
                      <a:pt x="26" y="29"/>
                    </a:lnTo>
                    <a:lnTo>
                      <a:pt x="28" y="29"/>
                    </a:lnTo>
                    <a:lnTo>
                      <a:pt x="30" y="26"/>
                    </a:lnTo>
                    <a:lnTo>
                      <a:pt x="30" y="24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2"/>
                    </a:lnTo>
                    <a:lnTo>
                      <a:pt x="23" y="22"/>
                    </a:lnTo>
                    <a:lnTo>
                      <a:pt x="23" y="19"/>
                    </a:lnTo>
                    <a:lnTo>
                      <a:pt x="24" y="19"/>
                    </a:lnTo>
                    <a:lnTo>
                      <a:pt x="24" y="17"/>
                    </a:lnTo>
                    <a:lnTo>
                      <a:pt x="26" y="14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5" y="14"/>
                    </a:lnTo>
                    <a:lnTo>
                      <a:pt x="37" y="14"/>
                    </a:lnTo>
                    <a:lnTo>
                      <a:pt x="38" y="12"/>
                    </a:lnTo>
                    <a:lnTo>
                      <a:pt x="38" y="9"/>
                    </a:lnTo>
                    <a:lnTo>
                      <a:pt x="38" y="7"/>
                    </a:lnTo>
                    <a:lnTo>
                      <a:pt x="42" y="4"/>
                    </a:lnTo>
                    <a:lnTo>
                      <a:pt x="44" y="4"/>
                    </a:lnTo>
                    <a:lnTo>
                      <a:pt x="46" y="4"/>
                    </a:lnTo>
                    <a:lnTo>
                      <a:pt x="47" y="4"/>
                    </a:lnTo>
                    <a:lnTo>
                      <a:pt x="49" y="4"/>
                    </a:lnTo>
                    <a:lnTo>
                      <a:pt x="51" y="4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4" y="9"/>
                    </a:lnTo>
                    <a:lnTo>
                      <a:pt x="56" y="9"/>
                    </a:lnTo>
                    <a:lnTo>
                      <a:pt x="54" y="12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3" y="19"/>
                    </a:lnTo>
                    <a:lnTo>
                      <a:pt x="63" y="17"/>
                    </a:lnTo>
                    <a:lnTo>
                      <a:pt x="65" y="19"/>
                    </a:lnTo>
                    <a:lnTo>
                      <a:pt x="63" y="19"/>
                    </a:lnTo>
                    <a:lnTo>
                      <a:pt x="65" y="19"/>
                    </a:lnTo>
                    <a:lnTo>
                      <a:pt x="65" y="22"/>
                    </a:lnTo>
                    <a:lnTo>
                      <a:pt x="67" y="19"/>
                    </a:lnTo>
                    <a:lnTo>
                      <a:pt x="65" y="22"/>
                    </a:lnTo>
                    <a:lnTo>
                      <a:pt x="67" y="22"/>
                    </a:lnTo>
                    <a:lnTo>
                      <a:pt x="67" y="19"/>
                    </a:lnTo>
                    <a:lnTo>
                      <a:pt x="67" y="22"/>
                    </a:lnTo>
                    <a:lnTo>
                      <a:pt x="65" y="22"/>
                    </a:lnTo>
                    <a:lnTo>
                      <a:pt x="67" y="22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8" y="24"/>
                    </a:lnTo>
                    <a:lnTo>
                      <a:pt x="68" y="19"/>
                    </a:lnTo>
                    <a:lnTo>
                      <a:pt x="68" y="24"/>
                    </a:lnTo>
                    <a:lnTo>
                      <a:pt x="68" y="19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4"/>
                    </a:lnTo>
                    <a:lnTo>
                      <a:pt x="70" y="22"/>
                    </a:lnTo>
                    <a:lnTo>
                      <a:pt x="70" y="24"/>
                    </a:lnTo>
                    <a:lnTo>
                      <a:pt x="70" y="26"/>
                    </a:lnTo>
                    <a:lnTo>
                      <a:pt x="72" y="26"/>
                    </a:lnTo>
                    <a:lnTo>
                      <a:pt x="74" y="26"/>
                    </a:lnTo>
                    <a:lnTo>
                      <a:pt x="76" y="26"/>
                    </a:lnTo>
                    <a:lnTo>
                      <a:pt x="77" y="26"/>
                    </a:lnTo>
                    <a:lnTo>
                      <a:pt x="76" y="26"/>
                    </a:lnTo>
                    <a:lnTo>
                      <a:pt x="76" y="29"/>
                    </a:lnTo>
                    <a:lnTo>
                      <a:pt x="76" y="26"/>
                    </a:lnTo>
                    <a:lnTo>
                      <a:pt x="77" y="26"/>
                    </a:lnTo>
                    <a:lnTo>
                      <a:pt x="77" y="29"/>
                    </a:lnTo>
                    <a:lnTo>
                      <a:pt x="77" y="26"/>
                    </a:lnTo>
                    <a:lnTo>
                      <a:pt x="77" y="29"/>
                    </a:lnTo>
                    <a:lnTo>
                      <a:pt x="79" y="29"/>
                    </a:lnTo>
                    <a:lnTo>
                      <a:pt x="79" y="26"/>
                    </a:lnTo>
                    <a:lnTo>
                      <a:pt x="77" y="26"/>
                    </a:lnTo>
                    <a:lnTo>
                      <a:pt x="79" y="26"/>
                    </a:lnTo>
                    <a:lnTo>
                      <a:pt x="81" y="26"/>
                    </a:lnTo>
                    <a:lnTo>
                      <a:pt x="79" y="24"/>
                    </a:lnTo>
                    <a:lnTo>
                      <a:pt x="77" y="24"/>
                    </a:lnTo>
                    <a:lnTo>
                      <a:pt x="76" y="24"/>
                    </a:lnTo>
                    <a:lnTo>
                      <a:pt x="74" y="22"/>
                    </a:lnTo>
                    <a:lnTo>
                      <a:pt x="70" y="22"/>
                    </a:lnTo>
                    <a:lnTo>
                      <a:pt x="70" y="19"/>
                    </a:lnTo>
                    <a:lnTo>
                      <a:pt x="72" y="19"/>
                    </a:lnTo>
                    <a:lnTo>
                      <a:pt x="77" y="24"/>
                    </a:lnTo>
                    <a:lnTo>
                      <a:pt x="79" y="24"/>
                    </a:lnTo>
                    <a:lnTo>
                      <a:pt x="81" y="26"/>
                    </a:lnTo>
                    <a:lnTo>
                      <a:pt x="84" y="26"/>
                    </a:lnTo>
                    <a:lnTo>
                      <a:pt x="88" y="29"/>
                    </a:lnTo>
                    <a:lnTo>
                      <a:pt x="90" y="26"/>
                    </a:lnTo>
                    <a:lnTo>
                      <a:pt x="91" y="26"/>
                    </a:lnTo>
                    <a:lnTo>
                      <a:pt x="93" y="26"/>
                    </a:lnTo>
                    <a:lnTo>
                      <a:pt x="95" y="26"/>
                    </a:lnTo>
                    <a:lnTo>
                      <a:pt x="97" y="26"/>
                    </a:lnTo>
                    <a:lnTo>
                      <a:pt x="98" y="26"/>
                    </a:lnTo>
                    <a:lnTo>
                      <a:pt x="100" y="24"/>
                    </a:lnTo>
                    <a:lnTo>
                      <a:pt x="102" y="24"/>
                    </a:lnTo>
                    <a:lnTo>
                      <a:pt x="104" y="24"/>
                    </a:lnTo>
                    <a:lnTo>
                      <a:pt x="105" y="24"/>
                    </a:lnTo>
                    <a:lnTo>
                      <a:pt x="107" y="24"/>
                    </a:lnTo>
                    <a:lnTo>
                      <a:pt x="109" y="24"/>
                    </a:lnTo>
                    <a:lnTo>
                      <a:pt x="111" y="24"/>
                    </a:lnTo>
                    <a:lnTo>
                      <a:pt x="112" y="24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4"/>
                    </a:lnTo>
                    <a:lnTo>
                      <a:pt x="120" y="24"/>
                    </a:lnTo>
                    <a:lnTo>
                      <a:pt x="121" y="24"/>
                    </a:lnTo>
                    <a:lnTo>
                      <a:pt x="123" y="24"/>
                    </a:lnTo>
                    <a:lnTo>
                      <a:pt x="125" y="24"/>
                    </a:lnTo>
                    <a:lnTo>
                      <a:pt x="127" y="22"/>
                    </a:lnTo>
                    <a:lnTo>
                      <a:pt x="128" y="22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2" y="19"/>
                    </a:lnTo>
                    <a:lnTo>
                      <a:pt x="134" y="19"/>
                    </a:lnTo>
                    <a:lnTo>
                      <a:pt x="135" y="19"/>
                    </a:lnTo>
                    <a:lnTo>
                      <a:pt x="137" y="17"/>
                    </a:lnTo>
                    <a:lnTo>
                      <a:pt x="139" y="17"/>
                    </a:lnTo>
                    <a:lnTo>
                      <a:pt x="141" y="17"/>
                    </a:lnTo>
                    <a:lnTo>
                      <a:pt x="142" y="17"/>
                    </a:lnTo>
                    <a:lnTo>
                      <a:pt x="142" y="14"/>
                    </a:lnTo>
                    <a:lnTo>
                      <a:pt x="144" y="14"/>
                    </a:lnTo>
                    <a:lnTo>
                      <a:pt x="146" y="14"/>
                    </a:lnTo>
                    <a:lnTo>
                      <a:pt x="148" y="14"/>
                    </a:lnTo>
                    <a:lnTo>
                      <a:pt x="149" y="14"/>
                    </a:lnTo>
                    <a:lnTo>
                      <a:pt x="149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5" y="12"/>
                    </a:lnTo>
                    <a:lnTo>
                      <a:pt x="157" y="12"/>
                    </a:lnTo>
                    <a:lnTo>
                      <a:pt x="158" y="12"/>
                    </a:lnTo>
                    <a:lnTo>
                      <a:pt x="158" y="9"/>
                    </a:lnTo>
                    <a:lnTo>
                      <a:pt x="160" y="9"/>
                    </a:lnTo>
                    <a:lnTo>
                      <a:pt x="162" y="9"/>
                    </a:lnTo>
                    <a:lnTo>
                      <a:pt x="164" y="9"/>
                    </a:lnTo>
                    <a:lnTo>
                      <a:pt x="165" y="7"/>
                    </a:lnTo>
                    <a:lnTo>
                      <a:pt x="167" y="7"/>
                    </a:lnTo>
                    <a:lnTo>
                      <a:pt x="169" y="7"/>
                    </a:lnTo>
                    <a:lnTo>
                      <a:pt x="169" y="4"/>
                    </a:lnTo>
                    <a:lnTo>
                      <a:pt x="171" y="4"/>
                    </a:lnTo>
                    <a:lnTo>
                      <a:pt x="172" y="4"/>
                    </a:lnTo>
                    <a:lnTo>
                      <a:pt x="174" y="4"/>
                    </a:lnTo>
                    <a:lnTo>
                      <a:pt x="174" y="2"/>
                    </a:lnTo>
                    <a:lnTo>
                      <a:pt x="176" y="2"/>
                    </a:lnTo>
                    <a:lnTo>
                      <a:pt x="178" y="2"/>
                    </a:lnTo>
                    <a:lnTo>
                      <a:pt x="179" y="2"/>
                    </a:lnTo>
                    <a:lnTo>
                      <a:pt x="181" y="2"/>
                    </a:lnTo>
                    <a:lnTo>
                      <a:pt x="181" y="0"/>
                    </a:lnTo>
                    <a:lnTo>
                      <a:pt x="183" y="0"/>
                    </a:lnTo>
                    <a:lnTo>
                      <a:pt x="185" y="2"/>
                    </a:lnTo>
                    <a:lnTo>
                      <a:pt x="187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1" name="Freeform 59"/>
              <p:cNvSpPr>
                <a:spLocks/>
              </p:cNvSpPr>
              <p:nvPr/>
            </p:nvSpPr>
            <p:spPr bwMode="auto">
              <a:xfrm>
                <a:off x="2302" y="2582"/>
                <a:ext cx="188" cy="212"/>
              </a:xfrm>
              <a:custGeom>
                <a:avLst/>
                <a:gdLst>
                  <a:gd name="T0" fmla="*/ 187 w 188"/>
                  <a:gd name="T1" fmla="*/ 24 h 212"/>
                  <a:gd name="T2" fmla="*/ 187 w 188"/>
                  <a:gd name="T3" fmla="*/ 39 h 212"/>
                  <a:gd name="T4" fmla="*/ 187 w 188"/>
                  <a:gd name="T5" fmla="*/ 58 h 212"/>
                  <a:gd name="T6" fmla="*/ 187 w 188"/>
                  <a:gd name="T7" fmla="*/ 73 h 212"/>
                  <a:gd name="T8" fmla="*/ 187 w 188"/>
                  <a:gd name="T9" fmla="*/ 90 h 212"/>
                  <a:gd name="T10" fmla="*/ 187 w 188"/>
                  <a:gd name="T11" fmla="*/ 110 h 212"/>
                  <a:gd name="T12" fmla="*/ 187 w 188"/>
                  <a:gd name="T13" fmla="*/ 127 h 212"/>
                  <a:gd name="T14" fmla="*/ 187 w 188"/>
                  <a:gd name="T15" fmla="*/ 142 h 212"/>
                  <a:gd name="T16" fmla="*/ 188 w 188"/>
                  <a:gd name="T17" fmla="*/ 149 h 212"/>
                  <a:gd name="T18" fmla="*/ 188 w 188"/>
                  <a:gd name="T19" fmla="*/ 163 h 212"/>
                  <a:gd name="T20" fmla="*/ 188 w 188"/>
                  <a:gd name="T21" fmla="*/ 181 h 212"/>
                  <a:gd name="T22" fmla="*/ 187 w 188"/>
                  <a:gd name="T23" fmla="*/ 203 h 212"/>
                  <a:gd name="T24" fmla="*/ 179 w 188"/>
                  <a:gd name="T25" fmla="*/ 210 h 212"/>
                  <a:gd name="T26" fmla="*/ 160 w 188"/>
                  <a:gd name="T27" fmla="*/ 212 h 212"/>
                  <a:gd name="T28" fmla="*/ 144 w 188"/>
                  <a:gd name="T29" fmla="*/ 212 h 212"/>
                  <a:gd name="T30" fmla="*/ 130 w 188"/>
                  <a:gd name="T31" fmla="*/ 210 h 212"/>
                  <a:gd name="T32" fmla="*/ 102 w 188"/>
                  <a:gd name="T33" fmla="*/ 210 h 212"/>
                  <a:gd name="T34" fmla="*/ 88 w 188"/>
                  <a:gd name="T35" fmla="*/ 210 h 212"/>
                  <a:gd name="T36" fmla="*/ 72 w 188"/>
                  <a:gd name="T37" fmla="*/ 212 h 212"/>
                  <a:gd name="T38" fmla="*/ 51 w 188"/>
                  <a:gd name="T39" fmla="*/ 212 h 212"/>
                  <a:gd name="T40" fmla="*/ 40 w 188"/>
                  <a:gd name="T41" fmla="*/ 212 h 212"/>
                  <a:gd name="T42" fmla="*/ 28 w 188"/>
                  <a:gd name="T43" fmla="*/ 212 h 212"/>
                  <a:gd name="T44" fmla="*/ 14 w 188"/>
                  <a:gd name="T45" fmla="*/ 212 h 212"/>
                  <a:gd name="T46" fmla="*/ 0 w 188"/>
                  <a:gd name="T47" fmla="*/ 200 h 212"/>
                  <a:gd name="T48" fmla="*/ 0 w 188"/>
                  <a:gd name="T49" fmla="*/ 163 h 212"/>
                  <a:gd name="T50" fmla="*/ 0 w 188"/>
                  <a:gd name="T51" fmla="*/ 149 h 212"/>
                  <a:gd name="T52" fmla="*/ 0 w 188"/>
                  <a:gd name="T53" fmla="*/ 115 h 212"/>
                  <a:gd name="T54" fmla="*/ 0 w 188"/>
                  <a:gd name="T55" fmla="*/ 83 h 212"/>
                  <a:gd name="T56" fmla="*/ 0 w 188"/>
                  <a:gd name="T57" fmla="*/ 68 h 212"/>
                  <a:gd name="T58" fmla="*/ 0 w 188"/>
                  <a:gd name="T59" fmla="*/ 53 h 212"/>
                  <a:gd name="T60" fmla="*/ 0 w 188"/>
                  <a:gd name="T61" fmla="*/ 34 h 212"/>
                  <a:gd name="T62" fmla="*/ 5 w 188"/>
                  <a:gd name="T63" fmla="*/ 36 h 212"/>
                  <a:gd name="T64" fmla="*/ 14 w 188"/>
                  <a:gd name="T65" fmla="*/ 39 h 212"/>
                  <a:gd name="T66" fmla="*/ 23 w 188"/>
                  <a:gd name="T67" fmla="*/ 34 h 212"/>
                  <a:gd name="T68" fmla="*/ 30 w 188"/>
                  <a:gd name="T69" fmla="*/ 24 h 212"/>
                  <a:gd name="T70" fmla="*/ 24 w 188"/>
                  <a:gd name="T71" fmla="*/ 19 h 212"/>
                  <a:gd name="T72" fmla="*/ 35 w 188"/>
                  <a:gd name="T73" fmla="*/ 14 h 212"/>
                  <a:gd name="T74" fmla="*/ 44 w 188"/>
                  <a:gd name="T75" fmla="*/ 4 h 212"/>
                  <a:gd name="T76" fmla="*/ 54 w 188"/>
                  <a:gd name="T77" fmla="*/ 7 h 212"/>
                  <a:gd name="T78" fmla="*/ 58 w 188"/>
                  <a:gd name="T79" fmla="*/ 14 h 212"/>
                  <a:gd name="T80" fmla="*/ 63 w 188"/>
                  <a:gd name="T81" fmla="*/ 17 h 212"/>
                  <a:gd name="T82" fmla="*/ 65 w 188"/>
                  <a:gd name="T83" fmla="*/ 22 h 212"/>
                  <a:gd name="T84" fmla="*/ 65 w 188"/>
                  <a:gd name="T85" fmla="*/ 22 h 212"/>
                  <a:gd name="T86" fmla="*/ 68 w 188"/>
                  <a:gd name="T87" fmla="*/ 24 h 212"/>
                  <a:gd name="T88" fmla="*/ 70 w 188"/>
                  <a:gd name="T89" fmla="*/ 22 h 212"/>
                  <a:gd name="T90" fmla="*/ 74 w 188"/>
                  <a:gd name="T91" fmla="*/ 26 h 212"/>
                  <a:gd name="T92" fmla="*/ 77 w 188"/>
                  <a:gd name="T93" fmla="*/ 26 h 212"/>
                  <a:gd name="T94" fmla="*/ 77 w 188"/>
                  <a:gd name="T95" fmla="*/ 26 h 212"/>
                  <a:gd name="T96" fmla="*/ 74 w 188"/>
                  <a:gd name="T97" fmla="*/ 22 h 212"/>
                  <a:gd name="T98" fmla="*/ 81 w 188"/>
                  <a:gd name="T99" fmla="*/ 26 h 212"/>
                  <a:gd name="T100" fmla="*/ 95 w 188"/>
                  <a:gd name="T101" fmla="*/ 26 h 212"/>
                  <a:gd name="T102" fmla="*/ 105 w 188"/>
                  <a:gd name="T103" fmla="*/ 24 h 212"/>
                  <a:gd name="T104" fmla="*/ 116 w 188"/>
                  <a:gd name="T105" fmla="*/ 24 h 212"/>
                  <a:gd name="T106" fmla="*/ 127 w 188"/>
                  <a:gd name="T107" fmla="*/ 22 h 212"/>
                  <a:gd name="T108" fmla="*/ 135 w 188"/>
                  <a:gd name="T109" fmla="*/ 19 h 212"/>
                  <a:gd name="T110" fmla="*/ 144 w 188"/>
                  <a:gd name="T111" fmla="*/ 14 h 212"/>
                  <a:gd name="T112" fmla="*/ 153 w 188"/>
                  <a:gd name="T113" fmla="*/ 12 h 212"/>
                  <a:gd name="T114" fmla="*/ 162 w 188"/>
                  <a:gd name="T115" fmla="*/ 9 h 212"/>
                  <a:gd name="T116" fmla="*/ 171 w 188"/>
                  <a:gd name="T117" fmla="*/ 4 h 212"/>
                  <a:gd name="T118" fmla="*/ 179 w 188"/>
                  <a:gd name="T119" fmla="*/ 2 h 21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88"/>
                  <a:gd name="T181" fmla="*/ 0 h 212"/>
                  <a:gd name="T182" fmla="*/ 188 w 188"/>
                  <a:gd name="T183" fmla="*/ 212 h 21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88" h="212">
                    <a:moveTo>
                      <a:pt x="187" y="2"/>
                    </a:moveTo>
                    <a:lnTo>
                      <a:pt x="187" y="4"/>
                    </a:lnTo>
                    <a:lnTo>
                      <a:pt x="187" y="14"/>
                    </a:lnTo>
                    <a:lnTo>
                      <a:pt x="187" y="19"/>
                    </a:lnTo>
                    <a:lnTo>
                      <a:pt x="187" y="22"/>
                    </a:lnTo>
                    <a:lnTo>
                      <a:pt x="187" y="24"/>
                    </a:lnTo>
                    <a:lnTo>
                      <a:pt x="187" y="26"/>
                    </a:lnTo>
                    <a:lnTo>
                      <a:pt x="187" y="29"/>
                    </a:lnTo>
                    <a:lnTo>
                      <a:pt x="187" y="31"/>
                    </a:lnTo>
                    <a:lnTo>
                      <a:pt x="187" y="34"/>
                    </a:lnTo>
                    <a:lnTo>
                      <a:pt x="187" y="36"/>
                    </a:lnTo>
                    <a:lnTo>
                      <a:pt x="187" y="39"/>
                    </a:lnTo>
                    <a:lnTo>
                      <a:pt x="187" y="41"/>
                    </a:lnTo>
                    <a:lnTo>
                      <a:pt x="187" y="44"/>
                    </a:lnTo>
                    <a:lnTo>
                      <a:pt x="187" y="46"/>
                    </a:lnTo>
                    <a:lnTo>
                      <a:pt x="187" y="48"/>
                    </a:lnTo>
                    <a:lnTo>
                      <a:pt x="187" y="56"/>
                    </a:lnTo>
                    <a:lnTo>
                      <a:pt x="187" y="58"/>
                    </a:lnTo>
                    <a:lnTo>
                      <a:pt x="187" y="61"/>
                    </a:lnTo>
                    <a:lnTo>
                      <a:pt x="187" y="63"/>
                    </a:lnTo>
                    <a:lnTo>
                      <a:pt x="187" y="66"/>
                    </a:lnTo>
                    <a:lnTo>
                      <a:pt x="187" y="68"/>
                    </a:lnTo>
                    <a:lnTo>
                      <a:pt x="187" y="70"/>
                    </a:lnTo>
                    <a:lnTo>
                      <a:pt x="187" y="73"/>
                    </a:lnTo>
                    <a:lnTo>
                      <a:pt x="187" y="75"/>
                    </a:lnTo>
                    <a:lnTo>
                      <a:pt x="187" y="80"/>
                    </a:lnTo>
                    <a:lnTo>
                      <a:pt x="187" y="83"/>
                    </a:lnTo>
                    <a:lnTo>
                      <a:pt x="187" y="85"/>
                    </a:lnTo>
                    <a:lnTo>
                      <a:pt x="187" y="88"/>
                    </a:lnTo>
                    <a:lnTo>
                      <a:pt x="187" y="90"/>
                    </a:lnTo>
                    <a:lnTo>
                      <a:pt x="187" y="93"/>
                    </a:lnTo>
                    <a:lnTo>
                      <a:pt x="187" y="95"/>
                    </a:lnTo>
                    <a:lnTo>
                      <a:pt x="187" y="100"/>
                    </a:lnTo>
                    <a:lnTo>
                      <a:pt x="187" y="102"/>
                    </a:lnTo>
                    <a:lnTo>
                      <a:pt x="187" y="105"/>
                    </a:lnTo>
                    <a:lnTo>
                      <a:pt x="187" y="110"/>
                    </a:lnTo>
                    <a:lnTo>
                      <a:pt x="187" y="112"/>
                    </a:lnTo>
                    <a:lnTo>
                      <a:pt x="187" y="115"/>
                    </a:lnTo>
                    <a:lnTo>
                      <a:pt x="187" y="119"/>
                    </a:lnTo>
                    <a:lnTo>
                      <a:pt x="187" y="122"/>
                    </a:lnTo>
                    <a:lnTo>
                      <a:pt x="187" y="124"/>
                    </a:lnTo>
                    <a:lnTo>
                      <a:pt x="187" y="127"/>
                    </a:lnTo>
                    <a:lnTo>
                      <a:pt x="187" y="129"/>
                    </a:lnTo>
                    <a:lnTo>
                      <a:pt x="187" y="132"/>
                    </a:lnTo>
                    <a:lnTo>
                      <a:pt x="187" y="134"/>
                    </a:lnTo>
                    <a:lnTo>
                      <a:pt x="187" y="139"/>
                    </a:lnTo>
                    <a:lnTo>
                      <a:pt x="188" y="139"/>
                    </a:lnTo>
                    <a:lnTo>
                      <a:pt x="187" y="142"/>
                    </a:lnTo>
                    <a:lnTo>
                      <a:pt x="188" y="142"/>
                    </a:lnTo>
                    <a:lnTo>
                      <a:pt x="188" y="144"/>
                    </a:lnTo>
                    <a:lnTo>
                      <a:pt x="187" y="144"/>
                    </a:lnTo>
                    <a:lnTo>
                      <a:pt x="188" y="144"/>
                    </a:lnTo>
                    <a:lnTo>
                      <a:pt x="188" y="146"/>
                    </a:lnTo>
                    <a:lnTo>
                      <a:pt x="188" y="149"/>
                    </a:lnTo>
                    <a:lnTo>
                      <a:pt x="188" y="151"/>
                    </a:lnTo>
                    <a:lnTo>
                      <a:pt x="188" y="154"/>
                    </a:lnTo>
                    <a:lnTo>
                      <a:pt x="188" y="159"/>
                    </a:lnTo>
                    <a:lnTo>
                      <a:pt x="187" y="161"/>
                    </a:lnTo>
                    <a:lnTo>
                      <a:pt x="188" y="161"/>
                    </a:lnTo>
                    <a:lnTo>
                      <a:pt x="188" y="163"/>
                    </a:lnTo>
                    <a:lnTo>
                      <a:pt x="188" y="166"/>
                    </a:lnTo>
                    <a:lnTo>
                      <a:pt x="188" y="168"/>
                    </a:lnTo>
                    <a:lnTo>
                      <a:pt x="188" y="171"/>
                    </a:lnTo>
                    <a:lnTo>
                      <a:pt x="188" y="173"/>
                    </a:lnTo>
                    <a:lnTo>
                      <a:pt x="188" y="178"/>
                    </a:lnTo>
                    <a:lnTo>
                      <a:pt x="188" y="181"/>
                    </a:lnTo>
                    <a:lnTo>
                      <a:pt x="188" y="186"/>
                    </a:lnTo>
                    <a:lnTo>
                      <a:pt x="187" y="190"/>
                    </a:lnTo>
                    <a:lnTo>
                      <a:pt x="187" y="195"/>
                    </a:lnTo>
                    <a:lnTo>
                      <a:pt x="187" y="198"/>
                    </a:lnTo>
                    <a:lnTo>
                      <a:pt x="187" y="200"/>
                    </a:lnTo>
                    <a:lnTo>
                      <a:pt x="187" y="203"/>
                    </a:lnTo>
                    <a:lnTo>
                      <a:pt x="187" y="208"/>
                    </a:lnTo>
                    <a:lnTo>
                      <a:pt x="187" y="210"/>
                    </a:lnTo>
                    <a:lnTo>
                      <a:pt x="187" y="212"/>
                    </a:lnTo>
                    <a:lnTo>
                      <a:pt x="185" y="210"/>
                    </a:lnTo>
                    <a:lnTo>
                      <a:pt x="183" y="210"/>
                    </a:lnTo>
                    <a:lnTo>
                      <a:pt x="179" y="210"/>
                    </a:lnTo>
                    <a:lnTo>
                      <a:pt x="176" y="210"/>
                    </a:lnTo>
                    <a:lnTo>
                      <a:pt x="172" y="210"/>
                    </a:lnTo>
                    <a:lnTo>
                      <a:pt x="171" y="210"/>
                    </a:lnTo>
                    <a:lnTo>
                      <a:pt x="169" y="210"/>
                    </a:lnTo>
                    <a:lnTo>
                      <a:pt x="160" y="210"/>
                    </a:lnTo>
                    <a:lnTo>
                      <a:pt x="160" y="212"/>
                    </a:lnTo>
                    <a:lnTo>
                      <a:pt x="158" y="212"/>
                    </a:lnTo>
                    <a:lnTo>
                      <a:pt x="155" y="212"/>
                    </a:lnTo>
                    <a:lnTo>
                      <a:pt x="153" y="212"/>
                    </a:lnTo>
                    <a:lnTo>
                      <a:pt x="151" y="212"/>
                    </a:lnTo>
                    <a:lnTo>
                      <a:pt x="148" y="212"/>
                    </a:lnTo>
                    <a:lnTo>
                      <a:pt x="144" y="212"/>
                    </a:lnTo>
                    <a:lnTo>
                      <a:pt x="142" y="212"/>
                    </a:lnTo>
                    <a:lnTo>
                      <a:pt x="141" y="210"/>
                    </a:lnTo>
                    <a:lnTo>
                      <a:pt x="139" y="210"/>
                    </a:lnTo>
                    <a:lnTo>
                      <a:pt x="137" y="210"/>
                    </a:lnTo>
                    <a:lnTo>
                      <a:pt x="132" y="210"/>
                    </a:lnTo>
                    <a:lnTo>
                      <a:pt x="130" y="210"/>
                    </a:lnTo>
                    <a:lnTo>
                      <a:pt x="125" y="210"/>
                    </a:lnTo>
                    <a:lnTo>
                      <a:pt x="121" y="210"/>
                    </a:lnTo>
                    <a:lnTo>
                      <a:pt x="120" y="210"/>
                    </a:lnTo>
                    <a:lnTo>
                      <a:pt x="109" y="210"/>
                    </a:lnTo>
                    <a:lnTo>
                      <a:pt x="105" y="210"/>
                    </a:lnTo>
                    <a:lnTo>
                      <a:pt x="102" y="210"/>
                    </a:lnTo>
                    <a:lnTo>
                      <a:pt x="98" y="212"/>
                    </a:lnTo>
                    <a:lnTo>
                      <a:pt x="97" y="212"/>
                    </a:lnTo>
                    <a:lnTo>
                      <a:pt x="95" y="212"/>
                    </a:lnTo>
                    <a:lnTo>
                      <a:pt x="93" y="212"/>
                    </a:lnTo>
                    <a:lnTo>
                      <a:pt x="90" y="210"/>
                    </a:lnTo>
                    <a:lnTo>
                      <a:pt x="88" y="210"/>
                    </a:lnTo>
                    <a:lnTo>
                      <a:pt x="83" y="212"/>
                    </a:lnTo>
                    <a:lnTo>
                      <a:pt x="79" y="212"/>
                    </a:lnTo>
                    <a:lnTo>
                      <a:pt x="77" y="212"/>
                    </a:lnTo>
                    <a:lnTo>
                      <a:pt x="76" y="212"/>
                    </a:lnTo>
                    <a:lnTo>
                      <a:pt x="74" y="212"/>
                    </a:lnTo>
                    <a:lnTo>
                      <a:pt x="72" y="212"/>
                    </a:lnTo>
                    <a:lnTo>
                      <a:pt x="70" y="210"/>
                    </a:lnTo>
                    <a:lnTo>
                      <a:pt x="61" y="210"/>
                    </a:lnTo>
                    <a:lnTo>
                      <a:pt x="56" y="210"/>
                    </a:lnTo>
                    <a:lnTo>
                      <a:pt x="54" y="212"/>
                    </a:lnTo>
                    <a:lnTo>
                      <a:pt x="53" y="212"/>
                    </a:lnTo>
                    <a:lnTo>
                      <a:pt x="51" y="212"/>
                    </a:lnTo>
                    <a:lnTo>
                      <a:pt x="49" y="212"/>
                    </a:lnTo>
                    <a:lnTo>
                      <a:pt x="47" y="212"/>
                    </a:lnTo>
                    <a:lnTo>
                      <a:pt x="46" y="212"/>
                    </a:lnTo>
                    <a:lnTo>
                      <a:pt x="44" y="212"/>
                    </a:lnTo>
                    <a:lnTo>
                      <a:pt x="42" y="212"/>
                    </a:lnTo>
                    <a:lnTo>
                      <a:pt x="40" y="212"/>
                    </a:lnTo>
                    <a:lnTo>
                      <a:pt x="37" y="212"/>
                    </a:lnTo>
                    <a:lnTo>
                      <a:pt x="35" y="212"/>
                    </a:lnTo>
                    <a:lnTo>
                      <a:pt x="33" y="212"/>
                    </a:lnTo>
                    <a:lnTo>
                      <a:pt x="31" y="212"/>
                    </a:lnTo>
                    <a:lnTo>
                      <a:pt x="30" y="212"/>
                    </a:lnTo>
                    <a:lnTo>
                      <a:pt x="28" y="212"/>
                    </a:lnTo>
                    <a:lnTo>
                      <a:pt x="26" y="212"/>
                    </a:lnTo>
                    <a:lnTo>
                      <a:pt x="24" y="212"/>
                    </a:lnTo>
                    <a:lnTo>
                      <a:pt x="23" y="212"/>
                    </a:lnTo>
                    <a:lnTo>
                      <a:pt x="19" y="212"/>
                    </a:lnTo>
                    <a:lnTo>
                      <a:pt x="16" y="212"/>
                    </a:lnTo>
                    <a:lnTo>
                      <a:pt x="14" y="212"/>
                    </a:lnTo>
                    <a:lnTo>
                      <a:pt x="10" y="212"/>
                    </a:lnTo>
                    <a:lnTo>
                      <a:pt x="3" y="212"/>
                    </a:lnTo>
                    <a:lnTo>
                      <a:pt x="1" y="212"/>
                    </a:lnTo>
                    <a:lnTo>
                      <a:pt x="0" y="212"/>
                    </a:lnTo>
                    <a:lnTo>
                      <a:pt x="0" y="208"/>
                    </a:lnTo>
                    <a:lnTo>
                      <a:pt x="0" y="200"/>
                    </a:lnTo>
                    <a:lnTo>
                      <a:pt x="0" y="193"/>
                    </a:lnTo>
                    <a:lnTo>
                      <a:pt x="0" y="186"/>
                    </a:lnTo>
                    <a:lnTo>
                      <a:pt x="0" y="181"/>
                    </a:lnTo>
                    <a:lnTo>
                      <a:pt x="0" y="178"/>
                    </a:lnTo>
                    <a:lnTo>
                      <a:pt x="0" y="166"/>
                    </a:lnTo>
                    <a:lnTo>
                      <a:pt x="0" y="163"/>
                    </a:lnTo>
                    <a:lnTo>
                      <a:pt x="0" y="161"/>
                    </a:lnTo>
                    <a:lnTo>
                      <a:pt x="0" y="159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9"/>
                    </a:lnTo>
                    <a:lnTo>
                      <a:pt x="0" y="146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19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8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1" y="31"/>
                    </a:lnTo>
                    <a:lnTo>
                      <a:pt x="1" y="34"/>
                    </a:lnTo>
                    <a:lnTo>
                      <a:pt x="1" y="36"/>
                    </a:lnTo>
                    <a:lnTo>
                      <a:pt x="3" y="36"/>
                    </a:lnTo>
                    <a:lnTo>
                      <a:pt x="5" y="36"/>
                    </a:lnTo>
                    <a:lnTo>
                      <a:pt x="5" y="39"/>
                    </a:lnTo>
                    <a:lnTo>
                      <a:pt x="7" y="39"/>
                    </a:lnTo>
                    <a:lnTo>
                      <a:pt x="9" y="36"/>
                    </a:lnTo>
                    <a:lnTo>
                      <a:pt x="10" y="36"/>
                    </a:lnTo>
                    <a:lnTo>
                      <a:pt x="12" y="39"/>
                    </a:lnTo>
                    <a:lnTo>
                      <a:pt x="14" y="39"/>
                    </a:lnTo>
                    <a:lnTo>
                      <a:pt x="16" y="36"/>
                    </a:lnTo>
                    <a:lnTo>
                      <a:pt x="17" y="36"/>
                    </a:lnTo>
                    <a:lnTo>
                      <a:pt x="19" y="39"/>
                    </a:lnTo>
                    <a:lnTo>
                      <a:pt x="21" y="39"/>
                    </a:lnTo>
                    <a:lnTo>
                      <a:pt x="23" y="36"/>
                    </a:lnTo>
                    <a:lnTo>
                      <a:pt x="23" y="34"/>
                    </a:lnTo>
                    <a:lnTo>
                      <a:pt x="23" y="31"/>
                    </a:lnTo>
                    <a:lnTo>
                      <a:pt x="24" y="29"/>
                    </a:lnTo>
                    <a:lnTo>
                      <a:pt x="26" y="29"/>
                    </a:lnTo>
                    <a:lnTo>
                      <a:pt x="28" y="29"/>
                    </a:lnTo>
                    <a:lnTo>
                      <a:pt x="30" y="26"/>
                    </a:lnTo>
                    <a:lnTo>
                      <a:pt x="30" y="24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4" y="22"/>
                    </a:lnTo>
                    <a:lnTo>
                      <a:pt x="23" y="22"/>
                    </a:lnTo>
                    <a:lnTo>
                      <a:pt x="23" y="19"/>
                    </a:lnTo>
                    <a:lnTo>
                      <a:pt x="24" y="19"/>
                    </a:lnTo>
                    <a:lnTo>
                      <a:pt x="24" y="17"/>
                    </a:lnTo>
                    <a:lnTo>
                      <a:pt x="26" y="14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31" y="14"/>
                    </a:lnTo>
                    <a:lnTo>
                      <a:pt x="35" y="14"/>
                    </a:lnTo>
                    <a:lnTo>
                      <a:pt x="37" y="14"/>
                    </a:lnTo>
                    <a:lnTo>
                      <a:pt x="38" y="12"/>
                    </a:lnTo>
                    <a:lnTo>
                      <a:pt x="38" y="9"/>
                    </a:lnTo>
                    <a:lnTo>
                      <a:pt x="38" y="7"/>
                    </a:lnTo>
                    <a:lnTo>
                      <a:pt x="42" y="4"/>
                    </a:lnTo>
                    <a:lnTo>
                      <a:pt x="44" y="4"/>
                    </a:lnTo>
                    <a:lnTo>
                      <a:pt x="46" y="4"/>
                    </a:lnTo>
                    <a:lnTo>
                      <a:pt x="47" y="4"/>
                    </a:lnTo>
                    <a:lnTo>
                      <a:pt x="49" y="4"/>
                    </a:lnTo>
                    <a:lnTo>
                      <a:pt x="51" y="4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4" y="9"/>
                    </a:lnTo>
                    <a:lnTo>
                      <a:pt x="56" y="9"/>
                    </a:lnTo>
                    <a:lnTo>
                      <a:pt x="54" y="12"/>
                    </a:lnTo>
                    <a:lnTo>
                      <a:pt x="56" y="12"/>
                    </a:lnTo>
                    <a:lnTo>
                      <a:pt x="58" y="12"/>
                    </a:lnTo>
                    <a:lnTo>
                      <a:pt x="58" y="14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1" y="17"/>
                    </a:lnTo>
                    <a:lnTo>
                      <a:pt x="63" y="17"/>
                    </a:lnTo>
                    <a:lnTo>
                      <a:pt x="63" y="19"/>
                    </a:lnTo>
                    <a:lnTo>
                      <a:pt x="63" y="17"/>
                    </a:lnTo>
                    <a:lnTo>
                      <a:pt x="65" y="19"/>
                    </a:lnTo>
                    <a:lnTo>
                      <a:pt x="63" y="19"/>
                    </a:lnTo>
                    <a:lnTo>
                      <a:pt x="65" y="19"/>
                    </a:lnTo>
                    <a:lnTo>
                      <a:pt x="65" y="22"/>
                    </a:lnTo>
                    <a:lnTo>
                      <a:pt x="67" y="19"/>
                    </a:lnTo>
                    <a:lnTo>
                      <a:pt x="65" y="22"/>
                    </a:lnTo>
                    <a:lnTo>
                      <a:pt x="67" y="22"/>
                    </a:lnTo>
                    <a:lnTo>
                      <a:pt x="67" y="19"/>
                    </a:lnTo>
                    <a:lnTo>
                      <a:pt x="67" y="22"/>
                    </a:lnTo>
                    <a:lnTo>
                      <a:pt x="65" y="22"/>
                    </a:lnTo>
                    <a:lnTo>
                      <a:pt x="67" y="22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8" y="22"/>
                    </a:lnTo>
                    <a:lnTo>
                      <a:pt x="68" y="19"/>
                    </a:lnTo>
                    <a:lnTo>
                      <a:pt x="68" y="24"/>
                    </a:lnTo>
                    <a:lnTo>
                      <a:pt x="68" y="19"/>
                    </a:lnTo>
                    <a:lnTo>
                      <a:pt x="68" y="24"/>
                    </a:lnTo>
                    <a:lnTo>
                      <a:pt x="68" y="19"/>
                    </a:lnTo>
                    <a:lnTo>
                      <a:pt x="68" y="22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24"/>
                    </a:lnTo>
                    <a:lnTo>
                      <a:pt x="70" y="22"/>
                    </a:lnTo>
                    <a:lnTo>
                      <a:pt x="70" y="24"/>
                    </a:lnTo>
                    <a:lnTo>
                      <a:pt x="70" y="26"/>
                    </a:lnTo>
                    <a:lnTo>
                      <a:pt x="72" y="26"/>
                    </a:lnTo>
                    <a:lnTo>
                      <a:pt x="74" y="26"/>
                    </a:lnTo>
                    <a:lnTo>
                      <a:pt x="76" y="26"/>
                    </a:lnTo>
                    <a:lnTo>
                      <a:pt x="77" y="26"/>
                    </a:lnTo>
                    <a:lnTo>
                      <a:pt x="76" y="26"/>
                    </a:lnTo>
                    <a:lnTo>
                      <a:pt x="76" y="29"/>
                    </a:lnTo>
                    <a:lnTo>
                      <a:pt x="76" y="26"/>
                    </a:lnTo>
                    <a:lnTo>
                      <a:pt x="77" y="26"/>
                    </a:lnTo>
                    <a:lnTo>
                      <a:pt x="77" y="29"/>
                    </a:lnTo>
                    <a:lnTo>
                      <a:pt x="77" y="26"/>
                    </a:lnTo>
                    <a:lnTo>
                      <a:pt x="77" y="29"/>
                    </a:lnTo>
                    <a:lnTo>
                      <a:pt x="79" y="29"/>
                    </a:lnTo>
                    <a:lnTo>
                      <a:pt x="79" y="26"/>
                    </a:lnTo>
                    <a:lnTo>
                      <a:pt x="77" y="26"/>
                    </a:lnTo>
                    <a:lnTo>
                      <a:pt x="79" y="26"/>
                    </a:lnTo>
                    <a:lnTo>
                      <a:pt x="81" y="26"/>
                    </a:lnTo>
                    <a:lnTo>
                      <a:pt x="79" y="24"/>
                    </a:lnTo>
                    <a:lnTo>
                      <a:pt x="77" y="24"/>
                    </a:lnTo>
                    <a:lnTo>
                      <a:pt x="76" y="24"/>
                    </a:lnTo>
                    <a:lnTo>
                      <a:pt x="74" y="22"/>
                    </a:lnTo>
                    <a:lnTo>
                      <a:pt x="70" y="22"/>
                    </a:lnTo>
                    <a:lnTo>
                      <a:pt x="70" y="19"/>
                    </a:lnTo>
                    <a:lnTo>
                      <a:pt x="72" y="19"/>
                    </a:lnTo>
                    <a:lnTo>
                      <a:pt x="77" y="24"/>
                    </a:lnTo>
                    <a:lnTo>
                      <a:pt x="79" y="24"/>
                    </a:lnTo>
                    <a:lnTo>
                      <a:pt x="81" y="26"/>
                    </a:lnTo>
                    <a:lnTo>
                      <a:pt x="84" y="26"/>
                    </a:lnTo>
                    <a:lnTo>
                      <a:pt x="88" y="29"/>
                    </a:lnTo>
                    <a:lnTo>
                      <a:pt x="90" y="26"/>
                    </a:lnTo>
                    <a:lnTo>
                      <a:pt x="91" y="26"/>
                    </a:lnTo>
                    <a:lnTo>
                      <a:pt x="93" y="26"/>
                    </a:lnTo>
                    <a:lnTo>
                      <a:pt x="95" y="26"/>
                    </a:lnTo>
                    <a:lnTo>
                      <a:pt x="97" y="26"/>
                    </a:lnTo>
                    <a:lnTo>
                      <a:pt x="98" y="26"/>
                    </a:lnTo>
                    <a:lnTo>
                      <a:pt x="100" y="24"/>
                    </a:lnTo>
                    <a:lnTo>
                      <a:pt x="102" y="24"/>
                    </a:lnTo>
                    <a:lnTo>
                      <a:pt x="104" y="24"/>
                    </a:lnTo>
                    <a:lnTo>
                      <a:pt x="105" y="24"/>
                    </a:lnTo>
                    <a:lnTo>
                      <a:pt x="107" y="24"/>
                    </a:lnTo>
                    <a:lnTo>
                      <a:pt x="109" y="24"/>
                    </a:lnTo>
                    <a:lnTo>
                      <a:pt x="111" y="24"/>
                    </a:lnTo>
                    <a:lnTo>
                      <a:pt x="112" y="24"/>
                    </a:lnTo>
                    <a:lnTo>
                      <a:pt x="114" y="24"/>
                    </a:lnTo>
                    <a:lnTo>
                      <a:pt x="116" y="24"/>
                    </a:lnTo>
                    <a:lnTo>
                      <a:pt x="118" y="24"/>
                    </a:lnTo>
                    <a:lnTo>
                      <a:pt x="120" y="24"/>
                    </a:lnTo>
                    <a:lnTo>
                      <a:pt x="121" y="24"/>
                    </a:lnTo>
                    <a:lnTo>
                      <a:pt x="123" y="24"/>
                    </a:lnTo>
                    <a:lnTo>
                      <a:pt x="125" y="24"/>
                    </a:lnTo>
                    <a:lnTo>
                      <a:pt x="127" y="22"/>
                    </a:lnTo>
                    <a:lnTo>
                      <a:pt x="128" y="22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2" y="19"/>
                    </a:lnTo>
                    <a:lnTo>
                      <a:pt x="134" y="19"/>
                    </a:lnTo>
                    <a:lnTo>
                      <a:pt x="135" y="19"/>
                    </a:lnTo>
                    <a:lnTo>
                      <a:pt x="137" y="17"/>
                    </a:lnTo>
                    <a:lnTo>
                      <a:pt x="139" y="17"/>
                    </a:lnTo>
                    <a:lnTo>
                      <a:pt x="141" y="17"/>
                    </a:lnTo>
                    <a:lnTo>
                      <a:pt x="142" y="17"/>
                    </a:lnTo>
                    <a:lnTo>
                      <a:pt x="142" y="14"/>
                    </a:lnTo>
                    <a:lnTo>
                      <a:pt x="144" y="14"/>
                    </a:lnTo>
                    <a:lnTo>
                      <a:pt x="146" y="14"/>
                    </a:lnTo>
                    <a:lnTo>
                      <a:pt x="148" y="14"/>
                    </a:lnTo>
                    <a:lnTo>
                      <a:pt x="149" y="14"/>
                    </a:lnTo>
                    <a:lnTo>
                      <a:pt x="149" y="12"/>
                    </a:lnTo>
                    <a:lnTo>
                      <a:pt x="151" y="12"/>
                    </a:lnTo>
                    <a:lnTo>
                      <a:pt x="153" y="12"/>
                    </a:lnTo>
                    <a:lnTo>
                      <a:pt x="155" y="12"/>
                    </a:lnTo>
                    <a:lnTo>
                      <a:pt x="157" y="12"/>
                    </a:lnTo>
                    <a:lnTo>
                      <a:pt x="158" y="12"/>
                    </a:lnTo>
                    <a:lnTo>
                      <a:pt x="158" y="9"/>
                    </a:lnTo>
                    <a:lnTo>
                      <a:pt x="160" y="9"/>
                    </a:lnTo>
                    <a:lnTo>
                      <a:pt x="162" y="9"/>
                    </a:lnTo>
                    <a:lnTo>
                      <a:pt x="164" y="9"/>
                    </a:lnTo>
                    <a:lnTo>
                      <a:pt x="165" y="7"/>
                    </a:lnTo>
                    <a:lnTo>
                      <a:pt x="167" y="7"/>
                    </a:lnTo>
                    <a:lnTo>
                      <a:pt x="169" y="7"/>
                    </a:lnTo>
                    <a:lnTo>
                      <a:pt x="169" y="4"/>
                    </a:lnTo>
                    <a:lnTo>
                      <a:pt x="171" y="4"/>
                    </a:lnTo>
                    <a:lnTo>
                      <a:pt x="172" y="4"/>
                    </a:lnTo>
                    <a:lnTo>
                      <a:pt x="174" y="4"/>
                    </a:lnTo>
                    <a:lnTo>
                      <a:pt x="174" y="2"/>
                    </a:lnTo>
                    <a:lnTo>
                      <a:pt x="176" y="2"/>
                    </a:lnTo>
                    <a:lnTo>
                      <a:pt x="178" y="2"/>
                    </a:lnTo>
                    <a:lnTo>
                      <a:pt x="179" y="2"/>
                    </a:lnTo>
                    <a:lnTo>
                      <a:pt x="181" y="2"/>
                    </a:lnTo>
                    <a:lnTo>
                      <a:pt x="181" y="0"/>
                    </a:lnTo>
                    <a:lnTo>
                      <a:pt x="183" y="0"/>
                    </a:lnTo>
                    <a:lnTo>
                      <a:pt x="185" y="2"/>
                    </a:lnTo>
                    <a:lnTo>
                      <a:pt x="187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2" name="Freeform 60"/>
              <p:cNvSpPr>
                <a:spLocks/>
              </p:cNvSpPr>
              <p:nvPr/>
            </p:nvSpPr>
            <p:spPr bwMode="auto">
              <a:xfrm>
                <a:off x="2677" y="2591"/>
                <a:ext cx="12" cy="10"/>
              </a:xfrm>
              <a:custGeom>
                <a:avLst/>
                <a:gdLst>
                  <a:gd name="T0" fmla="*/ 5 w 12"/>
                  <a:gd name="T1" fmla="*/ 0 h 10"/>
                  <a:gd name="T2" fmla="*/ 5 w 12"/>
                  <a:gd name="T3" fmla="*/ 0 h 10"/>
                  <a:gd name="T4" fmla="*/ 7 w 12"/>
                  <a:gd name="T5" fmla="*/ 3 h 10"/>
                  <a:gd name="T6" fmla="*/ 7 w 12"/>
                  <a:gd name="T7" fmla="*/ 3 h 10"/>
                  <a:gd name="T8" fmla="*/ 7 w 12"/>
                  <a:gd name="T9" fmla="*/ 3 h 10"/>
                  <a:gd name="T10" fmla="*/ 9 w 12"/>
                  <a:gd name="T11" fmla="*/ 3 h 10"/>
                  <a:gd name="T12" fmla="*/ 9 w 12"/>
                  <a:gd name="T13" fmla="*/ 5 h 10"/>
                  <a:gd name="T14" fmla="*/ 11 w 12"/>
                  <a:gd name="T15" fmla="*/ 5 h 10"/>
                  <a:gd name="T16" fmla="*/ 11 w 12"/>
                  <a:gd name="T17" fmla="*/ 8 h 10"/>
                  <a:gd name="T18" fmla="*/ 11 w 12"/>
                  <a:gd name="T19" fmla="*/ 8 h 10"/>
                  <a:gd name="T20" fmla="*/ 12 w 12"/>
                  <a:gd name="T21" fmla="*/ 8 h 10"/>
                  <a:gd name="T22" fmla="*/ 11 w 12"/>
                  <a:gd name="T23" fmla="*/ 8 h 10"/>
                  <a:gd name="T24" fmla="*/ 11 w 12"/>
                  <a:gd name="T25" fmla="*/ 10 h 10"/>
                  <a:gd name="T26" fmla="*/ 11 w 12"/>
                  <a:gd name="T27" fmla="*/ 8 h 10"/>
                  <a:gd name="T28" fmla="*/ 11 w 12"/>
                  <a:gd name="T29" fmla="*/ 8 h 10"/>
                  <a:gd name="T30" fmla="*/ 11 w 12"/>
                  <a:gd name="T31" fmla="*/ 8 h 10"/>
                  <a:gd name="T32" fmla="*/ 11 w 12"/>
                  <a:gd name="T33" fmla="*/ 8 h 10"/>
                  <a:gd name="T34" fmla="*/ 11 w 12"/>
                  <a:gd name="T35" fmla="*/ 8 h 10"/>
                  <a:gd name="T36" fmla="*/ 11 w 12"/>
                  <a:gd name="T37" fmla="*/ 8 h 10"/>
                  <a:gd name="T38" fmla="*/ 11 w 12"/>
                  <a:gd name="T39" fmla="*/ 8 h 10"/>
                  <a:gd name="T40" fmla="*/ 11 w 12"/>
                  <a:gd name="T41" fmla="*/ 8 h 10"/>
                  <a:gd name="T42" fmla="*/ 11 w 12"/>
                  <a:gd name="T43" fmla="*/ 8 h 10"/>
                  <a:gd name="T44" fmla="*/ 11 w 12"/>
                  <a:gd name="T45" fmla="*/ 8 h 10"/>
                  <a:gd name="T46" fmla="*/ 11 w 12"/>
                  <a:gd name="T47" fmla="*/ 8 h 10"/>
                  <a:gd name="T48" fmla="*/ 11 w 12"/>
                  <a:gd name="T49" fmla="*/ 5 h 10"/>
                  <a:gd name="T50" fmla="*/ 11 w 12"/>
                  <a:gd name="T51" fmla="*/ 5 h 10"/>
                  <a:gd name="T52" fmla="*/ 11 w 12"/>
                  <a:gd name="T53" fmla="*/ 5 h 10"/>
                  <a:gd name="T54" fmla="*/ 9 w 12"/>
                  <a:gd name="T55" fmla="*/ 5 h 10"/>
                  <a:gd name="T56" fmla="*/ 9 w 12"/>
                  <a:gd name="T57" fmla="*/ 5 h 10"/>
                  <a:gd name="T58" fmla="*/ 9 w 12"/>
                  <a:gd name="T59" fmla="*/ 5 h 10"/>
                  <a:gd name="T60" fmla="*/ 9 w 12"/>
                  <a:gd name="T61" fmla="*/ 5 h 10"/>
                  <a:gd name="T62" fmla="*/ 7 w 12"/>
                  <a:gd name="T63" fmla="*/ 3 h 10"/>
                  <a:gd name="T64" fmla="*/ 7 w 12"/>
                  <a:gd name="T65" fmla="*/ 3 h 10"/>
                  <a:gd name="T66" fmla="*/ 7 w 12"/>
                  <a:gd name="T67" fmla="*/ 3 h 10"/>
                  <a:gd name="T68" fmla="*/ 7 w 12"/>
                  <a:gd name="T69" fmla="*/ 3 h 10"/>
                  <a:gd name="T70" fmla="*/ 5 w 12"/>
                  <a:gd name="T71" fmla="*/ 3 h 10"/>
                  <a:gd name="T72" fmla="*/ 4 w 12"/>
                  <a:gd name="T73" fmla="*/ 3 h 10"/>
                  <a:gd name="T74" fmla="*/ 4 w 12"/>
                  <a:gd name="T75" fmla="*/ 3 h 10"/>
                  <a:gd name="T76" fmla="*/ 4 w 12"/>
                  <a:gd name="T77" fmla="*/ 3 h 10"/>
                  <a:gd name="T78" fmla="*/ 4 w 12"/>
                  <a:gd name="T79" fmla="*/ 3 h 10"/>
                  <a:gd name="T80" fmla="*/ 2 w 12"/>
                  <a:gd name="T81" fmla="*/ 3 h 10"/>
                  <a:gd name="T82" fmla="*/ 2 w 12"/>
                  <a:gd name="T83" fmla="*/ 3 h 10"/>
                  <a:gd name="T84" fmla="*/ 0 w 12"/>
                  <a:gd name="T85" fmla="*/ 3 h 10"/>
                  <a:gd name="T86" fmla="*/ 0 w 12"/>
                  <a:gd name="T87" fmla="*/ 3 h 10"/>
                  <a:gd name="T88" fmla="*/ 0 w 12"/>
                  <a:gd name="T89" fmla="*/ 3 h 10"/>
                  <a:gd name="T90" fmla="*/ 0 w 12"/>
                  <a:gd name="T91" fmla="*/ 3 h 10"/>
                  <a:gd name="T92" fmla="*/ 0 w 12"/>
                  <a:gd name="T93" fmla="*/ 3 h 10"/>
                  <a:gd name="T94" fmla="*/ 0 w 12"/>
                  <a:gd name="T95" fmla="*/ 3 h 10"/>
                  <a:gd name="T96" fmla="*/ 0 w 12"/>
                  <a:gd name="T97" fmla="*/ 3 h 10"/>
                  <a:gd name="T98" fmla="*/ 0 w 12"/>
                  <a:gd name="T99" fmla="*/ 0 h 10"/>
                  <a:gd name="T100" fmla="*/ 2 w 12"/>
                  <a:gd name="T101" fmla="*/ 0 h 10"/>
                  <a:gd name="T102" fmla="*/ 2 w 12"/>
                  <a:gd name="T103" fmla="*/ 0 h 10"/>
                  <a:gd name="T104" fmla="*/ 2 w 12"/>
                  <a:gd name="T105" fmla="*/ 0 h 10"/>
                  <a:gd name="T106" fmla="*/ 4 w 12"/>
                  <a:gd name="T107" fmla="*/ 0 h 10"/>
                  <a:gd name="T108" fmla="*/ 4 w 12"/>
                  <a:gd name="T109" fmla="*/ 0 h 10"/>
                  <a:gd name="T110" fmla="*/ 4 w 12"/>
                  <a:gd name="T111" fmla="*/ 0 h 1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"/>
                  <a:gd name="T169" fmla="*/ 0 h 10"/>
                  <a:gd name="T170" fmla="*/ 12 w 12"/>
                  <a:gd name="T171" fmla="*/ 10 h 1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" h="10">
                    <a:moveTo>
                      <a:pt x="5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8"/>
                    </a:lnTo>
                    <a:lnTo>
                      <a:pt x="12" y="8"/>
                    </a:lnTo>
                    <a:lnTo>
                      <a:pt x="11" y="8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5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3" name="Freeform 61"/>
              <p:cNvSpPr>
                <a:spLocks/>
              </p:cNvSpPr>
              <p:nvPr/>
            </p:nvSpPr>
            <p:spPr bwMode="auto">
              <a:xfrm>
                <a:off x="2677" y="2591"/>
                <a:ext cx="12" cy="10"/>
              </a:xfrm>
              <a:custGeom>
                <a:avLst/>
                <a:gdLst>
                  <a:gd name="T0" fmla="*/ 5 w 12"/>
                  <a:gd name="T1" fmla="*/ 0 h 10"/>
                  <a:gd name="T2" fmla="*/ 5 w 12"/>
                  <a:gd name="T3" fmla="*/ 0 h 10"/>
                  <a:gd name="T4" fmla="*/ 7 w 12"/>
                  <a:gd name="T5" fmla="*/ 3 h 10"/>
                  <a:gd name="T6" fmla="*/ 7 w 12"/>
                  <a:gd name="T7" fmla="*/ 3 h 10"/>
                  <a:gd name="T8" fmla="*/ 7 w 12"/>
                  <a:gd name="T9" fmla="*/ 3 h 10"/>
                  <a:gd name="T10" fmla="*/ 9 w 12"/>
                  <a:gd name="T11" fmla="*/ 3 h 10"/>
                  <a:gd name="T12" fmla="*/ 9 w 12"/>
                  <a:gd name="T13" fmla="*/ 5 h 10"/>
                  <a:gd name="T14" fmla="*/ 11 w 12"/>
                  <a:gd name="T15" fmla="*/ 5 h 10"/>
                  <a:gd name="T16" fmla="*/ 11 w 12"/>
                  <a:gd name="T17" fmla="*/ 8 h 10"/>
                  <a:gd name="T18" fmla="*/ 11 w 12"/>
                  <a:gd name="T19" fmla="*/ 8 h 10"/>
                  <a:gd name="T20" fmla="*/ 12 w 12"/>
                  <a:gd name="T21" fmla="*/ 8 h 10"/>
                  <a:gd name="T22" fmla="*/ 11 w 12"/>
                  <a:gd name="T23" fmla="*/ 8 h 10"/>
                  <a:gd name="T24" fmla="*/ 11 w 12"/>
                  <a:gd name="T25" fmla="*/ 10 h 10"/>
                  <a:gd name="T26" fmla="*/ 11 w 12"/>
                  <a:gd name="T27" fmla="*/ 8 h 10"/>
                  <a:gd name="T28" fmla="*/ 11 w 12"/>
                  <a:gd name="T29" fmla="*/ 8 h 10"/>
                  <a:gd name="T30" fmla="*/ 11 w 12"/>
                  <a:gd name="T31" fmla="*/ 8 h 10"/>
                  <a:gd name="T32" fmla="*/ 11 w 12"/>
                  <a:gd name="T33" fmla="*/ 8 h 10"/>
                  <a:gd name="T34" fmla="*/ 11 w 12"/>
                  <a:gd name="T35" fmla="*/ 8 h 10"/>
                  <a:gd name="T36" fmla="*/ 11 w 12"/>
                  <a:gd name="T37" fmla="*/ 8 h 10"/>
                  <a:gd name="T38" fmla="*/ 11 w 12"/>
                  <a:gd name="T39" fmla="*/ 8 h 10"/>
                  <a:gd name="T40" fmla="*/ 11 w 12"/>
                  <a:gd name="T41" fmla="*/ 8 h 10"/>
                  <a:gd name="T42" fmla="*/ 11 w 12"/>
                  <a:gd name="T43" fmla="*/ 8 h 10"/>
                  <a:gd name="T44" fmla="*/ 11 w 12"/>
                  <a:gd name="T45" fmla="*/ 8 h 10"/>
                  <a:gd name="T46" fmla="*/ 11 w 12"/>
                  <a:gd name="T47" fmla="*/ 8 h 10"/>
                  <a:gd name="T48" fmla="*/ 11 w 12"/>
                  <a:gd name="T49" fmla="*/ 5 h 10"/>
                  <a:gd name="T50" fmla="*/ 11 w 12"/>
                  <a:gd name="T51" fmla="*/ 5 h 10"/>
                  <a:gd name="T52" fmla="*/ 11 w 12"/>
                  <a:gd name="T53" fmla="*/ 5 h 10"/>
                  <a:gd name="T54" fmla="*/ 9 w 12"/>
                  <a:gd name="T55" fmla="*/ 5 h 10"/>
                  <a:gd name="T56" fmla="*/ 9 w 12"/>
                  <a:gd name="T57" fmla="*/ 5 h 10"/>
                  <a:gd name="T58" fmla="*/ 9 w 12"/>
                  <a:gd name="T59" fmla="*/ 5 h 10"/>
                  <a:gd name="T60" fmla="*/ 9 w 12"/>
                  <a:gd name="T61" fmla="*/ 5 h 10"/>
                  <a:gd name="T62" fmla="*/ 7 w 12"/>
                  <a:gd name="T63" fmla="*/ 3 h 10"/>
                  <a:gd name="T64" fmla="*/ 7 w 12"/>
                  <a:gd name="T65" fmla="*/ 3 h 10"/>
                  <a:gd name="T66" fmla="*/ 7 w 12"/>
                  <a:gd name="T67" fmla="*/ 3 h 10"/>
                  <a:gd name="T68" fmla="*/ 7 w 12"/>
                  <a:gd name="T69" fmla="*/ 3 h 10"/>
                  <a:gd name="T70" fmla="*/ 5 w 12"/>
                  <a:gd name="T71" fmla="*/ 3 h 10"/>
                  <a:gd name="T72" fmla="*/ 4 w 12"/>
                  <a:gd name="T73" fmla="*/ 3 h 10"/>
                  <a:gd name="T74" fmla="*/ 4 w 12"/>
                  <a:gd name="T75" fmla="*/ 3 h 10"/>
                  <a:gd name="T76" fmla="*/ 4 w 12"/>
                  <a:gd name="T77" fmla="*/ 3 h 10"/>
                  <a:gd name="T78" fmla="*/ 4 w 12"/>
                  <a:gd name="T79" fmla="*/ 3 h 10"/>
                  <a:gd name="T80" fmla="*/ 2 w 12"/>
                  <a:gd name="T81" fmla="*/ 3 h 10"/>
                  <a:gd name="T82" fmla="*/ 2 w 12"/>
                  <a:gd name="T83" fmla="*/ 3 h 10"/>
                  <a:gd name="T84" fmla="*/ 0 w 12"/>
                  <a:gd name="T85" fmla="*/ 3 h 10"/>
                  <a:gd name="T86" fmla="*/ 0 w 12"/>
                  <a:gd name="T87" fmla="*/ 3 h 10"/>
                  <a:gd name="T88" fmla="*/ 0 w 12"/>
                  <a:gd name="T89" fmla="*/ 3 h 10"/>
                  <a:gd name="T90" fmla="*/ 0 w 12"/>
                  <a:gd name="T91" fmla="*/ 3 h 10"/>
                  <a:gd name="T92" fmla="*/ 0 w 12"/>
                  <a:gd name="T93" fmla="*/ 3 h 10"/>
                  <a:gd name="T94" fmla="*/ 0 w 12"/>
                  <a:gd name="T95" fmla="*/ 3 h 10"/>
                  <a:gd name="T96" fmla="*/ 0 w 12"/>
                  <a:gd name="T97" fmla="*/ 3 h 10"/>
                  <a:gd name="T98" fmla="*/ 0 w 12"/>
                  <a:gd name="T99" fmla="*/ 0 h 10"/>
                  <a:gd name="T100" fmla="*/ 2 w 12"/>
                  <a:gd name="T101" fmla="*/ 0 h 10"/>
                  <a:gd name="T102" fmla="*/ 2 w 12"/>
                  <a:gd name="T103" fmla="*/ 0 h 10"/>
                  <a:gd name="T104" fmla="*/ 2 w 12"/>
                  <a:gd name="T105" fmla="*/ 0 h 10"/>
                  <a:gd name="T106" fmla="*/ 4 w 12"/>
                  <a:gd name="T107" fmla="*/ 0 h 10"/>
                  <a:gd name="T108" fmla="*/ 4 w 12"/>
                  <a:gd name="T109" fmla="*/ 0 h 10"/>
                  <a:gd name="T110" fmla="*/ 4 w 12"/>
                  <a:gd name="T111" fmla="*/ 0 h 1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2"/>
                  <a:gd name="T169" fmla="*/ 0 h 10"/>
                  <a:gd name="T170" fmla="*/ 12 w 12"/>
                  <a:gd name="T171" fmla="*/ 10 h 10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2" h="10">
                    <a:moveTo>
                      <a:pt x="5" y="0"/>
                    </a:move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1" y="8"/>
                    </a:lnTo>
                    <a:lnTo>
                      <a:pt x="12" y="8"/>
                    </a:lnTo>
                    <a:lnTo>
                      <a:pt x="11" y="8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5"/>
                    </a:lnTo>
                    <a:lnTo>
                      <a:pt x="9" y="5"/>
                    </a:lnTo>
                    <a:lnTo>
                      <a:pt x="7" y="3"/>
                    </a:lnTo>
                    <a:lnTo>
                      <a:pt x="5" y="3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4" name="Freeform 62"/>
              <p:cNvSpPr>
                <a:spLocks/>
              </p:cNvSpPr>
              <p:nvPr/>
            </p:nvSpPr>
            <p:spPr bwMode="auto">
              <a:xfrm>
                <a:off x="2360" y="259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3 h 3"/>
                  <a:gd name="T14" fmla="*/ 3 w 3"/>
                  <a:gd name="T15" fmla="*/ 3 h 3"/>
                  <a:gd name="T16" fmla="*/ 2 w 3"/>
                  <a:gd name="T17" fmla="*/ 0 h 3"/>
                  <a:gd name="T18" fmla="*/ 2 w 3"/>
                  <a:gd name="T19" fmla="*/ 0 h 3"/>
                  <a:gd name="T20" fmla="*/ 2 w 3"/>
                  <a:gd name="T21" fmla="*/ 0 h 3"/>
                  <a:gd name="T22" fmla="*/ 0 w 3"/>
                  <a:gd name="T23" fmla="*/ 0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"/>
                  <a:gd name="T37" fmla="*/ 0 h 3"/>
                  <a:gd name="T38" fmla="*/ 3 w 3"/>
                  <a:gd name="T39" fmla="*/ 3 h 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5" name="Freeform 63"/>
              <p:cNvSpPr>
                <a:spLocks/>
              </p:cNvSpPr>
              <p:nvPr/>
            </p:nvSpPr>
            <p:spPr bwMode="auto">
              <a:xfrm>
                <a:off x="2360" y="2596"/>
                <a:ext cx="3" cy="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3 h 3"/>
                  <a:gd name="T8" fmla="*/ 3 w 3"/>
                  <a:gd name="T9" fmla="*/ 3 h 3"/>
                  <a:gd name="T10" fmla="*/ 3 w 3"/>
                  <a:gd name="T11" fmla="*/ 3 h 3"/>
                  <a:gd name="T12" fmla="*/ 3 w 3"/>
                  <a:gd name="T13" fmla="*/ 3 h 3"/>
                  <a:gd name="T14" fmla="*/ 3 w 3"/>
                  <a:gd name="T15" fmla="*/ 3 h 3"/>
                  <a:gd name="T16" fmla="*/ 2 w 3"/>
                  <a:gd name="T17" fmla="*/ 0 h 3"/>
                  <a:gd name="T18" fmla="*/ 2 w 3"/>
                  <a:gd name="T19" fmla="*/ 0 h 3"/>
                  <a:gd name="T20" fmla="*/ 2 w 3"/>
                  <a:gd name="T21" fmla="*/ 0 h 3"/>
                  <a:gd name="T22" fmla="*/ 0 w 3"/>
                  <a:gd name="T23" fmla="*/ 0 h 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"/>
                  <a:gd name="T37" fmla="*/ 0 h 3"/>
                  <a:gd name="T38" fmla="*/ 3 w 3"/>
                  <a:gd name="T39" fmla="*/ 3 h 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6" name="Freeform 64"/>
              <p:cNvSpPr>
                <a:spLocks/>
              </p:cNvSpPr>
              <p:nvPr/>
            </p:nvSpPr>
            <p:spPr bwMode="auto">
              <a:xfrm>
                <a:off x="2647" y="2601"/>
                <a:ext cx="159" cy="255"/>
              </a:xfrm>
              <a:custGeom>
                <a:avLst/>
                <a:gdLst>
                  <a:gd name="T0" fmla="*/ 34 w 159"/>
                  <a:gd name="T1" fmla="*/ 27 h 255"/>
                  <a:gd name="T2" fmla="*/ 42 w 159"/>
                  <a:gd name="T3" fmla="*/ 22 h 255"/>
                  <a:gd name="T4" fmla="*/ 48 w 159"/>
                  <a:gd name="T5" fmla="*/ 17 h 255"/>
                  <a:gd name="T6" fmla="*/ 46 w 159"/>
                  <a:gd name="T7" fmla="*/ 15 h 255"/>
                  <a:gd name="T8" fmla="*/ 48 w 159"/>
                  <a:gd name="T9" fmla="*/ 12 h 255"/>
                  <a:gd name="T10" fmla="*/ 57 w 159"/>
                  <a:gd name="T11" fmla="*/ 15 h 255"/>
                  <a:gd name="T12" fmla="*/ 55 w 159"/>
                  <a:gd name="T13" fmla="*/ 12 h 255"/>
                  <a:gd name="T14" fmla="*/ 49 w 159"/>
                  <a:gd name="T15" fmla="*/ 7 h 255"/>
                  <a:gd name="T16" fmla="*/ 44 w 159"/>
                  <a:gd name="T17" fmla="*/ 0 h 255"/>
                  <a:gd name="T18" fmla="*/ 49 w 159"/>
                  <a:gd name="T19" fmla="*/ 5 h 255"/>
                  <a:gd name="T20" fmla="*/ 55 w 159"/>
                  <a:gd name="T21" fmla="*/ 12 h 255"/>
                  <a:gd name="T22" fmla="*/ 64 w 159"/>
                  <a:gd name="T23" fmla="*/ 17 h 255"/>
                  <a:gd name="T24" fmla="*/ 69 w 159"/>
                  <a:gd name="T25" fmla="*/ 25 h 255"/>
                  <a:gd name="T26" fmla="*/ 76 w 159"/>
                  <a:gd name="T27" fmla="*/ 29 h 255"/>
                  <a:gd name="T28" fmla="*/ 85 w 159"/>
                  <a:gd name="T29" fmla="*/ 34 h 255"/>
                  <a:gd name="T30" fmla="*/ 92 w 159"/>
                  <a:gd name="T31" fmla="*/ 39 h 255"/>
                  <a:gd name="T32" fmla="*/ 95 w 159"/>
                  <a:gd name="T33" fmla="*/ 54 h 255"/>
                  <a:gd name="T34" fmla="*/ 95 w 159"/>
                  <a:gd name="T35" fmla="*/ 69 h 255"/>
                  <a:gd name="T36" fmla="*/ 95 w 159"/>
                  <a:gd name="T37" fmla="*/ 88 h 255"/>
                  <a:gd name="T38" fmla="*/ 95 w 159"/>
                  <a:gd name="T39" fmla="*/ 105 h 255"/>
                  <a:gd name="T40" fmla="*/ 95 w 159"/>
                  <a:gd name="T41" fmla="*/ 123 h 255"/>
                  <a:gd name="T42" fmla="*/ 95 w 159"/>
                  <a:gd name="T43" fmla="*/ 142 h 255"/>
                  <a:gd name="T44" fmla="*/ 95 w 159"/>
                  <a:gd name="T45" fmla="*/ 164 h 255"/>
                  <a:gd name="T46" fmla="*/ 115 w 159"/>
                  <a:gd name="T47" fmla="*/ 164 h 255"/>
                  <a:gd name="T48" fmla="*/ 127 w 159"/>
                  <a:gd name="T49" fmla="*/ 171 h 255"/>
                  <a:gd name="T50" fmla="*/ 129 w 159"/>
                  <a:gd name="T51" fmla="*/ 193 h 255"/>
                  <a:gd name="T52" fmla="*/ 148 w 159"/>
                  <a:gd name="T53" fmla="*/ 193 h 255"/>
                  <a:gd name="T54" fmla="*/ 159 w 159"/>
                  <a:gd name="T55" fmla="*/ 196 h 255"/>
                  <a:gd name="T56" fmla="*/ 159 w 159"/>
                  <a:gd name="T57" fmla="*/ 208 h 255"/>
                  <a:gd name="T58" fmla="*/ 159 w 159"/>
                  <a:gd name="T59" fmla="*/ 230 h 255"/>
                  <a:gd name="T60" fmla="*/ 159 w 159"/>
                  <a:gd name="T61" fmla="*/ 247 h 255"/>
                  <a:gd name="T62" fmla="*/ 152 w 159"/>
                  <a:gd name="T63" fmla="*/ 255 h 255"/>
                  <a:gd name="T64" fmla="*/ 131 w 159"/>
                  <a:gd name="T65" fmla="*/ 255 h 255"/>
                  <a:gd name="T66" fmla="*/ 113 w 159"/>
                  <a:gd name="T67" fmla="*/ 255 h 255"/>
                  <a:gd name="T68" fmla="*/ 102 w 159"/>
                  <a:gd name="T69" fmla="*/ 255 h 255"/>
                  <a:gd name="T70" fmla="*/ 88 w 159"/>
                  <a:gd name="T71" fmla="*/ 255 h 255"/>
                  <a:gd name="T72" fmla="*/ 76 w 159"/>
                  <a:gd name="T73" fmla="*/ 255 h 255"/>
                  <a:gd name="T74" fmla="*/ 60 w 159"/>
                  <a:gd name="T75" fmla="*/ 255 h 255"/>
                  <a:gd name="T76" fmla="*/ 48 w 159"/>
                  <a:gd name="T77" fmla="*/ 255 h 255"/>
                  <a:gd name="T78" fmla="*/ 23 w 159"/>
                  <a:gd name="T79" fmla="*/ 255 h 255"/>
                  <a:gd name="T80" fmla="*/ 7 w 159"/>
                  <a:gd name="T81" fmla="*/ 255 h 255"/>
                  <a:gd name="T82" fmla="*/ 0 w 159"/>
                  <a:gd name="T83" fmla="*/ 247 h 255"/>
                  <a:gd name="T84" fmla="*/ 0 w 159"/>
                  <a:gd name="T85" fmla="*/ 228 h 255"/>
                  <a:gd name="T86" fmla="*/ 0 w 159"/>
                  <a:gd name="T87" fmla="*/ 211 h 255"/>
                  <a:gd name="T88" fmla="*/ 0 w 159"/>
                  <a:gd name="T89" fmla="*/ 196 h 255"/>
                  <a:gd name="T90" fmla="*/ 0 w 159"/>
                  <a:gd name="T91" fmla="*/ 181 h 255"/>
                  <a:gd name="T92" fmla="*/ 0 w 159"/>
                  <a:gd name="T93" fmla="*/ 162 h 255"/>
                  <a:gd name="T94" fmla="*/ 0 w 159"/>
                  <a:gd name="T95" fmla="*/ 144 h 255"/>
                  <a:gd name="T96" fmla="*/ 0 w 159"/>
                  <a:gd name="T97" fmla="*/ 127 h 255"/>
                  <a:gd name="T98" fmla="*/ 2 w 159"/>
                  <a:gd name="T99" fmla="*/ 115 h 255"/>
                  <a:gd name="T100" fmla="*/ 0 w 159"/>
                  <a:gd name="T101" fmla="*/ 103 h 255"/>
                  <a:gd name="T102" fmla="*/ 0 w 159"/>
                  <a:gd name="T103" fmla="*/ 88 h 255"/>
                  <a:gd name="T104" fmla="*/ 0 w 159"/>
                  <a:gd name="T105" fmla="*/ 74 h 255"/>
                  <a:gd name="T106" fmla="*/ 0 w 159"/>
                  <a:gd name="T107" fmla="*/ 59 h 255"/>
                  <a:gd name="T108" fmla="*/ 0 w 159"/>
                  <a:gd name="T109" fmla="*/ 44 h 255"/>
                  <a:gd name="T110" fmla="*/ 6 w 159"/>
                  <a:gd name="T111" fmla="*/ 42 h 255"/>
                  <a:gd name="T112" fmla="*/ 9 w 159"/>
                  <a:gd name="T113" fmla="*/ 42 h 255"/>
                  <a:gd name="T114" fmla="*/ 13 w 159"/>
                  <a:gd name="T115" fmla="*/ 37 h 255"/>
                  <a:gd name="T116" fmla="*/ 20 w 159"/>
                  <a:gd name="T117" fmla="*/ 34 h 25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59"/>
                  <a:gd name="T178" fmla="*/ 0 h 255"/>
                  <a:gd name="T179" fmla="*/ 159 w 159"/>
                  <a:gd name="T180" fmla="*/ 255 h 25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59" h="255">
                    <a:moveTo>
                      <a:pt x="27" y="29"/>
                    </a:moveTo>
                    <a:lnTo>
                      <a:pt x="28" y="29"/>
                    </a:lnTo>
                    <a:lnTo>
                      <a:pt x="30" y="29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4" y="27"/>
                    </a:lnTo>
                    <a:lnTo>
                      <a:pt x="35" y="27"/>
                    </a:lnTo>
                    <a:lnTo>
                      <a:pt x="37" y="27"/>
                    </a:lnTo>
                    <a:lnTo>
                      <a:pt x="39" y="25"/>
                    </a:lnTo>
                    <a:lnTo>
                      <a:pt x="41" y="25"/>
                    </a:lnTo>
                    <a:lnTo>
                      <a:pt x="41" y="22"/>
                    </a:lnTo>
                    <a:lnTo>
                      <a:pt x="42" y="22"/>
                    </a:lnTo>
                    <a:lnTo>
                      <a:pt x="44" y="20"/>
                    </a:lnTo>
                    <a:lnTo>
                      <a:pt x="46" y="20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48" y="15"/>
                    </a:lnTo>
                    <a:lnTo>
                      <a:pt x="49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8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2" y="15"/>
                    </a:lnTo>
                    <a:lnTo>
                      <a:pt x="44" y="15"/>
                    </a:lnTo>
                    <a:lnTo>
                      <a:pt x="44" y="12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49" y="12"/>
                    </a:lnTo>
                    <a:lnTo>
                      <a:pt x="51" y="12"/>
                    </a:lnTo>
                    <a:lnTo>
                      <a:pt x="53" y="12"/>
                    </a:lnTo>
                    <a:lnTo>
                      <a:pt x="55" y="12"/>
                    </a:lnTo>
                    <a:lnTo>
                      <a:pt x="55" y="15"/>
                    </a:lnTo>
                    <a:lnTo>
                      <a:pt x="57" y="15"/>
                    </a:lnTo>
                    <a:lnTo>
                      <a:pt x="58" y="15"/>
                    </a:lnTo>
                    <a:lnTo>
                      <a:pt x="60" y="15"/>
                    </a:lnTo>
                    <a:lnTo>
                      <a:pt x="58" y="15"/>
                    </a:lnTo>
                    <a:lnTo>
                      <a:pt x="57" y="15"/>
                    </a:lnTo>
                    <a:lnTo>
                      <a:pt x="57" y="12"/>
                    </a:lnTo>
                    <a:lnTo>
                      <a:pt x="55" y="12"/>
                    </a:lnTo>
                    <a:lnTo>
                      <a:pt x="55" y="10"/>
                    </a:lnTo>
                    <a:lnTo>
                      <a:pt x="55" y="12"/>
                    </a:lnTo>
                    <a:lnTo>
                      <a:pt x="55" y="10"/>
                    </a:lnTo>
                    <a:lnTo>
                      <a:pt x="53" y="10"/>
                    </a:lnTo>
                    <a:lnTo>
                      <a:pt x="51" y="7"/>
                    </a:lnTo>
                    <a:lnTo>
                      <a:pt x="49" y="7"/>
                    </a:lnTo>
                    <a:lnTo>
                      <a:pt x="49" y="5"/>
                    </a:lnTo>
                    <a:lnTo>
                      <a:pt x="48" y="5"/>
                    </a:lnTo>
                    <a:lnTo>
                      <a:pt x="46" y="5"/>
                    </a:lnTo>
                    <a:lnTo>
                      <a:pt x="46" y="3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3"/>
                    </a:lnTo>
                    <a:lnTo>
                      <a:pt x="48" y="3"/>
                    </a:lnTo>
                    <a:lnTo>
                      <a:pt x="48" y="5"/>
                    </a:lnTo>
                    <a:lnTo>
                      <a:pt x="49" y="5"/>
                    </a:lnTo>
                    <a:lnTo>
                      <a:pt x="49" y="7"/>
                    </a:lnTo>
                    <a:lnTo>
                      <a:pt x="51" y="7"/>
                    </a:lnTo>
                    <a:lnTo>
                      <a:pt x="53" y="7"/>
                    </a:lnTo>
                    <a:lnTo>
                      <a:pt x="53" y="10"/>
                    </a:lnTo>
                    <a:lnTo>
                      <a:pt x="55" y="10"/>
                    </a:lnTo>
                    <a:lnTo>
                      <a:pt x="55" y="12"/>
                    </a:lnTo>
                    <a:lnTo>
                      <a:pt x="57" y="12"/>
                    </a:lnTo>
                    <a:lnTo>
                      <a:pt x="58" y="12"/>
                    </a:lnTo>
                    <a:lnTo>
                      <a:pt x="58" y="15"/>
                    </a:lnTo>
                    <a:lnTo>
                      <a:pt x="60" y="15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4" y="20"/>
                    </a:lnTo>
                    <a:lnTo>
                      <a:pt x="65" y="20"/>
                    </a:lnTo>
                    <a:lnTo>
                      <a:pt x="67" y="20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69" y="25"/>
                    </a:lnTo>
                    <a:lnTo>
                      <a:pt x="71" y="25"/>
                    </a:lnTo>
                    <a:lnTo>
                      <a:pt x="72" y="25"/>
                    </a:lnTo>
                    <a:lnTo>
                      <a:pt x="72" y="27"/>
                    </a:lnTo>
                    <a:lnTo>
                      <a:pt x="74" y="27"/>
                    </a:lnTo>
                    <a:lnTo>
                      <a:pt x="76" y="27"/>
                    </a:lnTo>
                    <a:lnTo>
                      <a:pt x="76" y="29"/>
                    </a:lnTo>
                    <a:lnTo>
                      <a:pt x="78" y="29"/>
                    </a:lnTo>
                    <a:lnTo>
                      <a:pt x="79" y="32"/>
                    </a:lnTo>
                    <a:lnTo>
                      <a:pt x="81" y="32"/>
                    </a:lnTo>
                    <a:lnTo>
                      <a:pt x="81" y="34"/>
                    </a:lnTo>
                    <a:lnTo>
                      <a:pt x="83" y="34"/>
                    </a:lnTo>
                    <a:lnTo>
                      <a:pt x="85" y="34"/>
                    </a:lnTo>
                    <a:lnTo>
                      <a:pt x="85" y="37"/>
                    </a:lnTo>
                    <a:lnTo>
                      <a:pt x="87" y="37"/>
                    </a:lnTo>
                    <a:lnTo>
                      <a:pt x="88" y="37"/>
                    </a:lnTo>
                    <a:lnTo>
                      <a:pt x="88" y="39"/>
                    </a:lnTo>
                    <a:lnTo>
                      <a:pt x="90" y="39"/>
                    </a:lnTo>
                    <a:lnTo>
                      <a:pt x="92" y="39"/>
                    </a:lnTo>
                    <a:lnTo>
                      <a:pt x="92" y="42"/>
                    </a:lnTo>
                    <a:lnTo>
                      <a:pt x="94" y="42"/>
                    </a:lnTo>
                    <a:lnTo>
                      <a:pt x="95" y="42"/>
                    </a:lnTo>
                    <a:lnTo>
                      <a:pt x="95" y="44"/>
                    </a:lnTo>
                    <a:lnTo>
                      <a:pt x="95" y="51"/>
                    </a:lnTo>
                    <a:lnTo>
                      <a:pt x="95" y="54"/>
                    </a:lnTo>
                    <a:lnTo>
                      <a:pt x="95" y="56"/>
                    </a:lnTo>
                    <a:lnTo>
                      <a:pt x="95" y="59"/>
                    </a:lnTo>
                    <a:lnTo>
                      <a:pt x="95" y="61"/>
                    </a:lnTo>
                    <a:lnTo>
                      <a:pt x="95" y="64"/>
                    </a:lnTo>
                    <a:lnTo>
                      <a:pt x="95" y="66"/>
                    </a:lnTo>
                    <a:lnTo>
                      <a:pt x="95" y="69"/>
                    </a:lnTo>
                    <a:lnTo>
                      <a:pt x="95" y="71"/>
                    </a:lnTo>
                    <a:lnTo>
                      <a:pt x="95" y="74"/>
                    </a:lnTo>
                    <a:lnTo>
                      <a:pt x="95" y="76"/>
                    </a:lnTo>
                    <a:lnTo>
                      <a:pt x="95" y="78"/>
                    </a:lnTo>
                    <a:lnTo>
                      <a:pt x="95" y="83"/>
                    </a:lnTo>
                    <a:lnTo>
                      <a:pt x="95" y="88"/>
                    </a:lnTo>
                    <a:lnTo>
                      <a:pt x="95" y="91"/>
                    </a:lnTo>
                    <a:lnTo>
                      <a:pt x="95" y="93"/>
                    </a:lnTo>
                    <a:lnTo>
                      <a:pt x="95" y="98"/>
                    </a:lnTo>
                    <a:lnTo>
                      <a:pt x="95" y="100"/>
                    </a:lnTo>
                    <a:lnTo>
                      <a:pt x="95" y="103"/>
                    </a:lnTo>
                    <a:lnTo>
                      <a:pt x="95" y="105"/>
                    </a:lnTo>
                    <a:lnTo>
                      <a:pt x="95" y="108"/>
                    </a:lnTo>
                    <a:lnTo>
                      <a:pt x="95" y="113"/>
                    </a:lnTo>
                    <a:lnTo>
                      <a:pt x="95" y="115"/>
                    </a:lnTo>
                    <a:lnTo>
                      <a:pt x="95" y="118"/>
                    </a:lnTo>
                    <a:lnTo>
                      <a:pt x="95" y="120"/>
                    </a:lnTo>
                    <a:lnTo>
                      <a:pt x="95" y="123"/>
                    </a:lnTo>
                    <a:lnTo>
                      <a:pt x="95" y="127"/>
                    </a:lnTo>
                    <a:lnTo>
                      <a:pt x="95" y="130"/>
                    </a:lnTo>
                    <a:lnTo>
                      <a:pt x="95" y="132"/>
                    </a:lnTo>
                    <a:lnTo>
                      <a:pt x="95" y="135"/>
                    </a:lnTo>
                    <a:lnTo>
                      <a:pt x="95" y="137"/>
                    </a:lnTo>
                    <a:lnTo>
                      <a:pt x="95" y="142"/>
                    </a:lnTo>
                    <a:lnTo>
                      <a:pt x="95" y="147"/>
                    </a:lnTo>
                    <a:lnTo>
                      <a:pt x="95" y="149"/>
                    </a:lnTo>
                    <a:lnTo>
                      <a:pt x="95" y="152"/>
                    </a:lnTo>
                    <a:lnTo>
                      <a:pt x="95" y="154"/>
                    </a:lnTo>
                    <a:lnTo>
                      <a:pt x="95" y="159"/>
                    </a:lnTo>
                    <a:lnTo>
                      <a:pt x="95" y="164"/>
                    </a:lnTo>
                    <a:lnTo>
                      <a:pt x="97" y="164"/>
                    </a:lnTo>
                    <a:lnTo>
                      <a:pt x="101" y="164"/>
                    </a:lnTo>
                    <a:lnTo>
                      <a:pt x="108" y="164"/>
                    </a:lnTo>
                    <a:lnTo>
                      <a:pt x="109" y="164"/>
                    </a:lnTo>
                    <a:lnTo>
                      <a:pt x="111" y="164"/>
                    </a:lnTo>
                    <a:lnTo>
                      <a:pt x="115" y="164"/>
                    </a:lnTo>
                    <a:lnTo>
                      <a:pt x="116" y="164"/>
                    </a:lnTo>
                    <a:lnTo>
                      <a:pt x="120" y="164"/>
                    </a:lnTo>
                    <a:lnTo>
                      <a:pt x="124" y="164"/>
                    </a:lnTo>
                    <a:lnTo>
                      <a:pt x="127" y="164"/>
                    </a:lnTo>
                    <a:lnTo>
                      <a:pt x="127" y="167"/>
                    </a:lnTo>
                    <a:lnTo>
                      <a:pt x="127" y="171"/>
                    </a:lnTo>
                    <a:lnTo>
                      <a:pt x="127" y="174"/>
                    </a:lnTo>
                    <a:lnTo>
                      <a:pt x="127" y="184"/>
                    </a:lnTo>
                    <a:lnTo>
                      <a:pt x="127" y="189"/>
                    </a:lnTo>
                    <a:lnTo>
                      <a:pt x="127" y="191"/>
                    </a:lnTo>
                    <a:lnTo>
                      <a:pt x="127" y="193"/>
                    </a:lnTo>
                    <a:lnTo>
                      <a:pt x="129" y="193"/>
                    </a:lnTo>
                    <a:lnTo>
                      <a:pt x="132" y="193"/>
                    </a:lnTo>
                    <a:lnTo>
                      <a:pt x="138" y="193"/>
                    </a:lnTo>
                    <a:lnTo>
                      <a:pt x="139" y="193"/>
                    </a:lnTo>
                    <a:lnTo>
                      <a:pt x="143" y="193"/>
                    </a:lnTo>
                    <a:lnTo>
                      <a:pt x="145" y="193"/>
                    </a:lnTo>
                    <a:lnTo>
                      <a:pt x="148" y="193"/>
                    </a:lnTo>
                    <a:lnTo>
                      <a:pt x="150" y="193"/>
                    </a:lnTo>
                    <a:lnTo>
                      <a:pt x="152" y="193"/>
                    </a:lnTo>
                    <a:lnTo>
                      <a:pt x="155" y="193"/>
                    </a:lnTo>
                    <a:lnTo>
                      <a:pt x="157" y="193"/>
                    </a:lnTo>
                    <a:lnTo>
                      <a:pt x="159" y="193"/>
                    </a:lnTo>
                    <a:lnTo>
                      <a:pt x="159" y="196"/>
                    </a:lnTo>
                    <a:lnTo>
                      <a:pt x="157" y="196"/>
                    </a:lnTo>
                    <a:lnTo>
                      <a:pt x="157" y="198"/>
                    </a:lnTo>
                    <a:lnTo>
                      <a:pt x="157" y="201"/>
                    </a:lnTo>
                    <a:lnTo>
                      <a:pt x="157" y="203"/>
                    </a:lnTo>
                    <a:lnTo>
                      <a:pt x="159" y="206"/>
                    </a:lnTo>
                    <a:lnTo>
                      <a:pt x="159" y="208"/>
                    </a:lnTo>
                    <a:lnTo>
                      <a:pt x="159" y="213"/>
                    </a:lnTo>
                    <a:lnTo>
                      <a:pt x="159" y="218"/>
                    </a:lnTo>
                    <a:lnTo>
                      <a:pt x="159" y="223"/>
                    </a:lnTo>
                    <a:lnTo>
                      <a:pt x="159" y="225"/>
                    </a:lnTo>
                    <a:lnTo>
                      <a:pt x="159" y="228"/>
                    </a:lnTo>
                    <a:lnTo>
                      <a:pt x="159" y="230"/>
                    </a:lnTo>
                    <a:lnTo>
                      <a:pt x="159" y="233"/>
                    </a:lnTo>
                    <a:lnTo>
                      <a:pt x="159" y="235"/>
                    </a:lnTo>
                    <a:lnTo>
                      <a:pt x="159" y="240"/>
                    </a:lnTo>
                    <a:lnTo>
                      <a:pt x="159" y="242"/>
                    </a:lnTo>
                    <a:lnTo>
                      <a:pt x="159" y="245"/>
                    </a:lnTo>
                    <a:lnTo>
                      <a:pt x="159" y="247"/>
                    </a:lnTo>
                    <a:lnTo>
                      <a:pt x="159" y="250"/>
                    </a:lnTo>
                    <a:lnTo>
                      <a:pt x="159" y="252"/>
                    </a:lnTo>
                    <a:lnTo>
                      <a:pt x="159" y="255"/>
                    </a:lnTo>
                    <a:lnTo>
                      <a:pt x="157" y="255"/>
                    </a:lnTo>
                    <a:lnTo>
                      <a:pt x="155" y="255"/>
                    </a:lnTo>
                    <a:lnTo>
                      <a:pt x="152" y="255"/>
                    </a:lnTo>
                    <a:lnTo>
                      <a:pt x="146" y="255"/>
                    </a:lnTo>
                    <a:lnTo>
                      <a:pt x="141" y="255"/>
                    </a:lnTo>
                    <a:lnTo>
                      <a:pt x="139" y="255"/>
                    </a:lnTo>
                    <a:lnTo>
                      <a:pt x="134" y="255"/>
                    </a:lnTo>
                    <a:lnTo>
                      <a:pt x="132" y="255"/>
                    </a:lnTo>
                    <a:lnTo>
                      <a:pt x="131" y="255"/>
                    </a:lnTo>
                    <a:lnTo>
                      <a:pt x="127" y="255"/>
                    </a:lnTo>
                    <a:lnTo>
                      <a:pt x="122" y="255"/>
                    </a:lnTo>
                    <a:lnTo>
                      <a:pt x="118" y="255"/>
                    </a:lnTo>
                    <a:lnTo>
                      <a:pt x="116" y="255"/>
                    </a:lnTo>
                    <a:lnTo>
                      <a:pt x="115" y="255"/>
                    </a:lnTo>
                    <a:lnTo>
                      <a:pt x="113" y="255"/>
                    </a:lnTo>
                    <a:lnTo>
                      <a:pt x="111" y="255"/>
                    </a:lnTo>
                    <a:lnTo>
                      <a:pt x="109" y="255"/>
                    </a:lnTo>
                    <a:lnTo>
                      <a:pt x="108" y="255"/>
                    </a:lnTo>
                    <a:lnTo>
                      <a:pt x="106" y="255"/>
                    </a:lnTo>
                    <a:lnTo>
                      <a:pt x="104" y="255"/>
                    </a:lnTo>
                    <a:lnTo>
                      <a:pt x="102" y="255"/>
                    </a:lnTo>
                    <a:lnTo>
                      <a:pt x="101" y="255"/>
                    </a:lnTo>
                    <a:lnTo>
                      <a:pt x="99" y="255"/>
                    </a:lnTo>
                    <a:lnTo>
                      <a:pt x="95" y="255"/>
                    </a:lnTo>
                    <a:lnTo>
                      <a:pt x="92" y="255"/>
                    </a:lnTo>
                    <a:lnTo>
                      <a:pt x="90" y="255"/>
                    </a:lnTo>
                    <a:lnTo>
                      <a:pt x="88" y="255"/>
                    </a:lnTo>
                    <a:lnTo>
                      <a:pt x="87" y="255"/>
                    </a:lnTo>
                    <a:lnTo>
                      <a:pt x="85" y="255"/>
                    </a:lnTo>
                    <a:lnTo>
                      <a:pt x="83" y="255"/>
                    </a:lnTo>
                    <a:lnTo>
                      <a:pt x="81" y="255"/>
                    </a:lnTo>
                    <a:lnTo>
                      <a:pt x="78" y="255"/>
                    </a:lnTo>
                    <a:lnTo>
                      <a:pt x="76" y="255"/>
                    </a:lnTo>
                    <a:lnTo>
                      <a:pt x="74" y="255"/>
                    </a:lnTo>
                    <a:lnTo>
                      <a:pt x="71" y="255"/>
                    </a:lnTo>
                    <a:lnTo>
                      <a:pt x="67" y="255"/>
                    </a:lnTo>
                    <a:lnTo>
                      <a:pt x="65" y="255"/>
                    </a:lnTo>
                    <a:lnTo>
                      <a:pt x="64" y="255"/>
                    </a:lnTo>
                    <a:lnTo>
                      <a:pt x="60" y="255"/>
                    </a:lnTo>
                    <a:lnTo>
                      <a:pt x="58" y="255"/>
                    </a:lnTo>
                    <a:lnTo>
                      <a:pt x="57" y="255"/>
                    </a:lnTo>
                    <a:lnTo>
                      <a:pt x="55" y="255"/>
                    </a:lnTo>
                    <a:lnTo>
                      <a:pt x="53" y="255"/>
                    </a:lnTo>
                    <a:lnTo>
                      <a:pt x="51" y="255"/>
                    </a:lnTo>
                    <a:lnTo>
                      <a:pt x="48" y="255"/>
                    </a:lnTo>
                    <a:lnTo>
                      <a:pt x="44" y="255"/>
                    </a:lnTo>
                    <a:lnTo>
                      <a:pt x="42" y="255"/>
                    </a:lnTo>
                    <a:lnTo>
                      <a:pt x="37" y="255"/>
                    </a:lnTo>
                    <a:lnTo>
                      <a:pt x="34" y="255"/>
                    </a:lnTo>
                    <a:lnTo>
                      <a:pt x="28" y="255"/>
                    </a:lnTo>
                    <a:lnTo>
                      <a:pt x="23" y="255"/>
                    </a:lnTo>
                    <a:lnTo>
                      <a:pt x="21" y="255"/>
                    </a:lnTo>
                    <a:lnTo>
                      <a:pt x="18" y="255"/>
                    </a:lnTo>
                    <a:lnTo>
                      <a:pt x="16" y="255"/>
                    </a:lnTo>
                    <a:lnTo>
                      <a:pt x="14" y="255"/>
                    </a:lnTo>
                    <a:lnTo>
                      <a:pt x="11" y="255"/>
                    </a:lnTo>
                    <a:lnTo>
                      <a:pt x="7" y="255"/>
                    </a:lnTo>
                    <a:lnTo>
                      <a:pt x="6" y="255"/>
                    </a:lnTo>
                    <a:lnTo>
                      <a:pt x="2" y="255"/>
                    </a:lnTo>
                    <a:lnTo>
                      <a:pt x="0" y="255"/>
                    </a:lnTo>
                    <a:lnTo>
                      <a:pt x="0" y="252"/>
                    </a:lnTo>
                    <a:lnTo>
                      <a:pt x="0" y="250"/>
                    </a:lnTo>
                    <a:lnTo>
                      <a:pt x="0" y="247"/>
                    </a:lnTo>
                    <a:lnTo>
                      <a:pt x="0" y="242"/>
                    </a:lnTo>
                    <a:lnTo>
                      <a:pt x="0" y="237"/>
                    </a:lnTo>
                    <a:lnTo>
                      <a:pt x="0" y="235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0" y="225"/>
                    </a:lnTo>
                    <a:lnTo>
                      <a:pt x="0" y="223"/>
                    </a:lnTo>
                    <a:lnTo>
                      <a:pt x="0" y="220"/>
                    </a:lnTo>
                    <a:lnTo>
                      <a:pt x="0" y="218"/>
                    </a:lnTo>
                    <a:lnTo>
                      <a:pt x="0" y="213"/>
                    </a:lnTo>
                    <a:lnTo>
                      <a:pt x="0" y="211"/>
                    </a:lnTo>
                    <a:lnTo>
                      <a:pt x="0" y="208"/>
                    </a:lnTo>
                    <a:lnTo>
                      <a:pt x="0" y="206"/>
                    </a:lnTo>
                    <a:lnTo>
                      <a:pt x="0" y="203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0" y="193"/>
                    </a:lnTo>
                    <a:lnTo>
                      <a:pt x="0" y="191"/>
                    </a:lnTo>
                    <a:lnTo>
                      <a:pt x="0" y="189"/>
                    </a:lnTo>
                    <a:lnTo>
                      <a:pt x="0" y="186"/>
                    </a:lnTo>
                    <a:lnTo>
                      <a:pt x="0" y="184"/>
                    </a:lnTo>
                    <a:lnTo>
                      <a:pt x="0" y="181"/>
                    </a:lnTo>
                    <a:lnTo>
                      <a:pt x="0" y="179"/>
                    </a:lnTo>
                    <a:lnTo>
                      <a:pt x="0" y="176"/>
                    </a:lnTo>
                    <a:lnTo>
                      <a:pt x="0" y="171"/>
                    </a:lnTo>
                    <a:lnTo>
                      <a:pt x="0" y="169"/>
                    </a:lnTo>
                    <a:lnTo>
                      <a:pt x="0" y="164"/>
                    </a:lnTo>
                    <a:lnTo>
                      <a:pt x="0" y="162"/>
                    </a:lnTo>
                    <a:lnTo>
                      <a:pt x="0" y="159"/>
                    </a:lnTo>
                    <a:lnTo>
                      <a:pt x="0" y="157"/>
                    </a:lnTo>
                    <a:lnTo>
                      <a:pt x="0" y="152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40"/>
                    </a:lnTo>
                    <a:lnTo>
                      <a:pt x="0" y="137"/>
                    </a:lnTo>
                    <a:lnTo>
                      <a:pt x="0" y="135"/>
                    </a:lnTo>
                    <a:lnTo>
                      <a:pt x="0" y="132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2" y="118"/>
                    </a:lnTo>
                    <a:lnTo>
                      <a:pt x="0" y="115"/>
                    </a:lnTo>
                    <a:lnTo>
                      <a:pt x="2" y="115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0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6" y="44"/>
                    </a:lnTo>
                    <a:lnTo>
                      <a:pt x="6" y="42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9" y="39"/>
                    </a:lnTo>
                    <a:lnTo>
                      <a:pt x="11" y="39"/>
                    </a:lnTo>
                    <a:lnTo>
                      <a:pt x="11" y="37"/>
                    </a:lnTo>
                    <a:lnTo>
                      <a:pt x="13" y="37"/>
                    </a:lnTo>
                    <a:lnTo>
                      <a:pt x="11" y="37"/>
                    </a:lnTo>
                    <a:lnTo>
                      <a:pt x="13" y="37"/>
                    </a:lnTo>
                    <a:lnTo>
                      <a:pt x="13" y="34"/>
                    </a:lnTo>
                    <a:lnTo>
                      <a:pt x="13" y="37"/>
                    </a:lnTo>
                    <a:lnTo>
                      <a:pt x="14" y="37"/>
                    </a:lnTo>
                    <a:lnTo>
                      <a:pt x="16" y="37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21" y="34"/>
                    </a:lnTo>
                    <a:lnTo>
                      <a:pt x="21" y="32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7" y="29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7" name="Freeform 65"/>
              <p:cNvSpPr>
                <a:spLocks/>
              </p:cNvSpPr>
              <p:nvPr/>
            </p:nvSpPr>
            <p:spPr bwMode="auto">
              <a:xfrm>
                <a:off x="2647" y="2601"/>
                <a:ext cx="159" cy="255"/>
              </a:xfrm>
              <a:custGeom>
                <a:avLst/>
                <a:gdLst>
                  <a:gd name="T0" fmla="*/ 34 w 159"/>
                  <a:gd name="T1" fmla="*/ 27 h 255"/>
                  <a:gd name="T2" fmla="*/ 42 w 159"/>
                  <a:gd name="T3" fmla="*/ 22 h 255"/>
                  <a:gd name="T4" fmla="*/ 48 w 159"/>
                  <a:gd name="T5" fmla="*/ 17 h 255"/>
                  <a:gd name="T6" fmla="*/ 46 w 159"/>
                  <a:gd name="T7" fmla="*/ 15 h 255"/>
                  <a:gd name="T8" fmla="*/ 48 w 159"/>
                  <a:gd name="T9" fmla="*/ 12 h 255"/>
                  <a:gd name="T10" fmla="*/ 57 w 159"/>
                  <a:gd name="T11" fmla="*/ 15 h 255"/>
                  <a:gd name="T12" fmla="*/ 55 w 159"/>
                  <a:gd name="T13" fmla="*/ 12 h 255"/>
                  <a:gd name="T14" fmla="*/ 49 w 159"/>
                  <a:gd name="T15" fmla="*/ 7 h 255"/>
                  <a:gd name="T16" fmla="*/ 44 w 159"/>
                  <a:gd name="T17" fmla="*/ 0 h 255"/>
                  <a:gd name="T18" fmla="*/ 49 w 159"/>
                  <a:gd name="T19" fmla="*/ 5 h 255"/>
                  <a:gd name="T20" fmla="*/ 55 w 159"/>
                  <a:gd name="T21" fmla="*/ 12 h 255"/>
                  <a:gd name="T22" fmla="*/ 64 w 159"/>
                  <a:gd name="T23" fmla="*/ 17 h 255"/>
                  <a:gd name="T24" fmla="*/ 69 w 159"/>
                  <a:gd name="T25" fmla="*/ 25 h 255"/>
                  <a:gd name="T26" fmla="*/ 76 w 159"/>
                  <a:gd name="T27" fmla="*/ 29 h 255"/>
                  <a:gd name="T28" fmla="*/ 85 w 159"/>
                  <a:gd name="T29" fmla="*/ 34 h 255"/>
                  <a:gd name="T30" fmla="*/ 92 w 159"/>
                  <a:gd name="T31" fmla="*/ 39 h 255"/>
                  <a:gd name="T32" fmla="*/ 95 w 159"/>
                  <a:gd name="T33" fmla="*/ 54 h 255"/>
                  <a:gd name="T34" fmla="*/ 95 w 159"/>
                  <a:gd name="T35" fmla="*/ 69 h 255"/>
                  <a:gd name="T36" fmla="*/ 95 w 159"/>
                  <a:gd name="T37" fmla="*/ 88 h 255"/>
                  <a:gd name="T38" fmla="*/ 95 w 159"/>
                  <a:gd name="T39" fmla="*/ 105 h 255"/>
                  <a:gd name="T40" fmla="*/ 95 w 159"/>
                  <a:gd name="T41" fmla="*/ 123 h 255"/>
                  <a:gd name="T42" fmla="*/ 95 w 159"/>
                  <a:gd name="T43" fmla="*/ 142 h 255"/>
                  <a:gd name="T44" fmla="*/ 95 w 159"/>
                  <a:gd name="T45" fmla="*/ 164 h 255"/>
                  <a:gd name="T46" fmla="*/ 115 w 159"/>
                  <a:gd name="T47" fmla="*/ 164 h 255"/>
                  <a:gd name="T48" fmla="*/ 127 w 159"/>
                  <a:gd name="T49" fmla="*/ 171 h 255"/>
                  <a:gd name="T50" fmla="*/ 129 w 159"/>
                  <a:gd name="T51" fmla="*/ 193 h 255"/>
                  <a:gd name="T52" fmla="*/ 148 w 159"/>
                  <a:gd name="T53" fmla="*/ 193 h 255"/>
                  <a:gd name="T54" fmla="*/ 159 w 159"/>
                  <a:gd name="T55" fmla="*/ 196 h 255"/>
                  <a:gd name="T56" fmla="*/ 159 w 159"/>
                  <a:gd name="T57" fmla="*/ 208 h 255"/>
                  <a:gd name="T58" fmla="*/ 159 w 159"/>
                  <a:gd name="T59" fmla="*/ 230 h 255"/>
                  <a:gd name="T60" fmla="*/ 159 w 159"/>
                  <a:gd name="T61" fmla="*/ 247 h 255"/>
                  <a:gd name="T62" fmla="*/ 152 w 159"/>
                  <a:gd name="T63" fmla="*/ 255 h 255"/>
                  <a:gd name="T64" fmla="*/ 131 w 159"/>
                  <a:gd name="T65" fmla="*/ 255 h 255"/>
                  <a:gd name="T66" fmla="*/ 113 w 159"/>
                  <a:gd name="T67" fmla="*/ 255 h 255"/>
                  <a:gd name="T68" fmla="*/ 102 w 159"/>
                  <a:gd name="T69" fmla="*/ 255 h 255"/>
                  <a:gd name="T70" fmla="*/ 88 w 159"/>
                  <a:gd name="T71" fmla="*/ 255 h 255"/>
                  <a:gd name="T72" fmla="*/ 76 w 159"/>
                  <a:gd name="T73" fmla="*/ 255 h 255"/>
                  <a:gd name="T74" fmla="*/ 60 w 159"/>
                  <a:gd name="T75" fmla="*/ 255 h 255"/>
                  <a:gd name="T76" fmla="*/ 48 w 159"/>
                  <a:gd name="T77" fmla="*/ 255 h 255"/>
                  <a:gd name="T78" fmla="*/ 23 w 159"/>
                  <a:gd name="T79" fmla="*/ 255 h 255"/>
                  <a:gd name="T80" fmla="*/ 7 w 159"/>
                  <a:gd name="T81" fmla="*/ 255 h 255"/>
                  <a:gd name="T82" fmla="*/ 0 w 159"/>
                  <a:gd name="T83" fmla="*/ 247 h 255"/>
                  <a:gd name="T84" fmla="*/ 0 w 159"/>
                  <a:gd name="T85" fmla="*/ 228 h 255"/>
                  <a:gd name="T86" fmla="*/ 0 w 159"/>
                  <a:gd name="T87" fmla="*/ 211 h 255"/>
                  <a:gd name="T88" fmla="*/ 0 w 159"/>
                  <a:gd name="T89" fmla="*/ 196 h 255"/>
                  <a:gd name="T90" fmla="*/ 0 w 159"/>
                  <a:gd name="T91" fmla="*/ 181 h 255"/>
                  <a:gd name="T92" fmla="*/ 0 w 159"/>
                  <a:gd name="T93" fmla="*/ 162 h 255"/>
                  <a:gd name="T94" fmla="*/ 0 w 159"/>
                  <a:gd name="T95" fmla="*/ 144 h 255"/>
                  <a:gd name="T96" fmla="*/ 0 w 159"/>
                  <a:gd name="T97" fmla="*/ 127 h 255"/>
                  <a:gd name="T98" fmla="*/ 2 w 159"/>
                  <a:gd name="T99" fmla="*/ 115 h 255"/>
                  <a:gd name="T100" fmla="*/ 0 w 159"/>
                  <a:gd name="T101" fmla="*/ 103 h 255"/>
                  <a:gd name="T102" fmla="*/ 0 w 159"/>
                  <a:gd name="T103" fmla="*/ 88 h 255"/>
                  <a:gd name="T104" fmla="*/ 0 w 159"/>
                  <a:gd name="T105" fmla="*/ 74 h 255"/>
                  <a:gd name="T106" fmla="*/ 0 w 159"/>
                  <a:gd name="T107" fmla="*/ 59 h 255"/>
                  <a:gd name="T108" fmla="*/ 0 w 159"/>
                  <a:gd name="T109" fmla="*/ 44 h 255"/>
                  <a:gd name="T110" fmla="*/ 6 w 159"/>
                  <a:gd name="T111" fmla="*/ 42 h 255"/>
                  <a:gd name="T112" fmla="*/ 9 w 159"/>
                  <a:gd name="T113" fmla="*/ 42 h 255"/>
                  <a:gd name="T114" fmla="*/ 13 w 159"/>
                  <a:gd name="T115" fmla="*/ 37 h 255"/>
                  <a:gd name="T116" fmla="*/ 20 w 159"/>
                  <a:gd name="T117" fmla="*/ 34 h 25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59"/>
                  <a:gd name="T178" fmla="*/ 0 h 255"/>
                  <a:gd name="T179" fmla="*/ 159 w 159"/>
                  <a:gd name="T180" fmla="*/ 255 h 25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59" h="255">
                    <a:moveTo>
                      <a:pt x="27" y="29"/>
                    </a:moveTo>
                    <a:lnTo>
                      <a:pt x="28" y="29"/>
                    </a:lnTo>
                    <a:lnTo>
                      <a:pt x="30" y="29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4" y="27"/>
                    </a:lnTo>
                    <a:lnTo>
                      <a:pt x="35" y="27"/>
                    </a:lnTo>
                    <a:lnTo>
                      <a:pt x="37" y="27"/>
                    </a:lnTo>
                    <a:lnTo>
                      <a:pt x="39" y="25"/>
                    </a:lnTo>
                    <a:lnTo>
                      <a:pt x="41" y="25"/>
                    </a:lnTo>
                    <a:lnTo>
                      <a:pt x="41" y="22"/>
                    </a:lnTo>
                    <a:lnTo>
                      <a:pt x="42" y="22"/>
                    </a:lnTo>
                    <a:lnTo>
                      <a:pt x="44" y="20"/>
                    </a:lnTo>
                    <a:lnTo>
                      <a:pt x="46" y="20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48" y="15"/>
                    </a:lnTo>
                    <a:lnTo>
                      <a:pt x="49" y="15"/>
                    </a:lnTo>
                    <a:lnTo>
                      <a:pt x="51" y="15"/>
                    </a:lnTo>
                    <a:lnTo>
                      <a:pt x="49" y="15"/>
                    </a:lnTo>
                    <a:lnTo>
                      <a:pt x="48" y="15"/>
                    </a:lnTo>
                    <a:lnTo>
                      <a:pt x="46" y="15"/>
                    </a:lnTo>
                    <a:lnTo>
                      <a:pt x="44" y="15"/>
                    </a:lnTo>
                    <a:lnTo>
                      <a:pt x="42" y="15"/>
                    </a:lnTo>
                    <a:lnTo>
                      <a:pt x="44" y="15"/>
                    </a:lnTo>
                    <a:lnTo>
                      <a:pt x="44" y="12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49" y="12"/>
                    </a:lnTo>
                    <a:lnTo>
                      <a:pt x="51" y="12"/>
                    </a:lnTo>
                    <a:lnTo>
                      <a:pt x="53" y="12"/>
                    </a:lnTo>
                    <a:lnTo>
                      <a:pt x="55" y="12"/>
                    </a:lnTo>
                    <a:lnTo>
                      <a:pt x="55" y="15"/>
                    </a:lnTo>
                    <a:lnTo>
                      <a:pt x="57" y="15"/>
                    </a:lnTo>
                    <a:lnTo>
                      <a:pt x="58" y="15"/>
                    </a:lnTo>
                    <a:lnTo>
                      <a:pt x="60" y="15"/>
                    </a:lnTo>
                    <a:lnTo>
                      <a:pt x="58" y="15"/>
                    </a:lnTo>
                    <a:lnTo>
                      <a:pt x="57" y="15"/>
                    </a:lnTo>
                    <a:lnTo>
                      <a:pt x="57" y="12"/>
                    </a:lnTo>
                    <a:lnTo>
                      <a:pt x="55" y="12"/>
                    </a:lnTo>
                    <a:lnTo>
                      <a:pt x="55" y="10"/>
                    </a:lnTo>
                    <a:lnTo>
                      <a:pt x="55" y="12"/>
                    </a:lnTo>
                    <a:lnTo>
                      <a:pt x="55" y="10"/>
                    </a:lnTo>
                    <a:lnTo>
                      <a:pt x="53" y="10"/>
                    </a:lnTo>
                    <a:lnTo>
                      <a:pt x="51" y="7"/>
                    </a:lnTo>
                    <a:lnTo>
                      <a:pt x="49" y="7"/>
                    </a:lnTo>
                    <a:lnTo>
                      <a:pt x="49" y="5"/>
                    </a:lnTo>
                    <a:lnTo>
                      <a:pt x="48" y="5"/>
                    </a:lnTo>
                    <a:lnTo>
                      <a:pt x="46" y="5"/>
                    </a:lnTo>
                    <a:lnTo>
                      <a:pt x="46" y="3"/>
                    </a:lnTo>
                    <a:lnTo>
                      <a:pt x="44" y="3"/>
                    </a:lnTo>
                    <a:lnTo>
                      <a:pt x="44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3"/>
                    </a:lnTo>
                    <a:lnTo>
                      <a:pt x="48" y="3"/>
                    </a:lnTo>
                    <a:lnTo>
                      <a:pt x="48" y="5"/>
                    </a:lnTo>
                    <a:lnTo>
                      <a:pt x="49" y="5"/>
                    </a:lnTo>
                    <a:lnTo>
                      <a:pt x="49" y="7"/>
                    </a:lnTo>
                    <a:lnTo>
                      <a:pt x="51" y="7"/>
                    </a:lnTo>
                    <a:lnTo>
                      <a:pt x="53" y="7"/>
                    </a:lnTo>
                    <a:lnTo>
                      <a:pt x="53" y="10"/>
                    </a:lnTo>
                    <a:lnTo>
                      <a:pt x="55" y="10"/>
                    </a:lnTo>
                    <a:lnTo>
                      <a:pt x="55" y="12"/>
                    </a:lnTo>
                    <a:lnTo>
                      <a:pt x="57" y="12"/>
                    </a:lnTo>
                    <a:lnTo>
                      <a:pt x="58" y="12"/>
                    </a:lnTo>
                    <a:lnTo>
                      <a:pt x="58" y="15"/>
                    </a:lnTo>
                    <a:lnTo>
                      <a:pt x="60" y="15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4" y="20"/>
                    </a:lnTo>
                    <a:lnTo>
                      <a:pt x="65" y="20"/>
                    </a:lnTo>
                    <a:lnTo>
                      <a:pt x="67" y="20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69" y="25"/>
                    </a:lnTo>
                    <a:lnTo>
                      <a:pt x="71" y="25"/>
                    </a:lnTo>
                    <a:lnTo>
                      <a:pt x="72" y="25"/>
                    </a:lnTo>
                    <a:lnTo>
                      <a:pt x="72" y="27"/>
                    </a:lnTo>
                    <a:lnTo>
                      <a:pt x="74" y="27"/>
                    </a:lnTo>
                    <a:lnTo>
                      <a:pt x="76" y="27"/>
                    </a:lnTo>
                    <a:lnTo>
                      <a:pt x="76" y="29"/>
                    </a:lnTo>
                    <a:lnTo>
                      <a:pt x="78" y="29"/>
                    </a:lnTo>
                    <a:lnTo>
                      <a:pt x="79" y="32"/>
                    </a:lnTo>
                    <a:lnTo>
                      <a:pt x="81" y="32"/>
                    </a:lnTo>
                    <a:lnTo>
                      <a:pt x="81" y="34"/>
                    </a:lnTo>
                    <a:lnTo>
                      <a:pt x="83" y="34"/>
                    </a:lnTo>
                    <a:lnTo>
                      <a:pt x="85" y="34"/>
                    </a:lnTo>
                    <a:lnTo>
                      <a:pt x="85" y="37"/>
                    </a:lnTo>
                    <a:lnTo>
                      <a:pt x="87" y="37"/>
                    </a:lnTo>
                    <a:lnTo>
                      <a:pt x="88" y="37"/>
                    </a:lnTo>
                    <a:lnTo>
                      <a:pt x="88" y="39"/>
                    </a:lnTo>
                    <a:lnTo>
                      <a:pt x="90" y="39"/>
                    </a:lnTo>
                    <a:lnTo>
                      <a:pt x="92" y="39"/>
                    </a:lnTo>
                    <a:lnTo>
                      <a:pt x="92" y="42"/>
                    </a:lnTo>
                    <a:lnTo>
                      <a:pt x="94" y="42"/>
                    </a:lnTo>
                    <a:lnTo>
                      <a:pt x="95" y="42"/>
                    </a:lnTo>
                    <a:lnTo>
                      <a:pt x="95" y="44"/>
                    </a:lnTo>
                    <a:lnTo>
                      <a:pt x="95" y="51"/>
                    </a:lnTo>
                    <a:lnTo>
                      <a:pt x="95" y="54"/>
                    </a:lnTo>
                    <a:lnTo>
                      <a:pt x="95" y="56"/>
                    </a:lnTo>
                    <a:lnTo>
                      <a:pt x="95" y="59"/>
                    </a:lnTo>
                    <a:lnTo>
                      <a:pt x="95" y="61"/>
                    </a:lnTo>
                    <a:lnTo>
                      <a:pt x="95" y="64"/>
                    </a:lnTo>
                    <a:lnTo>
                      <a:pt x="95" y="66"/>
                    </a:lnTo>
                    <a:lnTo>
                      <a:pt x="95" y="69"/>
                    </a:lnTo>
                    <a:lnTo>
                      <a:pt x="95" y="71"/>
                    </a:lnTo>
                    <a:lnTo>
                      <a:pt x="95" y="74"/>
                    </a:lnTo>
                    <a:lnTo>
                      <a:pt x="95" y="76"/>
                    </a:lnTo>
                    <a:lnTo>
                      <a:pt x="95" y="78"/>
                    </a:lnTo>
                    <a:lnTo>
                      <a:pt x="95" y="83"/>
                    </a:lnTo>
                    <a:lnTo>
                      <a:pt x="95" y="88"/>
                    </a:lnTo>
                    <a:lnTo>
                      <a:pt x="95" y="91"/>
                    </a:lnTo>
                    <a:lnTo>
                      <a:pt x="95" y="93"/>
                    </a:lnTo>
                    <a:lnTo>
                      <a:pt x="95" y="98"/>
                    </a:lnTo>
                    <a:lnTo>
                      <a:pt x="95" y="100"/>
                    </a:lnTo>
                    <a:lnTo>
                      <a:pt x="95" y="103"/>
                    </a:lnTo>
                    <a:lnTo>
                      <a:pt x="95" y="105"/>
                    </a:lnTo>
                    <a:lnTo>
                      <a:pt x="95" y="108"/>
                    </a:lnTo>
                    <a:lnTo>
                      <a:pt x="95" y="113"/>
                    </a:lnTo>
                    <a:lnTo>
                      <a:pt x="95" y="115"/>
                    </a:lnTo>
                    <a:lnTo>
                      <a:pt x="95" y="118"/>
                    </a:lnTo>
                    <a:lnTo>
                      <a:pt x="95" y="120"/>
                    </a:lnTo>
                    <a:lnTo>
                      <a:pt x="95" y="123"/>
                    </a:lnTo>
                    <a:lnTo>
                      <a:pt x="95" y="127"/>
                    </a:lnTo>
                    <a:lnTo>
                      <a:pt x="95" y="130"/>
                    </a:lnTo>
                    <a:lnTo>
                      <a:pt x="95" y="132"/>
                    </a:lnTo>
                    <a:lnTo>
                      <a:pt x="95" y="135"/>
                    </a:lnTo>
                    <a:lnTo>
                      <a:pt x="95" y="137"/>
                    </a:lnTo>
                    <a:lnTo>
                      <a:pt x="95" y="142"/>
                    </a:lnTo>
                    <a:lnTo>
                      <a:pt x="95" y="147"/>
                    </a:lnTo>
                    <a:lnTo>
                      <a:pt x="95" y="149"/>
                    </a:lnTo>
                    <a:lnTo>
                      <a:pt x="95" y="152"/>
                    </a:lnTo>
                    <a:lnTo>
                      <a:pt x="95" y="154"/>
                    </a:lnTo>
                    <a:lnTo>
                      <a:pt x="95" y="159"/>
                    </a:lnTo>
                    <a:lnTo>
                      <a:pt x="95" y="164"/>
                    </a:lnTo>
                    <a:lnTo>
                      <a:pt x="97" y="164"/>
                    </a:lnTo>
                    <a:lnTo>
                      <a:pt x="101" y="164"/>
                    </a:lnTo>
                    <a:lnTo>
                      <a:pt x="108" y="164"/>
                    </a:lnTo>
                    <a:lnTo>
                      <a:pt x="109" y="164"/>
                    </a:lnTo>
                    <a:lnTo>
                      <a:pt x="111" y="164"/>
                    </a:lnTo>
                    <a:lnTo>
                      <a:pt x="115" y="164"/>
                    </a:lnTo>
                    <a:lnTo>
                      <a:pt x="116" y="164"/>
                    </a:lnTo>
                    <a:lnTo>
                      <a:pt x="120" y="164"/>
                    </a:lnTo>
                    <a:lnTo>
                      <a:pt x="124" y="164"/>
                    </a:lnTo>
                    <a:lnTo>
                      <a:pt x="127" y="164"/>
                    </a:lnTo>
                    <a:lnTo>
                      <a:pt x="127" y="167"/>
                    </a:lnTo>
                    <a:lnTo>
                      <a:pt x="127" y="171"/>
                    </a:lnTo>
                    <a:lnTo>
                      <a:pt x="127" y="174"/>
                    </a:lnTo>
                    <a:lnTo>
                      <a:pt x="127" y="184"/>
                    </a:lnTo>
                    <a:lnTo>
                      <a:pt x="127" y="189"/>
                    </a:lnTo>
                    <a:lnTo>
                      <a:pt x="127" y="191"/>
                    </a:lnTo>
                    <a:lnTo>
                      <a:pt x="127" y="193"/>
                    </a:lnTo>
                    <a:lnTo>
                      <a:pt x="129" y="193"/>
                    </a:lnTo>
                    <a:lnTo>
                      <a:pt x="132" y="193"/>
                    </a:lnTo>
                    <a:lnTo>
                      <a:pt x="138" y="193"/>
                    </a:lnTo>
                    <a:lnTo>
                      <a:pt x="139" y="193"/>
                    </a:lnTo>
                    <a:lnTo>
                      <a:pt x="143" y="193"/>
                    </a:lnTo>
                    <a:lnTo>
                      <a:pt x="145" y="193"/>
                    </a:lnTo>
                    <a:lnTo>
                      <a:pt x="148" y="193"/>
                    </a:lnTo>
                    <a:lnTo>
                      <a:pt x="150" y="193"/>
                    </a:lnTo>
                    <a:lnTo>
                      <a:pt x="152" y="193"/>
                    </a:lnTo>
                    <a:lnTo>
                      <a:pt x="155" y="193"/>
                    </a:lnTo>
                    <a:lnTo>
                      <a:pt x="157" y="193"/>
                    </a:lnTo>
                    <a:lnTo>
                      <a:pt x="159" y="193"/>
                    </a:lnTo>
                    <a:lnTo>
                      <a:pt x="159" y="196"/>
                    </a:lnTo>
                    <a:lnTo>
                      <a:pt x="157" y="196"/>
                    </a:lnTo>
                    <a:lnTo>
                      <a:pt x="157" y="198"/>
                    </a:lnTo>
                    <a:lnTo>
                      <a:pt x="157" y="201"/>
                    </a:lnTo>
                    <a:lnTo>
                      <a:pt x="157" y="203"/>
                    </a:lnTo>
                    <a:lnTo>
                      <a:pt x="159" y="206"/>
                    </a:lnTo>
                    <a:lnTo>
                      <a:pt x="159" y="208"/>
                    </a:lnTo>
                    <a:lnTo>
                      <a:pt x="159" y="213"/>
                    </a:lnTo>
                    <a:lnTo>
                      <a:pt x="159" y="218"/>
                    </a:lnTo>
                    <a:lnTo>
                      <a:pt x="159" y="223"/>
                    </a:lnTo>
                    <a:lnTo>
                      <a:pt x="159" y="225"/>
                    </a:lnTo>
                    <a:lnTo>
                      <a:pt x="159" y="228"/>
                    </a:lnTo>
                    <a:lnTo>
                      <a:pt x="159" y="230"/>
                    </a:lnTo>
                    <a:lnTo>
                      <a:pt x="159" y="233"/>
                    </a:lnTo>
                    <a:lnTo>
                      <a:pt x="159" y="235"/>
                    </a:lnTo>
                    <a:lnTo>
                      <a:pt x="159" y="240"/>
                    </a:lnTo>
                    <a:lnTo>
                      <a:pt x="159" y="242"/>
                    </a:lnTo>
                    <a:lnTo>
                      <a:pt x="159" y="245"/>
                    </a:lnTo>
                    <a:lnTo>
                      <a:pt x="159" y="247"/>
                    </a:lnTo>
                    <a:lnTo>
                      <a:pt x="159" y="250"/>
                    </a:lnTo>
                    <a:lnTo>
                      <a:pt x="159" y="252"/>
                    </a:lnTo>
                    <a:lnTo>
                      <a:pt x="159" y="255"/>
                    </a:lnTo>
                    <a:lnTo>
                      <a:pt x="157" y="255"/>
                    </a:lnTo>
                    <a:lnTo>
                      <a:pt x="155" y="255"/>
                    </a:lnTo>
                    <a:lnTo>
                      <a:pt x="152" y="255"/>
                    </a:lnTo>
                    <a:lnTo>
                      <a:pt x="146" y="255"/>
                    </a:lnTo>
                    <a:lnTo>
                      <a:pt x="141" y="255"/>
                    </a:lnTo>
                    <a:lnTo>
                      <a:pt x="139" y="255"/>
                    </a:lnTo>
                    <a:lnTo>
                      <a:pt x="134" y="255"/>
                    </a:lnTo>
                    <a:lnTo>
                      <a:pt x="132" y="255"/>
                    </a:lnTo>
                    <a:lnTo>
                      <a:pt x="131" y="255"/>
                    </a:lnTo>
                    <a:lnTo>
                      <a:pt x="127" y="255"/>
                    </a:lnTo>
                    <a:lnTo>
                      <a:pt x="122" y="255"/>
                    </a:lnTo>
                    <a:lnTo>
                      <a:pt x="118" y="255"/>
                    </a:lnTo>
                    <a:lnTo>
                      <a:pt x="116" y="255"/>
                    </a:lnTo>
                    <a:lnTo>
                      <a:pt x="115" y="255"/>
                    </a:lnTo>
                    <a:lnTo>
                      <a:pt x="113" y="255"/>
                    </a:lnTo>
                    <a:lnTo>
                      <a:pt x="111" y="255"/>
                    </a:lnTo>
                    <a:lnTo>
                      <a:pt x="109" y="255"/>
                    </a:lnTo>
                    <a:lnTo>
                      <a:pt x="108" y="255"/>
                    </a:lnTo>
                    <a:lnTo>
                      <a:pt x="106" y="255"/>
                    </a:lnTo>
                    <a:lnTo>
                      <a:pt x="104" y="255"/>
                    </a:lnTo>
                    <a:lnTo>
                      <a:pt x="102" y="255"/>
                    </a:lnTo>
                    <a:lnTo>
                      <a:pt x="101" y="255"/>
                    </a:lnTo>
                    <a:lnTo>
                      <a:pt x="99" y="255"/>
                    </a:lnTo>
                    <a:lnTo>
                      <a:pt x="95" y="255"/>
                    </a:lnTo>
                    <a:lnTo>
                      <a:pt x="92" y="255"/>
                    </a:lnTo>
                    <a:lnTo>
                      <a:pt x="90" y="255"/>
                    </a:lnTo>
                    <a:lnTo>
                      <a:pt x="88" y="255"/>
                    </a:lnTo>
                    <a:lnTo>
                      <a:pt x="87" y="255"/>
                    </a:lnTo>
                    <a:lnTo>
                      <a:pt x="85" y="255"/>
                    </a:lnTo>
                    <a:lnTo>
                      <a:pt x="83" y="255"/>
                    </a:lnTo>
                    <a:lnTo>
                      <a:pt x="81" y="255"/>
                    </a:lnTo>
                    <a:lnTo>
                      <a:pt x="78" y="255"/>
                    </a:lnTo>
                    <a:lnTo>
                      <a:pt x="76" y="255"/>
                    </a:lnTo>
                    <a:lnTo>
                      <a:pt x="74" y="255"/>
                    </a:lnTo>
                    <a:lnTo>
                      <a:pt x="71" y="255"/>
                    </a:lnTo>
                    <a:lnTo>
                      <a:pt x="67" y="255"/>
                    </a:lnTo>
                    <a:lnTo>
                      <a:pt x="65" y="255"/>
                    </a:lnTo>
                    <a:lnTo>
                      <a:pt x="64" y="255"/>
                    </a:lnTo>
                    <a:lnTo>
                      <a:pt x="60" y="255"/>
                    </a:lnTo>
                    <a:lnTo>
                      <a:pt x="58" y="255"/>
                    </a:lnTo>
                    <a:lnTo>
                      <a:pt x="57" y="255"/>
                    </a:lnTo>
                    <a:lnTo>
                      <a:pt x="55" y="255"/>
                    </a:lnTo>
                    <a:lnTo>
                      <a:pt x="53" y="255"/>
                    </a:lnTo>
                    <a:lnTo>
                      <a:pt x="51" y="255"/>
                    </a:lnTo>
                    <a:lnTo>
                      <a:pt x="48" y="255"/>
                    </a:lnTo>
                    <a:lnTo>
                      <a:pt x="44" y="255"/>
                    </a:lnTo>
                    <a:lnTo>
                      <a:pt x="42" y="255"/>
                    </a:lnTo>
                    <a:lnTo>
                      <a:pt x="37" y="255"/>
                    </a:lnTo>
                    <a:lnTo>
                      <a:pt x="34" y="255"/>
                    </a:lnTo>
                    <a:lnTo>
                      <a:pt x="28" y="255"/>
                    </a:lnTo>
                    <a:lnTo>
                      <a:pt x="23" y="255"/>
                    </a:lnTo>
                    <a:lnTo>
                      <a:pt x="21" y="255"/>
                    </a:lnTo>
                    <a:lnTo>
                      <a:pt x="18" y="255"/>
                    </a:lnTo>
                    <a:lnTo>
                      <a:pt x="16" y="255"/>
                    </a:lnTo>
                    <a:lnTo>
                      <a:pt x="14" y="255"/>
                    </a:lnTo>
                    <a:lnTo>
                      <a:pt x="11" y="255"/>
                    </a:lnTo>
                    <a:lnTo>
                      <a:pt x="7" y="255"/>
                    </a:lnTo>
                    <a:lnTo>
                      <a:pt x="6" y="255"/>
                    </a:lnTo>
                    <a:lnTo>
                      <a:pt x="2" y="255"/>
                    </a:lnTo>
                    <a:lnTo>
                      <a:pt x="0" y="255"/>
                    </a:lnTo>
                    <a:lnTo>
                      <a:pt x="0" y="252"/>
                    </a:lnTo>
                    <a:lnTo>
                      <a:pt x="0" y="250"/>
                    </a:lnTo>
                    <a:lnTo>
                      <a:pt x="0" y="247"/>
                    </a:lnTo>
                    <a:lnTo>
                      <a:pt x="0" y="242"/>
                    </a:lnTo>
                    <a:lnTo>
                      <a:pt x="0" y="237"/>
                    </a:lnTo>
                    <a:lnTo>
                      <a:pt x="0" y="235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0" y="228"/>
                    </a:lnTo>
                    <a:lnTo>
                      <a:pt x="0" y="225"/>
                    </a:lnTo>
                    <a:lnTo>
                      <a:pt x="0" y="223"/>
                    </a:lnTo>
                    <a:lnTo>
                      <a:pt x="0" y="220"/>
                    </a:lnTo>
                    <a:lnTo>
                      <a:pt x="0" y="218"/>
                    </a:lnTo>
                    <a:lnTo>
                      <a:pt x="0" y="213"/>
                    </a:lnTo>
                    <a:lnTo>
                      <a:pt x="0" y="211"/>
                    </a:lnTo>
                    <a:lnTo>
                      <a:pt x="0" y="208"/>
                    </a:lnTo>
                    <a:lnTo>
                      <a:pt x="0" y="206"/>
                    </a:lnTo>
                    <a:lnTo>
                      <a:pt x="0" y="203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6"/>
                    </a:lnTo>
                    <a:lnTo>
                      <a:pt x="0" y="193"/>
                    </a:lnTo>
                    <a:lnTo>
                      <a:pt x="0" y="191"/>
                    </a:lnTo>
                    <a:lnTo>
                      <a:pt x="0" y="189"/>
                    </a:lnTo>
                    <a:lnTo>
                      <a:pt x="0" y="186"/>
                    </a:lnTo>
                    <a:lnTo>
                      <a:pt x="0" y="184"/>
                    </a:lnTo>
                    <a:lnTo>
                      <a:pt x="0" y="181"/>
                    </a:lnTo>
                    <a:lnTo>
                      <a:pt x="0" y="179"/>
                    </a:lnTo>
                    <a:lnTo>
                      <a:pt x="0" y="176"/>
                    </a:lnTo>
                    <a:lnTo>
                      <a:pt x="0" y="171"/>
                    </a:lnTo>
                    <a:lnTo>
                      <a:pt x="0" y="169"/>
                    </a:lnTo>
                    <a:lnTo>
                      <a:pt x="0" y="164"/>
                    </a:lnTo>
                    <a:lnTo>
                      <a:pt x="0" y="162"/>
                    </a:lnTo>
                    <a:lnTo>
                      <a:pt x="0" y="159"/>
                    </a:lnTo>
                    <a:lnTo>
                      <a:pt x="0" y="157"/>
                    </a:lnTo>
                    <a:lnTo>
                      <a:pt x="0" y="152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40"/>
                    </a:lnTo>
                    <a:lnTo>
                      <a:pt x="0" y="137"/>
                    </a:lnTo>
                    <a:lnTo>
                      <a:pt x="0" y="135"/>
                    </a:lnTo>
                    <a:lnTo>
                      <a:pt x="0" y="132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2" y="118"/>
                    </a:lnTo>
                    <a:lnTo>
                      <a:pt x="0" y="115"/>
                    </a:lnTo>
                    <a:lnTo>
                      <a:pt x="2" y="115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0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2" y="42"/>
                    </a:lnTo>
                    <a:lnTo>
                      <a:pt x="4" y="42"/>
                    </a:lnTo>
                    <a:lnTo>
                      <a:pt x="4" y="44"/>
                    </a:lnTo>
                    <a:lnTo>
                      <a:pt x="6" y="44"/>
                    </a:lnTo>
                    <a:lnTo>
                      <a:pt x="6" y="42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7" y="42"/>
                    </a:lnTo>
                    <a:lnTo>
                      <a:pt x="6" y="42"/>
                    </a:lnTo>
                    <a:lnTo>
                      <a:pt x="7" y="42"/>
                    </a:lnTo>
                    <a:lnTo>
                      <a:pt x="9" y="42"/>
                    </a:lnTo>
                    <a:lnTo>
                      <a:pt x="9" y="39"/>
                    </a:lnTo>
                    <a:lnTo>
                      <a:pt x="11" y="39"/>
                    </a:lnTo>
                    <a:lnTo>
                      <a:pt x="11" y="37"/>
                    </a:lnTo>
                    <a:lnTo>
                      <a:pt x="13" y="37"/>
                    </a:lnTo>
                    <a:lnTo>
                      <a:pt x="11" y="37"/>
                    </a:lnTo>
                    <a:lnTo>
                      <a:pt x="13" y="37"/>
                    </a:lnTo>
                    <a:lnTo>
                      <a:pt x="13" y="34"/>
                    </a:lnTo>
                    <a:lnTo>
                      <a:pt x="13" y="37"/>
                    </a:lnTo>
                    <a:lnTo>
                      <a:pt x="14" y="37"/>
                    </a:lnTo>
                    <a:lnTo>
                      <a:pt x="16" y="37"/>
                    </a:lnTo>
                    <a:lnTo>
                      <a:pt x="18" y="34"/>
                    </a:lnTo>
                    <a:lnTo>
                      <a:pt x="20" y="34"/>
                    </a:lnTo>
                    <a:lnTo>
                      <a:pt x="21" y="34"/>
                    </a:lnTo>
                    <a:lnTo>
                      <a:pt x="21" y="32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7" y="29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8" name="Freeform 66"/>
              <p:cNvSpPr>
                <a:spLocks/>
              </p:cNvSpPr>
              <p:nvPr/>
            </p:nvSpPr>
            <p:spPr bwMode="auto">
              <a:xfrm>
                <a:off x="2365" y="2601"/>
                <a:ext cx="4" cy="1"/>
              </a:xfrm>
              <a:custGeom>
                <a:avLst/>
                <a:gdLst>
                  <a:gd name="T0" fmla="*/ 4 w 4"/>
                  <a:gd name="T1" fmla="*/ 0 h 1"/>
                  <a:gd name="T2" fmla="*/ 2 w 4"/>
                  <a:gd name="T3" fmla="*/ 0 h 1"/>
                  <a:gd name="T4" fmla="*/ 0 w 4"/>
                  <a:gd name="T5" fmla="*/ 0 h 1"/>
                  <a:gd name="T6" fmla="*/ 2 w 4"/>
                  <a:gd name="T7" fmla="*/ 0 h 1"/>
                  <a:gd name="T8" fmla="*/ 4 w 4"/>
                  <a:gd name="T9" fmla="*/ 0 h 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"/>
                  <a:gd name="T16" fmla="*/ 0 h 1"/>
                  <a:gd name="T17" fmla="*/ 4 w 4"/>
                  <a:gd name="T18" fmla="*/ 1 h 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" h="1">
                    <a:moveTo>
                      <a:pt x="4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19" name="Freeform 67"/>
              <p:cNvSpPr>
                <a:spLocks/>
              </p:cNvSpPr>
              <p:nvPr/>
            </p:nvSpPr>
            <p:spPr bwMode="auto">
              <a:xfrm>
                <a:off x="2742" y="2640"/>
                <a:ext cx="157" cy="216"/>
              </a:xfrm>
              <a:custGeom>
                <a:avLst/>
                <a:gdLst>
                  <a:gd name="T0" fmla="*/ 6 w 157"/>
                  <a:gd name="T1" fmla="*/ 3 h 216"/>
                  <a:gd name="T2" fmla="*/ 14 w 157"/>
                  <a:gd name="T3" fmla="*/ 3 h 216"/>
                  <a:gd name="T4" fmla="*/ 21 w 157"/>
                  <a:gd name="T5" fmla="*/ 8 h 216"/>
                  <a:gd name="T6" fmla="*/ 29 w 157"/>
                  <a:gd name="T7" fmla="*/ 10 h 216"/>
                  <a:gd name="T8" fmla="*/ 34 w 157"/>
                  <a:gd name="T9" fmla="*/ 10 h 216"/>
                  <a:gd name="T10" fmla="*/ 39 w 157"/>
                  <a:gd name="T11" fmla="*/ 17 h 216"/>
                  <a:gd name="T12" fmla="*/ 41 w 157"/>
                  <a:gd name="T13" fmla="*/ 22 h 216"/>
                  <a:gd name="T14" fmla="*/ 46 w 157"/>
                  <a:gd name="T15" fmla="*/ 17 h 216"/>
                  <a:gd name="T16" fmla="*/ 50 w 157"/>
                  <a:gd name="T17" fmla="*/ 20 h 216"/>
                  <a:gd name="T18" fmla="*/ 51 w 157"/>
                  <a:gd name="T19" fmla="*/ 15 h 216"/>
                  <a:gd name="T20" fmla="*/ 59 w 157"/>
                  <a:gd name="T21" fmla="*/ 17 h 216"/>
                  <a:gd name="T22" fmla="*/ 60 w 157"/>
                  <a:gd name="T23" fmla="*/ 22 h 216"/>
                  <a:gd name="T24" fmla="*/ 66 w 157"/>
                  <a:gd name="T25" fmla="*/ 27 h 216"/>
                  <a:gd name="T26" fmla="*/ 71 w 157"/>
                  <a:gd name="T27" fmla="*/ 25 h 216"/>
                  <a:gd name="T28" fmla="*/ 71 w 157"/>
                  <a:gd name="T29" fmla="*/ 32 h 216"/>
                  <a:gd name="T30" fmla="*/ 76 w 157"/>
                  <a:gd name="T31" fmla="*/ 32 h 216"/>
                  <a:gd name="T32" fmla="*/ 81 w 157"/>
                  <a:gd name="T33" fmla="*/ 32 h 216"/>
                  <a:gd name="T34" fmla="*/ 87 w 157"/>
                  <a:gd name="T35" fmla="*/ 37 h 216"/>
                  <a:gd name="T36" fmla="*/ 92 w 157"/>
                  <a:gd name="T37" fmla="*/ 44 h 216"/>
                  <a:gd name="T38" fmla="*/ 92 w 157"/>
                  <a:gd name="T39" fmla="*/ 47 h 216"/>
                  <a:gd name="T40" fmla="*/ 94 w 157"/>
                  <a:gd name="T41" fmla="*/ 49 h 216"/>
                  <a:gd name="T42" fmla="*/ 99 w 157"/>
                  <a:gd name="T43" fmla="*/ 57 h 216"/>
                  <a:gd name="T44" fmla="*/ 101 w 157"/>
                  <a:gd name="T45" fmla="*/ 66 h 216"/>
                  <a:gd name="T46" fmla="*/ 104 w 157"/>
                  <a:gd name="T47" fmla="*/ 74 h 216"/>
                  <a:gd name="T48" fmla="*/ 108 w 157"/>
                  <a:gd name="T49" fmla="*/ 81 h 216"/>
                  <a:gd name="T50" fmla="*/ 110 w 157"/>
                  <a:gd name="T51" fmla="*/ 81 h 216"/>
                  <a:gd name="T52" fmla="*/ 110 w 157"/>
                  <a:gd name="T53" fmla="*/ 88 h 216"/>
                  <a:gd name="T54" fmla="*/ 124 w 157"/>
                  <a:gd name="T55" fmla="*/ 93 h 216"/>
                  <a:gd name="T56" fmla="*/ 141 w 157"/>
                  <a:gd name="T57" fmla="*/ 98 h 216"/>
                  <a:gd name="T58" fmla="*/ 157 w 157"/>
                  <a:gd name="T59" fmla="*/ 103 h 216"/>
                  <a:gd name="T60" fmla="*/ 157 w 157"/>
                  <a:gd name="T61" fmla="*/ 115 h 216"/>
                  <a:gd name="T62" fmla="*/ 157 w 157"/>
                  <a:gd name="T63" fmla="*/ 132 h 216"/>
                  <a:gd name="T64" fmla="*/ 157 w 157"/>
                  <a:gd name="T65" fmla="*/ 154 h 216"/>
                  <a:gd name="T66" fmla="*/ 157 w 157"/>
                  <a:gd name="T67" fmla="*/ 169 h 216"/>
                  <a:gd name="T68" fmla="*/ 157 w 157"/>
                  <a:gd name="T69" fmla="*/ 181 h 216"/>
                  <a:gd name="T70" fmla="*/ 157 w 157"/>
                  <a:gd name="T71" fmla="*/ 201 h 216"/>
                  <a:gd name="T72" fmla="*/ 156 w 157"/>
                  <a:gd name="T73" fmla="*/ 216 h 216"/>
                  <a:gd name="T74" fmla="*/ 143 w 157"/>
                  <a:gd name="T75" fmla="*/ 216 h 216"/>
                  <a:gd name="T76" fmla="*/ 131 w 157"/>
                  <a:gd name="T77" fmla="*/ 216 h 216"/>
                  <a:gd name="T78" fmla="*/ 113 w 157"/>
                  <a:gd name="T79" fmla="*/ 216 h 216"/>
                  <a:gd name="T80" fmla="*/ 97 w 157"/>
                  <a:gd name="T81" fmla="*/ 216 h 216"/>
                  <a:gd name="T82" fmla="*/ 87 w 157"/>
                  <a:gd name="T83" fmla="*/ 216 h 216"/>
                  <a:gd name="T84" fmla="*/ 71 w 157"/>
                  <a:gd name="T85" fmla="*/ 216 h 216"/>
                  <a:gd name="T86" fmla="*/ 64 w 157"/>
                  <a:gd name="T87" fmla="*/ 211 h 216"/>
                  <a:gd name="T88" fmla="*/ 64 w 157"/>
                  <a:gd name="T89" fmla="*/ 196 h 216"/>
                  <a:gd name="T90" fmla="*/ 64 w 157"/>
                  <a:gd name="T91" fmla="*/ 184 h 216"/>
                  <a:gd name="T92" fmla="*/ 62 w 157"/>
                  <a:gd name="T93" fmla="*/ 164 h 216"/>
                  <a:gd name="T94" fmla="*/ 64 w 157"/>
                  <a:gd name="T95" fmla="*/ 154 h 216"/>
                  <a:gd name="T96" fmla="*/ 53 w 157"/>
                  <a:gd name="T97" fmla="*/ 154 h 216"/>
                  <a:gd name="T98" fmla="*/ 37 w 157"/>
                  <a:gd name="T99" fmla="*/ 154 h 216"/>
                  <a:gd name="T100" fmla="*/ 32 w 157"/>
                  <a:gd name="T101" fmla="*/ 145 h 216"/>
                  <a:gd name="T102" fmla="*/ 29 w 157"/>
                  <a:gd name="T103" fmla="*/ 125 h 216"/>
                  <a:gd name="T104" fmla="*/ 14 w 157"/>
                  <a:gd name="T105" fmla="*/ 125 h 216"/>
                  <a:gd name="T106" fmla="*/ 0 w 157"/>
                  <a:gd name="T107" fmla="*/ 120 h 216"/>
                  <a:gd name="T108" fmla="*/ 0 w 157"/>
                  <a:gd name="T109" fmla="*/ 103 h 216"/>
                  <a:gd name="T110" fmla="*/ 0 w 157"/>
                  <a:gd name="T111" fmla="*/ 88 h 216"/>
                  <a:gd name="T112" fmla="*/ 0 w 157"/>
                  <a:gd name="T113" fmla="*/ 74 h 216"/>
                  <a:gd name="T114" fmla="*/ 0 w 157"/>
                  <a:gd name="T115" fmla="*/ 59 h 216"/>
                  <a:gd name="T116" fmla="*/ 0 w 157"/>
                  <a:gd name="T117" fmla="*/ 39 h 216"/>
                  <a:gd name="T118" fmla="*/ 0 w 157"/>
                  <a:gd name="T119" fmla="*/ 27 h 216"/>
                  <a:gd name="T120" fmla="*/ 0 w 157"/>
                  <a:gd name="T121" fmla="*/ 15 h 21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7"/>
                  <a:gd name="T184" fmla="*/ 0 h 216"/>
                  <a:gd name="T185" fmla="*/ 157 w 157"/>
                  <a:gd name="T186" fmla="*/ 216 h 21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7" h="216">
                    <a:moveTo>
                      <a:pt x="0" y="3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11" y="0"/>
                    </a:lnTo>
                    <a:lnTo>
                      <a:pt x="13" y="3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20" y="5"/>
                    </a:lnTo>
                    <a:lnTo>
                      <a:pt x="20" y="8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7" y="10"/>
                    </a:lnTo>
                    <a:lnTo>
                      <a:pt x="29" y="10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39" y="20"/>
                    </a:lnTo>
                    <a:lnTo>
                      <a:pt x="41" y="20"/>
                    </a:lnTo>
                    <a:lnTo>
                      <a:pt x="39" y="20"/>
                    </a:lnTo>
                    <a:lnTo>
                      <a:pt x="39" y="22"/>
                    </a:lnTo>
                    <a:lnTo>
                      <a:pt x="41" y="22"/>
                    </a:lnTo>
                    <a:lnTo>
                      <a:pt x="43" y="22"/>
                    </a:lnTo>
                    <a:lnTo>
                      <a:pt x="43" y="20"/>
                    </a:lnTo>
                    <a:lnTo>
                      <a:pt x="44" y="20"/>
                    </a:lnTo>
                    <a:lnTo>
                      <a:pt x="46" y="20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48" y="20"/>
                    </a:lnTo>
                    <a:lnTo>
                      <a:pt x="48" y="17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1" y="20"/>
                    </a:lnTo>
                    <a:lnTo>
                      <a:pt x="51" y="17"/>
                    </a:lnTo>
                    <a:lnTo>
                      <a:pt x="53" y="17"/>
                    </a:lnTo>
                    <a:lnTo>
                      <a:pt x="51" y="17"/>
                    </a:lnTo>
                    <a:lnTo>
                      <a:pt x="51" y="15"/>
                    </a:lnTo>
                    <a:lnTo>
                      <a:pt x="53" y="15"/>
                    </a:lnTo>
                    <a:lnTo>
                      <a:pt x="55" y="15"/>
                    </a:lnTo>
                    <a:lnTo>
                      <a:pt x="57" y="15"/>
                    </a:lnTo>
                    <a:lnTo>
                      <a:pt x="57" y="17"/>
                    </a:lnTo>
                    <a:lnTo>
                      <a:pt x="59" y="17"/>
                    </a:lnTo>
                    <a:lnTo>
                      <a:pt x="60" y="17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60" y="25"/>
                    </a:lnTo>
                    <a:lnTo>
                      <a:pt x="60" y="27"/>
                    </a:lnTo>
                    <a:lnTo>
                      <a:pt x="62" y="27"/>
                    </a:lnTo>
                    <a:lnTo>
                      <a:pt x="64" y="27"/>
                    </a:lnTo>
                    <a:lnTo>
                      <a:pt x="66" y="27"/>
                    </a:lnTo>
                    <a:lnTo>
                      <a:pt x="66" y="25"/>
                    </a:lnTo>
                    <a:lnTo>
                      <a:pt x="67" y="27"/>
                    </a:lnTo>
                    <a:lnTo>
                      <a:pt x="69" y="27"/>
                    </a:lnTo>
                    <a:lnTo>
                      <a:pt x="69" y="25"/>
                    </a:lnTo>
                    <a:lnTo>
                      <a:pt x="71" y="25"/>
                    </a:lnTo>
                    <a:lnTo>
                      <a:pt x="71" y="27"/>
                    </a:lnTo>
                    <a:lnTo>
                      <a:pt x="69" y="27"/>
                    </a:lnTo>
                    <a:lnTo>
                      <a:pt x="71" y="27"/>
                    </a:lnTo>
                    <a:lnTo>
                      <a:pt x="71" y="30"/>
                    </a:lnTo>
                    <a:lnTo>
                      <a:pt x="71" y="32"/>
                    </a:lnTo>
                    <a:lnTo>
                      <a:pt x="71" y="30"/>
                    </a:lnTo>
                    <a:lnTo>
                      <a:pt x="73" y="30"/>
                    </a:lnTo>
                    <a:lnTo>
                      <a:pt x="73" y="32"/>
                    </a:lnTo>
                    <a:lnTo>
                      <a:pt x="74" y="32"/>
                    </a:lnTo>
                    <a:lnTo>
                      <a:pt x="76" y="32"/>
                    </a:lnTo>
                    <a:lnTo>
                      <a:pt x="78" y="32"/>
                    </a:lnTo>
                    <a:lnTo>
                      <a:pt x="80" y="32"/>
                    </a:lnTo>
                    <a:lnTo>
                      <a:pt x="80" y="30"/>
                    </a:lnTo>
                    <a:lnTo>
                      <a:pt x="81" y="30"/>
                    </a:lnTo>
                    <a:lnTo>
                      <a:pt x="81" y="32"/>
                    </a:lnTo>
                    <a:lnTo>
                      <a:pt x="83" y="32"/>
                    </a:lnTo>
                    <a:lnTo>
                      <a:pt x="85" y="32"/>
                    </a:lnTo>
                    <a:lnTo>
                      <a:pt x="85" y="35"/>
                    </a:lnTo>
                    <a:lnTo>
                      <a:pt x="87" y="35"/>
                    </a:lnTo>
                    <a:lnTo>
                      <a:pt x="87" y="37"/>
                    </a:lnTo>
                    <a:lnTo>
                      <a:pt x="89" y="39"/>
                    </a:lnTo>
                    <a:lnTo>
                      <a:pt x="89" y="42"/>
                    </a:lnTo>
                    <a:lnTo>
                      <a:pt x="90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2" y="47"/>
                    </a:lnTo>
                    <a:lnTo>
                      <a:pt x="90" y="47"/>
                    </a:lnTo>
                    <a:lnTo>
                      <a:pt x="92" y="47"/>
                    </a:lnTo>
                    <a:lnTo>
                      <a:pt x="94" y="47"/>
                    </a:lnTo>
                    <a:lnTo>
                      <a:pt x="94" y="49"/>
                    </a:lnTo>
                    <a:lnTo>
                      <a:pt x="94" y="47"/>
                    </a:lnTo>
                    <a:lnTo>
                      <a:pt x="96" y="49"/>
                    </a:lnTo>
                    <a:lnTo>
                      <a:pt x="94" y="49"/>
                    </a:lnTo>
                    <a:lnTo>
                      <a:pt x="96" y="52"/>
                    </a:lnTo>
                    <a:lnTo>
                      <a:pt x="96" y="54"/>
                    </a:lnTo>
                    <a:lnTo>
                      <a:pt x="97" y="54"/>
                    </a:lnTo>
                    <a:lnTo>
                      <a:pt x="97" y="57"/>
                    </a:lnTo>
                    <a:lnTo>
                      <a:pt x="99" y="57"/>
                    </a:lnTo>
                    <a:lnTo>
                      <a:pt x="99" y="59"/>
                    </a:lnTo>
                    <a:lnTo>
                      <a:pt x="99" y="61"/>
                    </a:lnTo>
                    <a:lnTo>
                      <a:pt x="99" y="64"/>
                    </a:lnTo>
                    <a:lnTo>
                      <a:pt x="101" y="64"/>
                    </a:lnTo>
                    <a:lnTo>
                      <a:pt x="101" y="66"/>
                    </a:lnTo>
                    <a:lnTo>
                      <a:pt x="101" y="69"/>
                    </a:lnTo>
                    <a:lnTo>
                      <a:pt x="103" y="69"/>
                    </a:lnTo>
                    <a:lnTo>
                      <a:pt x="103" y="71"/>
                    </a:lnTo>
                    <a:lnTo>
                      <a:pt x="104" y="71"/>
                    </a:lnTo>
                    <a:lnTo>
                      <a:pt x="104" y="74"/>
                    </a:lnTo>
                    <a:lnTo>
                      <a:pt x="106" y="74"/>
                    </a:lnTo>
                    <a:lnTo>
                      <a:pt x="106" y="76"/>
                    </a:lnTo>
                    <a:lnTo>
                      <a:pt x="106" y="79"/>
                    </a:lnTo>
                    <a:lnTo>
                      <a:pt x="108" y="79"/>
                    </a:lnTo>
                    <a:lnTo>
                      <a:pt x="108" y="81"/>
                    </a:lnTo>
                    <a:lnTo>
                      <a:pt x="110" y="81"/>
                    </a:lnTo>
                    <a:lnTo>
                      <a:pt x="108" y="81"/>
                    </a:lnTo>
                    <a:lnTo>
                      <a:pt x="110" y="81"/>
                    </a:lnTo>
                    <a:lnTo>
                      <a:pt x="110" y="84"/>
                    </a:lnTo>
                    <a:lnTo>
                      <a:pt x="110" y="81"/>
                    </a:lnTo>
                    <a:lnTo>
                      <a:pt x="110" y="84"/>
                    </a:lnTo>
                    <a:lnTo>
                      <a:pt x="110" y="86"/>
                    </a:lnTo>
                    <a:lnTo>
                      <a:pt x="108" y="86"/>
                    </a:lnTo>
                    <a:lnTo>
                      <a:pt x="108" y="88"/>
                    </a:lnTo>
                    <a:lnTo>
                      <a:pt x="110" y="88"/>
                    </a:lnTo>
                    <a:lnTo>
                      <a:pt x="110" y="91"/>
                    </a:lnTo>
                    <a:lnTo>
                      <a:pt x="115" y="91"/>
                    </a:lnTo>
                    <a:lnTo>
                      <a:pt x="120" y="93"/>
                    </a:lnTo>
                    <a:lnTo>
                      <a:pt x="122" y="93"/>
                    </a:lnTo>
                    <a:lnTo>
                      <a:pt x="124" y="93"/>
                    </a:lnTo>
                    <a:lnTo>
                      <a:pt x="126" y="96"/>
                    </a:lnTo>
                    <a:lnTo>
                      <a:pt x="127" y="96"/>
                    </a:lnTo>
                    <a:lnTo>
                      <a:pt x="134" y="98"/>
                    </a:lnTo>
                    <a:lnTo>
                      <a:pt x="140" y="98"/>
                    </a:lnTo>
                    <a:lnTo>
                      <a:pt x="141" y="98"/>
                    </a:lnTo>
                    <a:lnTo>
                      <a:pt x="143" y="98"/>
                    </a:lnTo>
                    <a:lnTo>
                      <a:pt x="143" y="101"/>
                    </a:lnTo>
                    <a:lnTo>
                      <a:pt x="147" y="101"/>
                    </a:lnTo>
                    <a:lnTo>
                      <a:pt x="148" y="101"/>
                    </a:lnTo>
                    <a:lnTo>
                      <a:pt x="157" y="103"/>
                    </a:lnTo>
                    <a:lnTo>
                      <a:pt x="157" y="105"/>
                    </a:lnTo>
                    <a:lnTo>
                      <a:pt x="157" y="108"/>
                    </a:lnTo>
                    <a:lnTo>
                      <a:pt x="157" y="110"/>
                    </a:lnTo>
                    <a:lnTo>
                      <a:pt x="157" y="113"/>
                    </a:lnTo>
                    <a:lnTo>
                      <a:pt x="157" y="115"/>
                    </a:lnTo>
                    <a:lnTo>
                      <a:pt x="157" y="120"/>
                    </a:lnTo>
                    <a:lnTo>
                      <a:pt x="157" y="123"/>
                    </a:lnTo>
                    <a:lnTo>
                      <a:pt x="157" y="125"/>
                    </a:lnTo>
                    <a:lnTo>
                      <a:pt x="157" y="130"/>
                    </a:lnTo>
                    <a:lnTo>
                      <a:pt x="157" y="132"/>
                    </a:lnTo>
                    <a:lnTo>
                      <a:pt x="157" y="137"/>
                    </a:lnTo>
                    <a:lnTo>
                      <a:pt x="157" y="142"/>
                    </a:lnTo>
                    <a:lnTo>
                      <a:pt x="157" y="150"/>
                    </a:lnTo>
                    <a:lnTo>
                      <a:pt x="157" y="152"/>
                    </a:lnTo>
                    <a:lnTo>
                      <a:pt x="157" y="154"/>
                    </a:lnTo>
                    <a:lnTo>
                      <a:pt x="157" y="157"/>
                    </a:lnTo>
                    <a:lnTo>
                      <a:pt x="157" y="159"/>
                    </a:lnTo>
                    <a:lnTo>
                      <a:pt x="157" y="162"/>
                    </a:lnTo>
                    <a:lnTo>
                      <a:pt x="157" y="164"/>
                    </a:lnTo>
                    <a:lnTo>
                      <a:pt x="157" y="169"/>
                    </a:lnTo>
                    <a:lnTo>
                      <a:pt x="157" y="172"/>
                    </a:lnTo>
                    <a:lnTo>
                      <a:pt x="157" y="174"/>
                    </a:lnTo>
                    <a:lnTo>
                      <a:pt x="157" y="177"/>
                    </a:lnTo>
                    <a:lnTo>
                      <a:pt x="157" y="179"/>
                    </a:lnTo>
                    <a:lnTo>
                      <a:pt x="157" y="181"/>
                    </a:lnTo>
                    <a:lnTo>
                      <a:pt x="157" y="184"/>
                    </a:lnTo>
                    <a:lnTo>
                      <a:pt x="157" y="186"/>
                    </a:lnTo>
                    <a:lnTo>
                      <a:pt x="157" y="189"/>
                    </a:lnTo>
                    <a:lnTo>
                      <a:pt x="157" y="198"/>
                    </a:lnTo>
                    <a:lnTo>
                      <a:pt x="157" y="201"/>
                    </a:lnTo>
                    <a:lnTo>
                      <a:pt x="157" y="203"/>
                    </a:lnTo>
                    <a:lnTo>
                      <a:pt x="157" y="208"/>
                    </a:lnTo>
                    <a:lnTo>
                      <a:pt x="157" y="213"/>
                    </a:lnTo>
                    <a:lnTo>
                      <a:pt x="157" y="216"/>
                    </a:lnTo>
                    <a:lnTo>
                      <a:pt x="156" y="216"/>
                    </a:lnTo>
                    <a:lnTo>
                      <a:pt x="154" y="216"/>
                    </a:lnTo>
                    <a:lnTo>
                      <a:pt x="150" y="216"/>
                    </a:lnTo>
                    <a:lnTo>
                      <a:pt x="147" y="216"/>
                    </a:lnTo>
                    <a:lnTo>
                      <a:pt x="145" y="216"/>
                    </a:lnTo>
                    <a:lnTo>
                      <a:pt x="143" y="216"/>
                    </a:lnTo>
                    <a:lnTo>
                      <a:pt x="141" y="216"/>
                    </a:lnTo>
                    <a:lnTo>
                      <a:pt x="140" y="216"/>
                    </a:lnTo>
                    <a:lnTo>
                      <a:pt x="138" y="216"/>
                    </a:lnTo>
                    <a:lnTo>
                      <a:pt x="133" y="216"/>
                    </a:lnTo>
                    <a:lnTo>
                      <a:pt x="131" y="216"/>
                    </a:lnTo>
                    <a:lnTo>
                      <a:pt x="129" y="216"/>
                    </a:lnTo>
                    <a:lnTo>
                      <a:pt x="126" y="216"/>
                    </a:lnTo>
                    <a:lnTo>
                      <a:pt x="120" y="216"/>
                    </a:lnTo>
                    <a:lnTo>
                      <a:pt x="118" y="216"/>
                    </a:lnTo>
                    <a:lnTo>
                      <a:pt x="113" y="216"/>
                    </a:lnTo>
                    <a:lnTo>
                      <a:pt x="110" y="216"/>
                    </a:lnTo>
                    <a:lnTo>
                      <a:pt x="108" y="216"/>
                    </a:lnTo>
                    <a:lnTo>
                      <a:pt x="104" y="216"/>
                    </a:lnTo>
                    <a:lnTo>
                      <a:pt x="101" y="216"/>
                    </a:lnTo>
                    <a:lnTo>
                      <a:pt x="97" y="216"/>
                    </a:lnTo>
                    <a:lnTo>
                      <a:pt x="96" y="216"/>
                    </a:lnTo>
                    <a:lnTo>
                      <a:pt x="92" y="216"/>
                    </a:lnTo>
                    <a:lnTo>
                      <a:pt x="90" y="216"/>
                    </a:lnTo>
                    <a:lnTo>
                      <a:pt x="89" y="216"/>
                    </a:lnTo>
                    <a:lnTo>
                      <a:pt x="87" y="216"/>
                    </a:lnTo>
                    <a:lnTo>
                      <a:pt x="83" y="216"/>
                    </a:lnTo>
                    <a:lnTo>
                      <a:pt x="78" y="216"/>
                    </a:lnTo>
                    <a:lnTo>
                      <a:pt x="76" y="216"/>
                    </a:lnTo>
                    <a:lnTo>
                      <a:pt x="73" y="216"/>
                    </a:lnTo>
                    <a:lnTo>
                      <a:pt x="71" y="216"/>
                    </a:lnTo>
                    <a:lnTo>
                      <a:pt x="67" y="216"/>
                    </a:lnTo>
                    <a:lnTo>
                      <a:pt x="66" y="216"/>
                    </a:lnTo>
                    <a:lnTo>
                      <a:pt x="64" y="216"/>
                    </a:lnTo>
                    <a:lnTo>
                      <a:pt x="64" y="213"/>
                    </a:lnTo>
                    <a:lnTo>
                      <a:pt x="64" y="211"/>
                    </a:lnTo>
                    <a:lnTo>
                      <a:pt x="64" y="208"/>
                    </a:lnTo>
                    <a:lnTo>
                      <a:pt x="64" y="206"/>
                    </a:lnTo>
                    <a:lnTo>
                      <a:pt x="64" y="203"/>
                    </a:lnTo>
                    <a:lnTo>
                      <a:pt x="64" y="201"/>
                    </a:lnTo>
                    <a:lnTo>
                      <a:pt x="64" y="196"/>
                    </a:lnTo>
                    <a:lnTo>
                      <a:pt x="64" y="194"/>
                    </a:lnTo>
                    <a:lnTo>
                      <a:pt x="64" y="191"/>
                    </a:lnTo>
                    <a:lnTo>
                      <a:pt x="64" y="189"/>
                    </a:lnTo>
                    <a:lnTo>
                      <a:pt x="64" y="186"/>
                    </a:lnTo>
                    <a:lnTo>
                      <a:pt x="64" y="184"/>
                    </a:lnTo>
                    <a:lnTo>
                      <a:pt x="64" y="179"/>
                    </a:lnTo>
                    <a:lnTo>
                      <a:pt x="64" y="174"/>
                    </a:lnTo>
                    <a:lnTo>
                      <a:pt x="64" y="169"/>
                    </a:lnTo>
                    <a:lnTo>
                      <a:pt x="64" y="167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2" y="159"/>
                    </a:lnTo>
                    <a:lnTo>
                      <a:pt x="62" y="157"/>
                    </a:lnTo>
                    <a:lnTo>
                      <a:pt x="64" y="157"/>
                    </a:lnTo>
                    <a:lnTo>
                      <a:pt x="64" y="154"/>
                    </a:lnTo>
                    <a:lnTo>
                      <a:pt x="62" y="154"/>
                    </a:lnTo>
                    <a:lnTo>
                      <a:pt x="60" y="154"/>
                    </a:lnTo>
                    <a:lnTo>
                      <a:pt x="57" y="154"/>
                    </a:lnTo>
                    <a:lnTo>
                      <a:pt x="55" y="154"/>
                    </a:lnTo>
                    <a:lnTo>
                      <a:pt x="53" y="154"/>
                    </a:lnTo>
                    <a:lnTo>
                      <a:pt x="50" y="154"/>
                    </a:lnTo>
                    <a:lnTo>
                      <a:pt x="48" y="154"/>
                    </a:lnTo>
                    <a:lnTo>
                      <a:pt x="44" y="154"/>
                    </a:lnTo>
                    <a:lnTo>
                      <a:pt x="43" y="154"/>
                    </a:lnTo>
                    <a:lnTo>
                      <a:pt x="37" y="154"/>
                    </a:lnTo>
                    <a:lnTo>
                      <a:pt x="34" y="154"/>
                    </a:lnTo>
                    <a:lnTo>
                      <a:pt x="32" y="154"/>
                    </a:lnTo>
                    <a:lnTo>
                      <a:pt x="32" y="152"/>
                    </a:lnTo>
                    <a:lnTo>
                      <a:pt x="32" y="150"/>
                    </a:lnTo>
                    <a:lnTo>
                      <a:pt x="32" y="145"/>
                    </a:lnTo>
                    <a:lnTo>
                      <a:pt x="32" y="135"/>
                    </a:lnTo>
                    <a:lnTo>
                      <a:pt x="32" y="132"/>
                    </a:lnTo>
                    <a:lnTo>
                      <a:pt x="32" y="128"/>
                    </a:lnTo>
                    <a:lnTo>
                      <a:pt x="32" y="125"/>
                    </a:lnTo>
                    <a:lnTo>
                      <a:pt x="29" y="125"/>
                    </a:lnTo>
                    <a:lnTo>
                      <a:pt x="25" y="125"/>
                    </a:lnTo>
                    <a:lnTo>
                      <a:pt x="21" y="125"/>
                    </a:lnTo>
                    <a:lnTo>
                      <a:pt x="20" y="125"/>
                    </a:lnTo>
                    <a:lnTo>
                      <a:pt x="16" y="125"/>
                    </a:lnTo>
                    <a:lnTo>
                      <a:pt x="14" y="125"/>
                    </a:lnTo>
                    <a:lnTo>
                      <a:pt x="13" y="125"/>
                    </a:lnTo>
                    <a:lnTo>
                      <a:pt x="6" y="125"/>
                    </a:lnTo>
                    <a:lnTo>
                      <a:pt x="2" y="125"/>
                    </a:lnTo>
                    <a:lnTo>
                      <a:pt x="0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0"/>
                    </a:lnTo>
                    <a:lnTo>
                      <a:pt x="0" y="108"/>
                    </a:lnTo>
                    <a:lnTo>
                      <a:pt x="0" y="103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4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0" name="Freeform 68"/>
              <p:cNvSpPr>
                <a:spLocks/>
              </p:cNvSpPr>
              <p:nvPr/>
            </p:nvSpPr>
            <p:spPr bwMode="auto">
              <a:xfrm>
                <a:off x="2742" y="2640"/>
                <a:ext cx="157" cy="216"/>
              </a:xfrm>
              <a:custGeom>
                <a:avLst/>
                <a:gdLst>
                  <a:gd name="T0" fmla="*/ 6 w 157"/>
                  <a:gd name="T1" fmla="*/ 3 h 216"/>
                  <a:gd name="T2" fmla="*/ 14 w 157"/>
                  <a:gd name="T3" fmla="*/ 3 h 216"/>
                  <a:gd name="T4" fmla="*/ 21 w 157"/>
                  <a:gd name="T5" fmla="*/ 8 h 216"/>
                  <a:gd name="T6" fmla="*/ 29 w 157"/>
                  <a:gd name="T7" fmla="*/ 10 h 216"/>
                  <a:gd name="T8" fmla="*/ 34 w 157"/>
                  <a:gd name="T9" fmla="*/ 10 h 216"/>
                  <a:gd name="T10" fmla="*/ 39 w 157"/>
                  <a:gd name="T11" fmla="*/ 17 h 216"/>
                  <a:gd name="T12" fmla="*/ 41 w 157"/>
                  <a:gd name="T13" fmla="*/ 22 h 216"/>
                  <a:gd name="T14" fmla="*/ 46 w 157"/>
                  <a:gd name="T15" fmla="*/ 17 h 216"/>
                  <a:gd name="T16" fmla="*/ 50 w 157"/>
                  <a:gd name="T17" fmla="*/ 20 h 216"/>
                  <a:gd name="T18" fmla="*/ 51 w 157"/>
                  <a:gd name="T19" fmla="*/ 15 h 216"/>
                  <a:gd name="T20" fmla="*/ 59 w 157"/>
                  <a:gd name="T21" fmla="*/ 17 h 216"/>
                  <a:gd name="T22" fmla="*/ 60 w 157"/>
                  <a:gd name="T23" fmla="*/ 22 h 216"/>
                  <a:gd name="T24" fmla="*/ 66 w 157"/>
                  <a:gd name="T25" fmla="*/ 27 h 216"/>
                  <a:gd name="T26" fmla="*/ 71 w 157"/>
                  <a:gd name="T27" fmla="*/ 25 h 216"/>
                  <a:gd name="T28" fmla="*/ 71 w 157"/>
                  <a:gd name="T29" fmla="*/ 32 h 216"/>
                  <a:gd name="T30" fmla="*/ 76 w 157"/>
                  <a:gd name="T31" fmla="*/ 32 h 216"/>
                  <a:gd name="T32" fmla="*/ 81 w 157"/>
                  <a:gd name="T33" fmla="*/ 32 h 216"/>
                  <a:gd name="T34" fmla="*/ 87 w 157"/>
                  <a:gd name="T35" fmla="*/ 37 h 216"/>
                  <a:gd name="T36" fmla="*/ 92 w 157"/>
                  <a:gd name="T37" fmla="*/ 44 h 216"/>
                  <a:gd name="T38" fmla="*/ 92 w 157"/>
                  <a:gd name="T39" fmla="*/ 47 h 216"/>
                  <a:gd name="T40" fmla="*/ 94 w 157"/>
                  <a:gd name="T41" fmla="*/ 49 h 216"/>
                  <a:gd name="T42" fmla="*/ 99 w 157"/>
                  <a:gd name="T43" fmla="*/ 57 h 216"/>
                  <a:gd name="T44" fmla="*/ 101 w 157"/>
                  <a:gd name="T45" fmla="*/ 66 h 216"/>
                  <a:gd name="T46" fmla="*/ 104 w 157"/>
                  <a:gd name="T47" fmla="*/ 74 h 216"/>
                  <a:gd name="T48" fmla="*/ 108 w 157"/>
                  <a:gd name="T49" fmla="*/ 81 h 216"/>
                  <a:gd name="T50" fmla="*/ 110 w 157"/>
                  <a:gd name="T51" fmla="*/ 81 h 216"/>
                  <a:gd name="T52" fmla="*/ 110 w 157"/>
                  <a:gd name="T53" fmla="*/ 88 h 216"/>
                  <a:gd name="T54" fmla="*/ 124 w 157"/>
                  <a:gd name="T55" fmla="*/ 93 h 216"/>
                  <a:gd name="T56" fmla="*/ 141 w 157"/>
                  <a:gd name="T57" fmla="*/ 98 h 216"/>
                  <a:gd name="T58" fmla="*/ 157 w 157"/>
                  <a:gd name="T59" fmla="*/ 103 h 216"/>
                  <a:gd name="T60" fmla="*/ 157 w 157"/>
                  <a:gd name="T61" fmla="*/ 115 h 216"/>
                  <a:gd name="T62" fmla="*/ 157 w 157"/>
                  <a:gd name="T63" fmla="*/ 132 h 216"/>
                  <a:gd name="T64" fmla="*/ 157 w 157"/>
                  <a:gd name="T65" fmla="*/ 154 h 216"/>
                  <a:gd name="T66" fmla="*/ 157 w 157"/>
                  <a:gd name="T67" fmla="*/ 169 h 216"/>
                  <a:gd name="T68" fmla="*/ 157 w 157"/>
                  <a:gd name="T69" fmla="*/ 181 h 216"/>
                  <a:gd name="T70" fmla="*/ 157 w 157"/>
                  <a:gd name="T71" fmla="*/ 201 h 216"/>
                  <a:gd name="T72" fmla="*/ 156 w 157"/>
                  <a:gd name="T73" fmla="*/ 216 h 216"/>
                  <a:gd name="T74" fmla="*/ 143 w 157"/>
                  <a:gd name="T75" fmla="*/ 216 h 216"/>
                  <a:gd name="T76" fmla="*/ 131 w 157"/>
                  <a:gd name="T77" fmla="*/ 216 h 216"/>
                  <a:gd name="T78" fmla="*/ 113 w 157"/>
                  <a:gd name="T79" fmla="*/ 216 h 216"/>
                  <a:gd name="T80" fmla="*/ 97 w 157"/>
                  <a:gd name="T81" fmla="*/ 216 h 216"/>
                  <a:gd name="T82" fmla="*/ 87 w 157"/>
                  <a:gd name="T83" fmla="*/ 216 h 216"/>
                  <a:gd name="T84" fmla="*/ 71 w 157"/>
                  <a:gd name="T85" fmla="*/ 216 h 216"/>
                  <a:gd name="T86" fmla="*/ 64 w 157"/>
                  <a:gd name="T87" fmla="*/ 211 h 216"/>
                  <a:gd name="T88" fmla="*/ 64 w 157"/>
                  <a:gd name="T89" fmla="*/ 196 h 216"/>
                  <a:gd name="T90" fmla="*/ 64 w 157"/>
                  <a:gd name="T91" fmla="*/ 184 h 216"/>
                  <a:gd name="T92" fmla="*/ 62 w 157"/>
                  <a:gd name="T93" fmla="*/ 164 h 216"/>
                  <a:gd name="T94" fmla="*/ 64 w 157"/>
                  <a:gd name="T95" fmla="*/ 154 h 216"/>
                  <a:gd name="T96" fmla="*/ 53 w 157"/>
                  <a:gd name="T97" fmla="*/ 154 h 216"/>
                  <a:gd name="T98" fmla="*/ 37 w 157"/>
                  <a:gd name="T99" fmla="*/ 154 h 216"/>
                  <a:gd name="T100" fmla="*/ 32 w 157"/>
                  <a:gd name="T101" fmla="*/ 145 h 216"/>
                  <a:gd name="T102" fmla="*/ 29 w 157"/>
                  <a:gd name="T103" fmla="*/ 125 h 216"/>
                  <a:gd name="T104" fmla="*/ 14 w 157"/>
                  <a:gd name="T105" fmla="*/ 125 h 216"/>
                  <a:gd name="T106" fmla="*/ 0 w 157"/>
                  <a:gd name="T107" fmla="*/ 120 h 216"/>
                  <a:gd name="T108" fmla="*/ 0 w 157"/>
                  <a:gd name="T109" fmla="*/ 103 h 216"/>
                  <a:gd name="T110" fmla="*/ 0 w 157"/>
                  <a:gd name="T111" fmla="*/ 88 h 216"/>
                  <a:gd name="T112" fmla="*/ 0 w 157"/>
                  <a:gd name="T113" fmla="*/ 74 h 216"/>
                  <a:gd name="T114" fmla="*/ 0 w 157"/>
                  <a:gd name="T115" fmla="*/ 59 h 216"/>
                  <a:gd name="T116" fmla="*/ 0 w 157"/>
                  <a:gd name="T117" fmla="*/ 39 h 216"/>
                  <a:gd name="T118" fmla="*/ 0 w 157"/>
                  <a:gd name="T119" fmla="*/ 27 h 216"/>
                  <a:gd name="T120" fmla="*/ 0 w 157"/>
                  <a:gd name="T121" fmla="*/ 15 h 21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57"/>
                  <a:gd name="T184" fmla="*/ 0 h 216"/>
                  <a:gd name="T185" fmla="*/ 157 w 157"/>
                  <a:gd name="T186" fmla="*/ 216 h 21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57" h="216">
                    <a:moveTo>
                      <a:pt x="0" y="3"/>
                    </a:moveTo>
                    <a:lnTo>
                      <a:pt x="2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11" y="0"/>
                    </a:lnTo>
                    <a:lnTo>
                      <a:pt x="13" y="3"/>
                    </a:lnTo>
                    <a:lnTo>
                      <a:pt x="14" y="3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20" y="5"/>
                    </a:lnTo>
                    <a:lnTo>
                      <a:pt x="20" y="8"/>
                    </a:lnTo>
                    <a:lnTo>
                      <a:pt x="21" y="8"/>
                    </a:lnTo>
                    <a:lnTo>
                      <a:pt x="23" y="8"/>
                    </a:lnTo>
                    <a:lnTo>
                      <a:pt x="23" y="10"/>
                    </a:lnTo>
                    <a:lnTo>
                      <a:pt x="25" y="10"/>
                    </a:lnTo>
                    <a:lnTo>
                      <a:pt x="27" y="10"/>
                    </a:lnTo>
                    <a:lnTo>
                      <a:pt x="29" y="10"/>
                    </a:lnTo>
                    <a:lnTo>
                      <a:pt x="29" y="12"/>
                    </a:lnTo>
                    <a:lnTo>
                      <a:pt x="29" y="10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4" y="12"/>
                    </a:lnTo>
                    <a:lnTo>
                      <a:pt x="36" y="12"/>
                    </a:lnTo>
                    <a:lnTo>
                      <a:pt x="37" y="15"/>
                    </a:lnTo>
                    <a:lnTo>
                      <a:pt x="37" y="17"/>
                    </a:lnTo>
                    <a:lnTo>
                      <a:pt x="39" y="17"/>
                    </a:lnTo>
                    <a:lnTo>
                      <a:pt x="39" y="20"/>
                    </a:lnTo>
                    <a:lnTo>
                      <a:pt x="41" y="20"/>
                    </a:lnTo>
                    <a:lnTo>
                      <a:pt x="39" y="20"/>
                    </a:lnTo>
                    <a:lnTo>
                      <a:pt x="39" y="22"/>
                    </a:lnTo>
                    <a:lnTo>
                      <a:pt x="41" y="22"/>
                    </a:lnTo>
                    <a:lnTo>
                      <a:pt x="43" y="22"/>
                    </a:lnTo>
                    <a:lnTo>
                      <a:pt x="43" y="20"/>
                    </a:lnTo>
                    <a:lnTo>
                      <a:pt x="44" y="20"/>
                    </a:lnTo>
                    <a:lnTo>
                      <a:pt x="46" y="20"/>
                    </a:lnTo>
                    <a:lnTo>
                      <a:pt x="46" y="17"/>
                    </a:lnTo>
                    <a:lnTo>
                      <a:pt x="48" y="17"/>
                    </a:lnTo>
                    <a:lnTo>
                      <a:pt x="48" y="20"/>
                    </a:lnTo>
                    <a:lnTo>
                      <a:pt x="48" y="17"/>
                    </a:lnTo>
                    <a:lnTo>
                      <a:pt x="48" y="20"/>
                    </a:lnTo>
                    <a:lnTo>
                      <a:pt x="50" y="20"/>
                    </a:lnTo>
                    <a:lnTo>
                      <a:pt x="51" y="20"/>
                    </a:lnTo>
                    <a:lnTo>
                      <a:pt x="51" y="17"/>
                    </a:lnTo>
                    <a:lnTo>
                      <a:pt x="53" y="17"/>
                    </a:lnTo>
                    <a:lnTo>
                      <a:pt x="51" y="17"/>
                    </a:lnTo>
                    <a:lnTo>
                      <a:pt x="51" y="15"/>
                    </a:lnTo>
                    <a:lnTo>
                      <a:pt x="53" y="15"/>
                    </a:lnTo>
                    <a:lnTo>
                      <a:pt x="55" y="15"/>
                    </a:lnTo>
                    <a:lnTo>
                      <a:pt x="57" y="15"/>
                    </a:lnTo>
                    <a:lnTo>
                      <a:pt x="57" y="17"/>
                    </a:lnTo>
                    <a:lnTo>
                      <a:pt x="59" y="17"/>
                    </a:lnTo>
                    <a:lnTo>
                      <a:pt x="60" y="17"/>
                    </a:lnTo>
                    <a:lnTo>
                      <a:pt x="60" y="20"/>
                    </a:lnTo>
                    <a:lnTo>
                      <a:pt x="62" y="20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60" y="25"/>
                    </a:lnTo>
                    <a:lnTo>
                      <a:pt x="60" y="27"/>
                    </a:lnTo>
                    <a:lnTo>
                      <a:pt x="62" y="27"/>
                    </a:lnTo>
                    <a:lnTo>
                      <a:pt x="64" y="27"/>
                    </a:lnTo>
                    <a:lnTo>
                      <a:pt x="66" y="27"/>
                    </a:lnTo>
                    <a:lnTo>
                      <a:pt x="66" y="25"/>
                    </a:lnTo>
                    <a:lnTo>
                      <a:pt x="67" y="27"/>
                    </a:lnTo>
                    <a:lnTo>
                      <a:pt x="69" y="27"/>
                    </a:lnTo>
                    <a:lnTo>
                      <a:pt x="69" y="25"/>
                    </a:lnTo>
                    <a:lnTo>
                      <a:pt x="71" y="25"/>
                    </a:lnTo>
                    <a:lnTo>
                      <a:pt x="71" y="27"/>
                    </a:lnTo>
                    <a:lnTo>
                      <a:pt x="69" y="27"/>
                    </a:lnTo>
                    <a:lnTo>
                      <a:pt x="71" y="27"/>
                    </a:lnTo>
                    <a:lnTo>
                      <a:pt x="71" y="30"/>
                    </a:lnTo>
                    <a:lnTo>
                      <a:pt x="71" y="32"/>
                    </a:lnTo>
                    <a:lnTo>
                      <a:pt x="71" y="30"/>
                    </a:lnTo>
                    <a:lnTo>
                      <a:pt x="73" y="30"/>
                    </a:lnTo>
                    <a:lnTo>
                      <a:pt x="73" y="32"/>
                    </a:lnTo>
                    <a:lnTo>
                      <a:pt x="74" y="32"/>
                    </a:lnTo>
                    <a:lnTo>
                      <a:pt x="76" y="32"/>
                    </a:lnTo>
                    <a:lnTo>
                      <a:pt x="78" y="32"/>
                    </a:lnTo>
                    <a:lnTo>
                      <a:pt x="80" y="32"/>
                    </a:lnTo>
                    <a:lnTo>
                      <a:pt x="80" y="30"/>
                    </a:lnTo>
                    <a:lnTo>
                      <a:pt x="81" y="30"/>
                    </a:lnTo>
                    <a:lnTo>
                      <a:pt x="81" y="32"/>
                    </a:lnTo>
                    <a:lnTo>
                      <a:pt x="83" y="32"/>
                    </a:lnTo>
                    <a:lnTo>
                      <a:pt x="85" y="32"/>
                    </a:lnTo>
                    <a:lnTo>
                      <a:pt x="85" y="35"/>
                    </a:lnTo>
                    <a:lnTo>
                      <a:pt x="87" y="35"/>
                    </a:lnTo>
                    <a:lnTo>
                      <a:pt x="87" y="37"/>
                    </a:lnTo>
                    <a:lnTo>
                      <a:pt x="89" y="39"/>
                    </a:lnTo>
                    <a:lnTo>
                      <a:pt x="89" y="42"/>
                    </a:lnTo>
                    <a:lnTo>
                      <a:pt x="90" y="42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0" y="44"/>
                    </a:lnTo>
                    <a:lnTo>
                      <a:pt x="92" y="44"/>
                    </a:lnTo>
                    <a:lnTo>
                      <a:pt x="92" y="47"/>
                    </a:lnTo>
                    <a:lnTo>
                      <a:pt x="90" y="47"/>
                    </a:lnTo>
                    <a:lnTo>
                      <a:pt x="92" y="47"/>
                    </a:lnTo>
                    <a:lnTo>
                      <a:pt x="94" y="47"/>
                    </a:lnTo>
                    <a:lnTo>
                      <a:pt x="94" y="49"/>
                    </a:lnTo>
                    <a:lnTo>
                      <a:pt x="94" y="47"/>
                    </a:lnTo>
                    <a:lnTo>
                      <a:pt x="96" y="49"/>
                    </a:lnTo>
                    <a:lnTo>
                      <a:pt x="94" y="49"/>
                    </a:lnTo>
                    <a:lnTo>
                      <a:pt x="96" y="52"/>
                    </a:lnTo>
                    <a:lnTo>
                      <a:pt x="96" y="54"/>
                    </a:lnTo>
                    <a:lnTo>
                      <a:pt x="97" y="54"/>
                    </a:lnTo>
                    <a:lnTo>
                      <a:pt x="97" y="57"/>
                    </a:lnTo>
                    <a:lnTo>
                      <a:pt x="99" y="57"/>
                    </a:lnTo>
                    <a:lnTo>
                      <a:pt x="99" y="59"/>
                    </a:lnTo>
                    <a:lnTo>
                      <a:pt x="99" y="61"/>
                    </a:lnTo>
                    <a:lnTo>
                      <a:pt x="99" y="64"/>
                    </a:lnTo>
                    <a:lnTo>
                      <a:pt x="101" y="64"/>
                    </a:lnTo>
                    <a:lnTo>
                      <a:pt x="101" y="66"/>
                    </a:lnTo>
                    <a:lnTo>
                      <a:pt x="101" y="69"/>
                    </a:lnTo>
                    <a:lnTo>
                      <a:pt x="103" y="69"/>
                    </a:lnTo>
                    <a:lnTo>
                      <a:pt x="103" y="71"/>
                    </a:lnTo>
                    <a:lnTo>
                      <a:pt x="104" y="71"/>
                    </a:lnTo>
                    <a:lnTo>
                      <a:pt x="104" y="74"/>
                    </a:lnTo>
                    <a:lnTo>
                      <a:pt x="106" y="74"/>
                    </a:lnTo>
                    <a:lnTo>
                      <a:pt x="106" y="76"/>
                    </a:lnTo>
                    <a:lnTo>
                      <a:pt x="106" y="79"/>
                    </a:lnTo>
                    <a:lnTo>
                      <a:pt x="108" y="79"/>
                    </a:lnTo>
                    <a:lnTo>
                      <a:pt x="108" y="81"/>
                    </a:lnTo>
                    <a:lnTo>
                      <a:pt x="110" y="81"/>
                    </a:lnTo>
                    <a:lnTo>
                      <a:pt x="108" y="81"/>
                    </a:lnTo>
                    <a:lnTo>
                      <a:pt x="110" y="81"/>
                    </a:lnTo>
                    <a:lnTo>
                      <a:pt x="110" y="84"/>
                    </a:lnTo>
                    <a:lnTo>
                      <a:pt x="110" y="81"/>
                    </a:lnTo>
                    <a:lnTo>
                      <a:pt x="110" y="84"/>
                    </a:lnTo>
                    <a:lnTo>
                      <a:pt x="110" y="86"/>
                    </a:lnTo>
                    <a:lnTo>
                      <a:pt x="108" y="86"/>
                    </a:lnTo>
                    <a:lnTo>
                      <a:pt x="108" y="88"/>
                    </a:lnTo>
                    <a:lnTo>
                      <a:pt x="110" y="88"/>
                    </a:lnTo>
                    <a:lnTo>
                      <a:pt x="110" y="91"/>
                    </a:lnTo>
                    <a:lnTo>
                      <a:pt x="115" y="91"/>
                    </a:lnTo>
                    <a:lnTo>
                      <a:pt x="120" y="93"/>
                    </a:lnTo>
                    <a:lnTo>
                      <a:pt x="122" y="93"/>
                    </a:lnTo>
                    <a:lnTo>
                      <a:pt x="124" y="93"/>
                    </a:lnTo>
                    <a:lnTo>
                      <a:pt x="126" y="96"/>
                    </a:lnTo>
                    <a:lnTo>
                      <a:pt x="127" y="96"/>
                    </a:lnTo>
                    <a:lnTo>
                      <a:pt x="134" y="98"/>
                    </a:lnTo>
                    <a:lnTo>
                      <a:pt x="140" y="98"/>
                    </a:lnTo>
                    <a:lnTo>
                      <a:pt x="141" y="98"/>
                    </a:lnTo>
                    <a:lnTo>
                      <a:pt x="143" y="98"/>
                    </a:lnTo>
                    <a:lnTo>
                      <a:pt x="143" y="101"/>
                    </a:lnTo>
                    <a:lnTo>
                      <a:pt x="147" y="101"/>
                    </a:lnTo>
                    <a:lnTo>
                      <a:pt x="148" y="101"/>
                    </a:lnTo>
                    <a:lnTo>
                      <a:pt x="157" y="103"/>
                    </a:lnTo>
                    <a:lnTo>
                      <a:pt x="157" y="105"/>
                    </a:lnTo>
                    <a:lnTo>
                      <a:pt x="157" y="108"/>
                    </a:lnTo>
                    <a:lnTo>
                      <a:pt x="157" y="110"/>
                    </a:lnTo>
                    <a:lnTo>
                      <a:pt x="157" y="113"/>
                    </a:lnTo>
                    <a:lnTo>
                      <a:pt x="157" y="115"/>
                    </a:lnTo>
                    <a:lnTo>
                      <a:pt x="157" y="120"/>
                    </a:lnTo>
                    <a:lnTo>
                      <a:pt x="157" y="123"/>
                    </a:lnTo>
                    <a:lnTo>
                      <a:pt x="157" y="125"/>
                    </a:lnTo>
                    <a:lnTo>
                      <a:pt x="157" y="130"/>
                    </a:lnTo>
                    <a:lnTo>
                      <a:pt x="157" y="132"/>
                    </a:lnTo>
                    <a:lnTo>
                      <a:pt x="157" y="137"/>
                    </a:lnTo>
                    <a:lnTo>
                      <a:pt x="157" y="142"/>
                    </a:lnTo>
                    <a:lnTo>
                      <a:pt x="157" y="150"/>
                    </a:lnTo>
                    <a:lnTo>
                      <a:pt x="157" y="152"/>
                    </a:lnTo>
                    <a:lnTo>
                      <a:pt x="157" y="154"/>
                    </a:lnTo>
                    <a:lnTo>
                      <a:pt x="157" y="157"/>
                    </a:lnTo>
                    <a:lnTo>
                      <a:pt x="157" y="159"/>
                    </a:lnTo>
                    <a:lnTo>
                      <a:pt x="157" y="162"/>
                    </a:lnTo>
                    <a:lnTo>
                      <a:pt x="157" y="164"/>
                    </a:lnTo>
                    <a:lnTo>
                      <a:pt x="157" y="169"/>
                    </a:lnTo>
                    <a:lnTo>
                      <a:pt x="157" y="172"/>
                    </a:lnTo>
                    <a:lnTo>
                      <a:pt x="157" y="174"/>
                    </a:lnTo>
                    <a:lnTo>
                      <a:pt x="157" y="177"/>
                    </a:lnTo>
                    <a:lnTo>
                      <a:pt x="157" y="179"/>
                    </a:lnTo>
                    <a:lnTo>
                      <a:pt x="157" y="181"/>
                    </a:lnTo>
                    <a:lnTo>
                      <a:pt x="157" y="184"/>
                    </a:lnTo>
                    <a:lnTo>
                      <a:pt x="157" y="186"/>
                    </a:lnTo>
                    <a:lnTo>
                      <a:pt x="157" y="189"/>
                    </a:lnTo>
                    <a:lnTo>
                      <a:pt x="157" y="198"/>
                    </a:lnTo>
                    <a:lnTo>
                      <a:pt x="157" y="201"/>
                    </a:lnTo>
                    <a:lnTo>
                      <a:pt x="157" y="203"/>
                    </a:lnTo>
                    <a:lnTo>
                      <a:pt x="157" y="208"/>
                    </a:lnTo>
                    <a:lnTo>
                      <a:pt x="157" y="213"/>
                    </a:lnTo>
                    <a:lnTo>
                      <a:pt x="157" y="216"/>
                    </a:lnTo>
                    <a:lnTo>
                      <a:pt x="156" y="216"/>
                    </a:lnTo>
                    <a:lnTo>
                      <a:pt x="154" y="216"/>
                    </a:lnTo>
                    <a:lnTo>
                      <a:pt x="150" y="216"/>
                    </a:lnTo>
                    <a:lnTo>
                      <a:pt x="147" y="216"/>
                    </a:lnTo>
                    <a:lnTo>
                      <a:pt x="145" y="216"/>
                    </a:lnTo>
                    <a:lnTo>
                      <a:pt x="143" y="216"/>
                    </a:lnTo>
                    <a:lnTo>
                      <a:pt x="141" y="216"/>
                    </a:lnTo>
                    <a:lnTo>
                      <a:pt x="140" y="216"/>
                    </a:lnTo>
                    <a:lnTo>
                      <a:pt x="138" y="216"/>
                    </a:lnTo>
                    <a:lnTo>
                      <a:pt x="133" y="216"/>
                    </a:lnTo>
                    <a:lnTo>
                      <a:pt x="131" y="216"/>
                    </a:lnTo>
                    <a:lnTo>
                      <a:pt x="129" y="216"/>
                    </a:lnTo>
                    <a:lnTo>
                      <a:pt x="126" y="216"/>
                    </a:lnTo>
                    <a:lnTo>
                      <a:pt x="120" y="216"/>
                    </a:lnTo>
                    <a:lnTo>
                      <a:pt x="118" y="216"/>
                    </a:lnTo>
                    <a:lnTo>
                      <a:pt x="113" y="216"/>
                    </a:lnTo>
                    <a:lnTo>
                      <a:pt x="110" y="216"/>
                    </a:lnTo>
                    <a:lnTo>
                      <a:pt x="108" y="216"/>
                    </a:lnTo>
                    <a:lnTo>
                      <a:pt x="104" y="216"/>
                    </a:lnTo>
                    <a:lnTo>
                      <a:pt x="101" y="216"/>
                    </a:lnTo>
                    <a:lnTo>
                      <a:pt x="97" y="216"/>
                    </a:lnTo>
                    <a:lnTo>
                      <a:pt x="96" y="216"/>
                    </a:lnTo>
                    <a:lnTo>
                      <a:pt x="92" y="216"/>
                    </a:lnTo>
                    <a:lnTo>
                      <a:pt x="90" y="216"/>
                    </a:lnTo>
                    <a:lnTo>
                      <a:pt x="89" y="216"/>
                    </a:lnTo>
                    <a:lnTo>
                      <a:pt x="87" y="216"/>
                    </a:lnTo>
                    <a:lnTo>
                      <a:pt x="83" y="216"/>
                    </a:lnTo>
                    <a:lnTo>
                      <a:pt x="78" y="216"/>
                    </a:lnTo>
                    <a:lnTo>
                      <a:pt x="76" y="216"/>
                    </a:lnTo>
                    <a:lnTo>
                      <a:pt x="73" y="216"/>
                    </a:lnTo>
                    <a:lnTo>
                      <a:pt x="71" y="216"/>
                    </a:lnTo>
                    <a:lnTo>
                      <a:pt x="67" y="216"/>
                    </a:lnTo>
                    <a:lnTo>
                      <a:pt x="66" y="216"/>
                    </a:lnTo>
                    <a:lnTo>
                      <a:pt x="64" y="216"/>
                    </a:lnTo>
                    <a:lnTo>
                      <a:pt x="64" y="213"/>
                    </a:lnTo>
                    <a:lnTo>
                      <a:pt x="64" y="211"/>
                    </a:lnTo>
                    <a:lnTo>
                      <a:pt x="64" y="208"/>
                    </a:lnTo>
                    <a:lnTo>
                      <a:pt x="64" y="206"/>
                    </a:lnTo>
                    <a:lnTo>
                      <a:pt x="64" y="203"/>
                    </a:lnTo>
                    <a:lnTo>
                      <a:pt x="64" y="201"/>
                    </a:lnTo>
                    <a:lnTo>
                      <a:pt x="64" y="196"/>
                    </a:lnTo>
                    <a:lnTo>
                      <a:pt x="64" y="194"/>
                    </a:lnTo>
                    <a:lnTo>
                      <a:pt x="64" y="191"/>
                    </a:lnTo>
                    <a:lnTo>
                      <a:pt x="64" y="189"/>
                    </a:lnTo>
                    <a:lnTo>
                      <a:pt x="64" y="186"/>
                    </a:lnTo>
                    <a:lnTo>
                      <a:pt x="64" y="184"/>
                    </a:lnTo>
                    <a:lnTo>
                      <a:pt x="64" y="179"/>
                    </a:lnTo>
                    <a:lnTo>
                      <a:pt x="64" y="174"/>
                    </a:lnTo>
                    <a:lnTo>
                      <a:pt x="64" y="169"/>
                    </a:lnTo>
                    <a:lnTo>
                      <a:pt x="64" y="167"/>
                    </a:lnTo>
                    <a:lnTo>
                      <a:pt x="62" y="164"/>
                    </a:lnTo>
                    <a:lnTo>
                      <a:pt x="62" y="162"/>
                    </a:lnTo>
                    <a:lnTo>
                      <a:pt x="62" y="159"/>
                    </a:lnTo>
                    <a:lnTo>
                      <a:pt x="62" y="157"/>
                    </a:lnTo>
                    <a:lnTo>
                      <a:pt x="64" y="157"/>
                    </a:lnTo>
                    <a:lnTo>
                      <a:pt x="64" y="154"/>
                    </a:lnTo>
                    <a:lnTo>
                      <a:pt x="62" y="154"/>
                    </a:lnTo>
                    <a:lnTo>
                      <a:pt x="60" y="154"/>
                    </a:lnTo>
                    <a:lnTo>
                      <a:pt x="57" y="154"/>
                    </a:lnTo>
                    <a:lnTo>
                      <a:pt x="55" y="154"/>
                    </a:lnTo>
                    <a:lnTo>
                      <a:pt x="53" y="154"/>
                    </a:lnTo>
                    <a:lnTo>
                      <a:pt x="50" y="154"/>
                    </a:lnTo>
                    <a:lnTo>
                      <a:pt x="48" y="154"/>
                    </a:lnTo>
                    <a:lnTo>
                      <a:pt x="44" y="154"/>
                    </a:lnTo>
                    <a:lnTo>
                      <a:pt x="43" y="154"/>
                    </a:lnTo>
                    <a:lnTo>
                      <a:pt x="37" y="154"/>
                    </a:lnTo>
                    <a:lnTo>
                      <a:pt x="34" y="154"/>
                    </a:lnTo>
                    <a:lnTo>
                      <a:pt x="32" y="154"/>
                    </a:lnTo>
                    <a:lnTo>
                      <a:pt x="32" y="152"/>
                    </a:lnTo>
                    <a:lnTo>
                      <a:pt x="32" y="150"/>
                    </a:lnTo>
                    <a:lnTo>
                      <a:pt x="32" y="145"/>
                    </a:lnTo>
                    <a:lnTo>
                      <a:pt x="32" y="135"/>
                    </a:lnTo>
                    <a:lnTo>
                      <a:pt x="32" y="132"/>
                    </a:lnTo>
                    <a:lnTo>
                      <a:pt x="32" y="128"/>
                    </a:lnTo>
                    <a:lnTo>
                      <a:pt x="32" y="125"/>
                    </a:lnTo>
                    <a:lnTo>
                      <a:pt x="29" y="125"/>
                    </a:lnTo>
                    <a:lnTo>
                      <a:pt x="25" y="125"/>
                    </a:lnTo>
                    <a:lnTo>
                      <a:pt x="21" y="125"/>
                    </a:lnTo>
                    <a:lnTo>
                      <a:pt x="20" y="125"/>
                    </a:lnTo>
                    <a:lnTo>
                      <a:pt x="16" y="125"/>
                    </a:lnTo>
                    <a:lnTo>
                      <a:pt x="14" y="125"/>
                    </a:lnTo>
                    <a:lnTo>
                      <a:pt x="13" y="125"/>
                    </a:lnTo>
                    <a:lnTo>
                      <a:pt x="6" y="125"/>
                    </a:lnTo>
                    <a:lnTo>
                      <a:pt x="2" y="125"/>
                    </a:lnTo>
                    <a:lnTo>
                      <a:pt x="0" y="125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0"/>
                    </a:lnTo>
                    <a:lnTo>
                      <a:pt x="0" y="108"/>
                    </a:lnTo>
                    <a:lnTo>
                      <a:pt x="0" y="103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4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5"/>
                    </a:lnTo>
                    <a:lnTo>
                      <a:pt x="0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1" name="Freeform 69"/>
              <p:cNvSpPr>
                <a:spLocks/>
              </p:cNvSpPr>
              <p:nvPr/>
            </p:nvSpPr>
            <p:spPr bwMode="auto">
              <a:xfrm>
                <a:off x="2871" y="2743"/>
                <a:ext cx="280" cy="157"/>
              </a:xfrm>
              <a:custGeom>
                <a:avLst/>
                <a:gdLst>
                  <a:gd name="T0" fmla="*/ 280 w 280"/>
                  <a:gd name="T1" fmla="*/ 93 h 157"/>
                  <a:gd name="T2" fmla="*/ 280 w 280"/>
                  <a:gd name="T3" fmla="*/ 113 h 157"/>
                  <a:gd name="T4" fmla="*/ 264 w 280"/>
                  <a:gd name="T5" fmla="*/ 113 h 157"/>
                  <a:gd name="T6" fmla="*/ 252 w 280"/>
                  <a:gd name="T7" fmla="*/ 113 h 157"/>
                  <a:gd name="T8" fmla="*/ 252 w 280"/>
                  <a:gd name="T9" fmla="*/ 142 h 157"/>
                  <a:gd name="T10" fmla="*/ 240 w 280"/>
                  <a:gd name="T11" fmla="*/ 142 h 157"/>
                  <a:gd name="T12" fmla="*/ 231 w 280"/>
                  <a:gd name="T13" fmla="*/ 142 h 157"/>
                  <a:gd name="T14" fmla="*/ 222 w 280"/>
                  <a:gd name="T15" fmla="*/ 142 h 157"/>
                  <a:gd name="T16" fmla="*/ 219 w 280"/>
                  <a:gd name="T17" fmla="*/ 149 h 157"/>
                  <a:gd name="T18" fmla="*/ 215 w 280"/>
                  <a:gd name="T19" fmla="*/ 157 h 157"/>
                  <a:gd name="T20" fmla="*/ 205 w 280"/>
                  <a:gd name="T21" fmla="*/ 154 h 157"/>
                  <a:gd name="T22" fmla="*/ 192 w 280"/>
                  <a:gd name="T23" fmla="*/ 154 h 157"/>
                  <a:gd name="T24" fmla="*/ 187 w 280"/>
                  <a:gd name="T25" fmla="*/ 142 h 157"/>
                  <a:gd name="T26" fmla="*/ 173 w 280"/>
                  <a:gd name="T27" fmla="*/ 142 h 157"/>
                  <a:gd name="T28" fmla="*/ 160 w 280"/>
                  <a:gd name="T29" fmla="*/ 142 h 157"/>
                  <a:gd name="T30" fmla="*/ 152 w 280"/>
                  <a:gd name="T31" fmla="*/ 142 h 157"/>
                  <a:gd name="T32" fmla="*/ 141 w 280"/>
                  <a:gd name="T33" fmla="*/ 142 h 157"/>
                  <a:gd name="T34" fmla="*/ 127 w 280"/>
                  <a:gd name="T35" fmla="*/ 142 h 157"/>
                  <a:gd name="T36" fmla="*/ 109 w 280"/>
                  <a:gd name="T37" fmla="*/ 142 h 157"/>
                  <a:gd name="T38" fmla="*/ 100 w 280"/>
                  <a:gd name="T39" fmla="*/ 142 h 157"/>
                  <a:gd name="T40" fmla="*/ 88 w 280"/>
                  <a:gd name="T41" fmla="*/ 142 h 157"/>
                  <a:gd name="T42" fmla="*/ 78 w 280"/>
                  <a:gd name="T43" fmla="*/ 142 h 157"/>
                  <a:gd name="T44" fmla="*/ 62 w 280"/>
                  <a:gd name="T45" fmla="*/ 142 h 157"/>
                  <a:gd name="T46" fmla="*/ 51 w 280"/>
                  <a:gd name="T47" fmla="*/ 142 h 157"/>
                  <a:gd name="T48" fmla="*/ 41 w 280"/>
                  <a:gd name="T49" fmla="*/ 142 h 157"/>
                  <a:gd name="T50" fmla="*/ 25 w 280"/>
                  <a:gd name="T51" fmla="*/ 142 h 157"/>
                  <a:gd name="T52" fmla="*/ 16 w 280"/>
                  <a:gd name="T53" fmla="*/ 142 h 157"/>
                  <a:gd name="T54" fmla="*/ 4 w 280"/>
                  <a:gd name="T55" fmla="*/ 142 h 157"/>
                  <a:gd name="T56" fmla="*/ 0 w 280"/>
                  <a:gd name="T57" fmla="*/ 135 h 157"/>
                  <a:gd name="T58" fmla="*/ 2 w 280"/>
                  <a:gd name="T59" fmla="*/ 113 h 157"/>
                  <a:gd name="T60" fmla="*/ 14 w 280"/>
                  <a:gd name="T61" fmla="*/ 113 h 157"/>
                  <a:gd name="T62" fmla="*/ 27 w 280"/>
                  <a:gd name="T63" fmla="*/ 113 h 157"/>
                  <a:gd name="T64" fmla="*/ 28 w 280"/>
                  <a:gd name="T65" fmla="*/ 98 h 157"/>
                  <a:gd name="T66" fmla="*/ 28 w 280"/>
                  <a:gd name="T67" fmla="*/ 78 h 157"/>
                  <a:gd name="T68" fmla="*/ 28 w 280"/>
                  <a:gd name="T69" fmla="*/ 66 h 157"/>
                  <a:gd name="T70" fmla="*/ 28 w 280"/>
                  <a:gd name="T71" fmla="*/ 51 h 157"/>
                  <a:gd name="T72" fmla="*/ 28 w 280"/>
                  <a:gd name="T73" fmla="*/ 29 h 157"/>
                  <a:gd name="T74" fmla="*/ 28 w 280"/>
                  <a:gd name="T75" fmla="*/ 12 h 157"/>
                  <a:gd name="T76" fmla="*/ 28 w 280"/>
                  <a:gd name="T77" fmla="*/ 0 h 157"/>
                  <a:gd name="T78" fmla="*/ 37 w 280"/>
                  <a:gd name="T79" fmla="*/ 2 h 157"/>
                  <a:gd name="T80" fmla="*/ 48 w 280"/>
                  <a:gd name="T81" fmla="*/ 5 h 157"/>
                  <a:gd name="T82" fmla="*/ 71 w 280"/>
                  <a:gd name="T83" fmla="*/ 12 h 157"/>
                  <a:gd name="T84" fmla="*/ 85 w 280"/>
                  <a:gd name="T85" fmla="*/ 15 h 157"/>
                  <a:gd name="T86" fmla="*/ 93 w 280"/>
                  <a:gd name="T87" fmla="*/ 17 h 157"/>
                  <a:gd name="T88" fmla="*/ 106 w 280"/>
                  <a:gd name="T89" fmla="*/ 20 h 157"/>
                  <a:gd name="T90" fmla="*/ 116 w 280"/>
                  <a:gd name="T91" fmla="*/ 25 h 157"/>
                  <a:gd name="T92" fmla="*/ 129 w 280"/>
                  <a:gd name="T93" fmla="*/ 27 h 157"/>
                  <a:gd name="T94" fmla="*/ 143 w 280"/>
                  <a:gd name="T95" fmla="*/ 32 h 157"/>
                  <a:gd name="T96" fmla="*/ 153 w 280"/>
                  <a:gd name="T97" fmla="*/ 34 h 157"/>
                  <a:gd name="T98" fmla="*/ 166 w 280"/>
                  <a:gd name="T99" fmla="*/ 37 h 157"/>
                  <a:gd name="T100" fmla="*/ 194 w 280"/>
                  <a:gd name="T101" fmla="*/ 44 h 157"/>
                  <a:gd name="T102" fmla="*/ 210 w 280"/>
                  <a:gd name="T103" fmla="*/ 49 h 157"/>
                  <a:gd name="T104" fmla="*/ 219 w 280"/>
                  <a:gd name="T105" fmla="*/ 51 h 157"/>
                  <a:gd name="T106" fmla="*/ 229 w 280"/>
                  <a:gd name="T107" fmla="*/ 54 h 157"/>
                  <a:gd name="T108" fmla="*/ 243 w 280"/>
                  <a:gd name="T109" fmla="*/ 59 h 157"/>
                  <a:gd name="T110" fmla="*/ 264 w 280"/>
                  <a:gd name="T111" fmla="*/ 71 h 157"/>
                  <a:gd name="T112" fmla="*/ 277 w 280"/>
                  <a:gd name="T113" fmla="*/ 78 h 15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80"/>
                  <a:gd name="T172" fmla="*/ 0 h 157"/>
                  <a:gd name="T173" fmla="*/ 280 w 280"/>
                  <a:gd name="T174" fmla="*/ 157 h 15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80" h="157">
                    <a:moveTo>
                      <a:pt x="280" y="81"/>
                    </a:moveTo>
                    <a:lnTo>
                      <a:pt x="280" y="86"/>
                    </a:lnTo>
                    <a:lnTo>
                      <a:pt x="280" y="88"/>
                    </a:lnTo>
                    <a:lnTo>
                      <a:pt x="280" y="91"/>
                    </a:lnTo>
                    <a:lnTo>
                      <a:pt x="280" y="93"/>
                    </a:lnTo>
                    <a:lnTo>
                      <a:pt x="280" y="95"/>
                    </a:lnTo>
                    <a:lnTo>
                      <a:pt x="280" y="103"/>
                    </a:lnTo>
                    <a:lnTo>
                      <a:pt x="280" y="105"/>
                    </a:lnTo>
                    <a:lnTo>
                      <a:pt x="280" y="108"/>
                    </a:lnTo>
                    <a:lnTo>
                      <a:pt x="280" y="113"/>
                    </a:lnTo>
                    <a:lnTo>
                      <a:pt x="279" y="113"/>
                    </a:lnTo>
                    <a:lnTo>
                      <a:pt x="270" y="113"/>
                    </a:lnTo>
                    <a:lnTo>
                      <a:pt x="268" y="113"/>
                    </a:lnTo>
                    <a:lnTo>
                      <a:pt x="266" y="113"/>
                    </a:lnTo>
                    <a:lnTo>
                      <a:pt x="264" y="113"/>
                    </a:lnTo>
                    <a:lnTo>
                      <a:pt x="261" y="113"/>
                    </a:lnTo>
                    <a:lnTo>
                      <a:pt x="259" y="113"/>
                    </a:lnTo>
                    <a:lnTo>
                      <a:pt x="257" y="113"/>
                    </a:lnTo>
                    <a:lnTo>
                      <a:pt x="256" y="113"/>
                    </a:lnTo>
                    <a:lnTo>
                      <a:pt x="252" y="113"/>
                    </a:lnTo>
                    <a:lnTo>
                      <a:pt x="252" y="115"/>
                    </a:lnTo>
                    <a:lnTo>
                      <a:pt x="252" y="127"/>
                    </a:lnTo>
                    <a:lnTo>
                      <a:pt x="252" y="137"/>
                    </a:lnTo>
                    <a:lnTo>
                      <a:pt x="252" y="140"/>
                    </a:lnTo>
                    <a:lnTo>
                      <a:pt x="252" y="142"/>
                    </a:lnTo>
                    <a:lnTo>
                      <a:pt x="249" y="142"/>
                    </a:lnTo>
                    <a:lnTo>
                      <a:pt x="247" y="142"/>
                    </a:lnTo>
                    <a:lnTo>
                      <a:pt x="243" y="142"/>
                    </a:lnTo>
                    <a:lnTo>
                      <a:pt x="242" y="142"/>
                    </a:lnTo>
                    <a:lnTo>
                      <a:pt x="240" y="142"/>
                    </a:lnTo>
                    <a:lnTo>
                      <a:pt x="238" y="142"/>
                    </a:lnTo>
                    <a:lnTo>
                      <a:pt x="236" y="142"/>
                    </a:lnTo>
                    <a:lnTo>
                      <a:pt x="234" y="142"/>
                    </a:lnTo>
                    <a:lnTo>
                      <a:pt x="233" y="142"/>
                    </a:lnTo>
                    <a:lnTo>
                      <a:pt x="231" y="142"/>
                    </a:lnTo>
                    <a:lnTo>
                      <a:pt x="229" y="142"/>
                    </a:lnTo>
                    <a:lnTo>
                      <a:pt x="227" y="142"/>
                    </a:lnTo>
                    <a:lnTo>
                      <a:pt x="226" y="142"/>
                    </a:lnTo>
                    <a:lnTo>
                      <a:pt x="224" y="142"/>
                    </a:lnTo>
                    <a:lnTo>
                      <a:pt x="222" y="142"/>
                    </a:lnTo>
                    <a:lnTo>
                      <a:pt x="220" y="142"/>
                    </a:lnTo>
                    <a:lnTo>
                      <a:pt x="219" y="142"/>
                    </a:lnTo>
                    <a:lnTo>
                      <a:pt x="219" y="144"/>
                    </a:lnTo>
                    <a:lnTo>
                      <a:pt x="219" y="147"/>
                    </a:lnTo>
                    <a:lnTo>
                      <a:pt x="219" y="149"/>
                    </a:lnTo>
                    <a:lnTo>
                      <a:pt x="219" y="152"/>
                    </a:lnTo>
                    <a:lnTo>
                      <a:pt x="219" y="154"/>
                    </a:lnTo>
                    <a:lnTo>
                      <a:pt x="219" y="157"/>
                    </a:lnTo>
                    <a:lnTo>
                      <a:pt x="217" y="157"/>
                    </a:lnTo>
                    <a:lnTo>
                      <a:pt x="215" y="157"/>
                    </a:lnTo>
                    <a:lnTo>
                      <a:pt x="213" y="157"/>
                    </a:lnTo>
                    <a:lnTo>
                      <a:pt x="210" y="154"/>
                    </a:lnTo>
                    <a:lnTo>
                      <a:pt x="208" y="154"/>
                    </a:lnTo>
                    <a:lnTo>
                      <a:pt x="206" y="154"/>
                    </a:lnTo>
                    <a:lnTo>
                      <a:pt x="205" y="154"/>
                    </a:lnTo>
                    <a:lnTo>
                      <a:pt x="201" y="154"/>
                    </a:lnTo>
                    <a:lnTo>
                      <a:pt x="199" y="154"/>
                    </a:lnTo>
                    <a:lnTo>
                      <a:pt x="196" y="154"/>
                    </a:lnTo>
                    <a:lnTo>
                      <a:pt x="194" y="154"/>
                    </a:lnTo>
                    <a:lnTo>
                      <a:pt x="192" y="154"/>
                    </a:lnTo>
                    <a:lnTo>
                      <a:pt x="190" y="154"/>
                    </a:lnTo>
                    <a:lnTo>
                      <a:pt x="187" y="154"/>
                    </a:lnTo>
                    <a:lnTo>
                      <a:pt x="187" y="152"/>
                    </a:lnTo>
                    <a:lnTo>
                      <a:pt x="187" y="149"/>
                    </a:lnTo>
                    <a:lnTo>
                      <a:pt x="187" y="142"/>
                    </a:lnTo>
                    <a:lnTo>
                      <a:pt x="187" y="140"/>
                    </a:lnTo>
                    <a:lnTo>
                      <a:pt x="185" y="140"/>
                    </a:lnTo>
                    <a:lnTo>
                      <a:pt x="183" y="140"/>
                    </a:lnTo>
                    <a:lnTo>
                      <a:pt x="180" y="140"/>
                    </a:lnTo>
                    <a:lnTo>
                      <a:pt x="173" y="142"/>
                    </a:lnTo>
                    <a:lnTo>
                      <a:pt x="171" y="142"/>
                    </a:lnTo>
                    <a:lnTo>
                      <a:pt x="169" y="142"/>
                    </a:lnTo>
                    <a:lnTo>
                      <a:pt x="167" y="142"/>
                    </a:lnTo>
                    <a:lnTo>
                      <a:pt x="162" y="142"/>
                    </a:lnTo>
                    <a:lnTo>
                      <a:pt x="160" y="142"/>
                    </a:lnTo>
                    <a:lnTo>
                      <a:pt x="159" y="142"/>
                    </a:lnTo>
                    <a:lnTo>
                      <a:pt x="157" y="142"/>
                    </a:lnTo>
                    <a:lnTo>
                      <a:pt x="155" y="142"/>
                    </a:lnTo>
                    <a:lnTo>
                      <a:pt x="153" y="142"/>
                    </a:lnTo>
                    <a:lnTo>
                      <a:pt x="152" y="142"/>
                    </a:lnTo>
                    <a:lnTo>
                      <a:pt x="150" y="142"/>
                    </a:lnTo>
                    <a:lnTo>
                      <a:pt x="148" y="142"/>
                    </a:lnTo>
                    <a:lnTo>
                      <a:pt x="146" y="142"/>
                    </a:lnTo>
                    <a:lnTo>
                      <a:pt x="145" y="142"/>
                    </a:lnTo>
                    <a:lnTo>
                      <a:pt x="141" y="142"/>
                    </a:lnTo>
                    <a:lnTo>
                      <a:pt x="139" y="142"/>
                    </a:lnTo>
                    <a:lnTo>
                      <a:pt x="137" y="142"/>
                    </a:lnTo>
                    <a:lnTo>
                      <a:pt x="130" y="142"/>
                    </a:lnTo>
                    <a:lnTo>
                      <a:pt x="129" y="142"/>
                    </a:lnTo>
                    <a:lnTo>
                      <a:pt x="127" y="142"/>
                    </a:lnTo>
                    <a:lnTo>
                      <a:pt x="125" y="142"/>
                    </a:lnTo>
                    <a:lnTo>
                      <a:pt x="123" y="142"/>
                    </a:lnTo>
                    <a:lnTo>
                      <a:pt x="120" y="142"/>
                    </a:lnTo>
                    <a:lnTo>
                      <a:pt x="115" y="142"/>
                    </a:lnTo>
                    <a:lnTo>
                      <a:pt x="109" y="142"/>
                    </a:lnTo>
                    <a:lnTo>
                      <a:pt x="108" y="142"/>
                    </a:lnTo>
                    <a:lnTo>
                      <a:pt x="106" y="142"/>
                    </a:lnTo>
                    <a:lnTo>
                      <a:pt x="104" y="142"/>
                    </a:lnTo>
                    <a:lnTo>
                      <a:pt x="102" y="142"/>
                    </a:lnTo>
                    <a:lnTo>
                      <a:pt x="100" y="142"/>
                    </a:lnTo>
                    <a:lnTo>
                      <a:pt x="97" y="142"/>
                    </a:lnTo>
                    <a:lnTo>
                      <a:pt x="95" y="142"/>
                    </a:lnTo>
                    <a:lnTo>
                      <a:pt x="93" y="142"/>
                    </a:lnTo>
                    <a:lnTo>
                      <a:pt x="92" y="142"/>
                    </a:lnTo>
                    <a:lnTo>
                      <a:pt x="88" y="142"/>
                    </a:lnTo>
                    <a:lnTo>
                      <a:pt x="86" y="142"/>
                    </a:lnTo>
                    <a:lnTo>
                      <a:pt x="85" y="142"/>
                    </a:lnTo>
                    <a:lnTo>
                      <a:pt x="83" y="142"/>
                    </a:lnTo>
                    <a:lnTo>
                      <a:pt x="79" y="142"/>
                    </a:lnTo>
                    <a:lnTo>
                      <a:pt x="78" y="142"/>
                    </a:lnTo>
                    <a:lnTo>
                      <a:pt x="74" y="142"/>
                    </a:lnTo>
                    <a:lnTo>
                      <a:pt x="72" y="142"/>
                    </a:lnTo>
                    <a:lnTo>
                      <a:pt x="71" y="142"/>
                    </a:lnTo>
                    <a:lnTo>
                      <a:pt x="64" y="142"/>
                    </a:lnTo>
                    <a:lnTo>
                      <a:pt x="62" y="142"/>
                    </a:lnTo>
                    <a:lnTo>
                      <a:pt x="60" y="142"/>
                    </a:lnTo>
                    <a:lnTo>
                      <a:pt x="58" y="142"/>
                    </a:lnTo>
                    <a:lnTo>
                      <a:pt x="55" y="142"/>
                    </a:lnTo>
                    <a:lnTo>
                      <a:pt x="53" y="142"/>
                    </a:lnTo>
                    <a:lnTo>
                      <a:pt x="51" y="142"/>
                    </a:lnTo>
                    <a:lnTo>
                      <a:pt x="48" y="142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2" y="142"/>
                    </a:lnTo>
                    <a:lnTo>
                      <a:pt x="41" y="142"/>
                    </a:lnTo>
                    <a:lnTo>
                      <a:pt x="39" y="142"/>
                    </a:lnTo>
                    <a:lnTo>
                      <a:pt x="37" y="142"/>
                    </a:lnTo>
                    <a:lnTo>
                      <a:pt x="30" y="142"/>
                    </a:lnTo>
                    <a:lnTo>
                      <a:pt x="28" y="142"/>
                    </a:lnTo>
                    <a:lnTo>
                      <a:pt x="25" y="142"/>
                    </a:lnTo>
                    <a:lnTo>
                      <a:pt x="23" y="142"/>
                    </a:lnTo>
                    <a:lnTo>
                      <a:pt x="21" y="142"/>
                    </a:lnTo>
                    <a:lnTo>
                      <a:pt x="19" y="142"/>
                    </a:lnTo>
                    <a:lnTo>
                      <a:pt x="18" y="142"/>
                    </a:lnTo>
                    <a:lnTo>
                      <a:pt x="16" y="142"/>
                    </a:lnTo>
                    <a:lnTo>
                      <a:pt x="14" y="142"/>
                    </a:lnTo>
                    <a:lnTo>
                      <a:pt x="11" y="142"/>
                    </a:lnTo>
                    <a:lnTo>
                      <a:pt x="7" y="142"/>
                    </a:lnTo>
                    <a:lnTo>
                      <a:pt x="5" y="142"/>
                    </a:lnTo>
                    <a:lnTo>
                      <a:pt x="4" y="142"/>
                    </a:lnTo>
                    <a:lnTo>
                      <a:pt x="2" y="142"/>
                    </a:lnTo>
                    <a:lnTo>
                      <a:pt x="0" y="142"/>
                    </a:lnTo>
                    <a:lnTo>
                      <a:pt x="0" y="140"/>
                    </a:lnTo>
                    <a:lnTo>
                      <a:pt x="0" y="137"/>
                    </a:lnTo>
                    <a:lnTo>
                      <a:pt x="0" y="135"/>
                    </a:lnTo>
                    <a:lnTo>
                      <a:pt x="0" y="130"/>
                    </a:lnTo>
                    <a:lnTo>
                      <a:pt x="0" y="122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2" y="113"/>
                    </a:lnTo>
                    <a:lnTo>
                      <a:pt x="4" y="113"/>
                    </a:lnTo>
                    <a:lnTo>
                      <a:pt x="9" y="113"/>
                    </a:lnTo>
                    <a:lnTo>
                      <a:pt x="11" y="113"/>
                    </a:lnTo>
                    <a:lnTo>
                      <a:pt x="12" y="113"/>
                    </a:lnTo>
                    <a:lnTo>
                      <a:pt x="14" y="113"/>
                    </a:lnTo>
                    <a:lnTo>
                      <a:pt x="16" y="113"/>
                    </a:lnTo>
                    <a:lnTo>
                      <a:pt x="18" y="113"/>
                    </a:lnTo>
                    <a:lnTo>
                      <a:pt x="21" y="113"/>
                    </a:lnTo>
                    <a:lnTo>
                      <a:pt x="25" y="113"/>
                    </a:lnTo>
                    <a:lnTo>
                      <a:pt x="27" y="113"/>
                    </a:lnTo>
                    <a:lnTo>
                      <a:pt x="28" y="113"/>
                    </a:lnTo>
                    <a:lnTo>
                      <a:pt x="28" y="110"/>
                    </a:lnTo>
                    <a:lnTo>
                      <a:pt x="28" y="105"/>
                    </a:lnTo>
                    <a:lnTo>
                      <a:pt x="28" y="100"/>
                    </a:lnTo>
                    <a:lnTo>
                      <a:pt x="28" y="98"/>
                    </a:lnTo>
                    <a:lnTo>
                      <a:pt x="28" y="95"/>
                    </a:lnTo>
                    <a:lnTo>
                      <a:pt x="28" y="86"/>
                    </a:lnTo>
                    <a:lnTo>
                      <a:pt x="28" y="83"/>
                    </a:lnTo>
                    <a:lnTo>
                      <a:pt x="28" y="81"/>
                    </a:lnTo>
                    <a:lnTo>
                      <a:pt x="28" y="78"/>
                    </a:lnTo>
                    <a:lnTo>
                      <a:pt x="28" y="76"/>
                    </a:lnTo>
                    <a:lnTo>
                      <a:pt x="28" y="74"/>
                    </a:lnTo>
                    <a:lnTo>
                      <a:pt x="28" y="71"/>
                    </a:lnTo>
                    <a:lnTo>
                      <a:pt x="28" y="69"/>
                    </a:lnTo>
                    <a:lnTo>
                      <a:pt x="28" y="66"/>
                    </a:lnTo>
                    <a:lnTo>
                      <a:pt x="28" y="61"/>
                    </a:lnTo>
                    <a:lnTo>
                      <a:pt x="28" y="59"/>
                    </a:lnTo>
                    <a:lnTo>
                      <a:pt x="28" y="56"/>
                    </a:lnTo>
                    <a:lnTo>
                      <a:pt x="28" y="54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47"/>
                    </a:lnTo>
                    <a:lnTo>
                      <a:pt x="28" y="39"/>
                    </a:lnTo>
                    <a:lnTo>
                      <a:pt x="28" y="34"/>
                    </a:lnTo>
                    <a:lnTo>
                      <a:pt x="28" y="29"/>
                    </a:lnTo>
                    <a:lnTo>
                      <a:pt x="28" y="27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28" y="5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2" y="2"/>
                    </a:lnTo>
                    <a:lnTo>
                      <a:pt x="42" y="5"/>
                    </a:lnTo>
                    <a:lnTo>
                      <a:pt x="44" y="5"/>
                    </a:lnTo>
                    <a:lnTo>
                      <a:pt x="48" y="5"/>
                    </a:lnTo>
                    <a:lnTo>
                      <a:pt x="60" y="7"/>
                    </a:lnTo>
                    <a:lnTo>
                      <a:pt x="64" y="10"/>
                    </a:lnTo>
                    <a:lnTo>
                      <a:pt x="65" y="10"/>
                    </a:lnTo>
                    <a:lnTo>
                      <a:pt x="67" y="10"/>
                    </a:lnTo>
                    <a:lnTo>
                      <a:pt x="71" y="12"/>
                    </a:lnTo>
                    <a:lnTo>
                      <a:pt x="74" y="12"/>
                    </a:lnTo>
                    <a:lnTo>
                      <a:pt x="76" y="12"/>
                    </a:lnTo>
                    <a:lnTo>
                      <a:pt x="78" y="12"/>
                    </a:lnTo>
                    <a:lnTo>
                      <a:pt x="81" y="15"/>
                    </a:lnTo>
                    <a:lnTo>
                      <a:pt x="85" y="15"/>
                    </a:lnTo>
                    <a:lnTo>
                      <a:pt x="86" y="15"/>
                    </a:lnTo>
                    <a:lnTo>
                      <a:pt x="88" y="15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3" y="17"/>
                    </a:lnTo>
                    <a:lnTo>
                      <a:pt x="95" y="17"/>
                    </a:lnTo>
                    <a:lnTo>
                      <a:pt x="99" y="20"/>
                    </a:lnTo>
                    <a:lnTo>
                      <a:pt x="102" y="20"/>
                    </a:lnTo>
                    <a:lnTo>
                      <a:pt x="104" y="20"/>
                    </a:lnTo>
                    <a:lnTo>
                      <a:pt x="106" y="20"/>
                    </a:lnTo>
                    <a:lnTo>
                      <a:pt x="109" y="22"/>
                    </a:lnTo>
                    <a:lnTo>
                      <a:pt x="111" y="22"/>
                    </a:lnTo>
                    <a:lnTo>
                      <a:pt x="115" y="22"/>
                    </a:lnTo>
                    <a:lnTo>
                      <a:pt x="115" y="25"/>
                    </a:lnTo>
                    <a:lnTo>
                      <a:pt x="116" y="25"/>
                    </a:lnTo>
                    <a:lnTo>
                      <a:pt x="123" y="25"/>
                    </a:lnTo>
                    <a:lnTo>
                      <a:pt x="123" y="27"/>
                    </a:lnTo>
                    <a:lnTo>
                      <a:pt x="125" y="27"/>
                    </a:lnTo>
                    <a:lnTo>
                      <a:pt x="127" y="27"/>
                    </a:lnTo>
                    <a:lnTo>
                      <a:pt x="129" y="27"/>
                    </a:lnTo>
                    <a:lnTo>
                      <a:pt x="132" y="27"/>
                    </a:lnTo>
                    <a:lnTo>
                      <a:pt x="137" y="29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43" y="32"/>
                    </a:lnTo>
                    <a:lnTo>
                      <a:pt x="145" y="32"/>
                    </a:lnTo>
                    <a:lnTo>
                      <a:pt x="146" y="32"/>
                    </a:lnTo>
                    <a:lnTo>
                      <a:pt x="150" y="32"/>
                    </a:lnTo>
                    <a:lnTo>
                      <a:pt x="152" y="34"/>
                    </a:lnTo>
                    <a:lnTo>
                      <a:pt x="153" y="34"/>
                    </a:lnTo>
                    <a:lnTo>
                      <a:pt x="157" y="34"/>
                    </a:lnTo>
                    <a:lnTo>
                      <a:pt x="160" y="34"/>
                    </a:lnTo>
                    <a:lnTo>
                      <a:pt x="160" y="37"/>
                    </a:lnTo>
                    <a:lnTo>
                      <a:pt x="162" y="37"/>
                    </a:lnTo>
                    <a:lnTo>
                      <a:pt x="166" y="37"/>
                    </a:lnTo>
                    <a:lnTo>
                      <a:pt x="169" y="37"/>
                    </a:lnTo>
                    <a:lnTo>
                      <a:pt x="176" y="39"/>
                    </a:lnTo>
                    <a:lnTo>
                      <a:pt x="189" y="44"/>
                    </a:lnTo>
                    <a:lnTo>
                      <a:pt x="192" y="44"/>
                    </a:lnTo>
                    <a:lnTo>
                      <a:pt x="194" y="44"/>
                    </a:lnTo>
                    <a:lnTo>
                      <a:pt x="201" y="47"/>
                    </a:lnTo>
                    <a:lnTo>
                      <a:pt x="203" y="47"/>
                    </a:lnTo>
                    <a:lnTo>
                      <a:pt x="205" y="47"/>
                    </a:lnTo>
                    <a:lnTo>
                      <a:pt x="208" y="49"/>
                    </a:lnTo>
                    <a:lnTo>
                      <a:pt x="210" y="49"/>
                    </a:lnTo>
                    <a:lnTo>
                      <a:pt x="212" y="49"/>
                    </a:lnTo>
                    <a:lnTo>
                      <a:pt x="213" y="49"/>
                    </a:lnTo>
                    <a:lnTo>
                      <a:pt x="215" y="49"/>
                    </a:lnTo>
                    <a:lnTo>
                      <a:pt x="217" y="51"/>
                    </a:lnTo>
                    <a:lnTo>
                      <a:pt x="219" y="51"/>
                    </a:lnTo>
                    <a:lnTo>
                      <a:pt x="222" y="51"/>
                    </a:lnTo>
                    <a:lnTo>
                      <a:pt x="224" y="51"/>
                    </a:lnTo>
                    <a:lnTo>
                      <a:pt x="224" y="54"/>
                    </a:lnTo>
                    <a:lnTo>
                      <a:pt x="227" y="54"/>
                    </a:lnTo>
                    <a:lnTo>
                      <a:pt x="229" y="54"/>
                    </a:lnTo>
                    <a:lnTo>
                      <a:pt x="233" y="54"/>
                    </a:lnTo>
                    <a:lnTo>
                      <a:pt x="236" y="56"/>
                    </a:lnTo>
                    <a:lnTo>
                      <a:pt x="238" y="56"/>
                    </a:lnTo>
                    <a:lnTo>
                      <a:pt x="240" y="56"/>
                    </a:lnTo>
                    <a:lnTo>
                      <a:pt x="243" y="59"/>
                    </a:lnTo>
                    <a:lnTo>
                      <a:pt x="247" y="61"/>
                    </a:lnTo>
                    <a:lnTo>
                      <a:pt x="249" y="61"/>
                    </a:lnTo>
                    <a:lnTo>
                      <a:pt x="257" y="66"/>
                    </a:lnTo>
                    <a:lnTo>
                      <a:pt x="259" y="69"/>
                    </a:lnTo>
                    <a:lnTo>
                      <a:pt x="264" y="71"/>
                    </a:lnTo>
                    <a:lnTo>
                      <a:pt x="266" y="71"/>
                    </a:lnTo>
                    <a:lnTo>
                      <a:pt x="272" y="74"/>
                    </a:lnTo>
                    <a:lnTo>
                      <a:pt x="273" y="76"/>
                    </a:lnTo>
                    <a:lnTo>
                      <a:pt x="275" y="76"/>
                    </a:lnTo>
                    <a:lnTo>
                      <a:pt x="277" y="78"/>
                    </a:lnTo>
                    <a:lnTo>
                      <a:pt x="279" y="78"/>
                    </a:lnTo>
                    <a:lnTo>
                      <a:pt x="280" y="81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2" name="Freeform 70"/>
              <p:cNvSpPr>
                <a:spLocks/>
              </p:cNvSpPr>
              <p:nvPr/>
            </p:nvSpPr>
            <p:spPr bwMode="auto">
              <a:xfrm>
                <a:off x="2871" y="2743"/>
                <a:ext cx="280" cy="157"/>
              </a:xfrm>
              <a:custGeom>
                <a:avLst/>
                <a:gdLst>
                  <a:gd name="T0" fmla="*/ 280 w 280"/>
                  <a:gd name="T1" fmla="*/ 93 h 157"/>
                  <a:gd name="T2" fmla="*/ 280 w 280"/>
                  <a:gd name="T3" fmla="*/ 113 h 157"/>
                  <a:gd name="T4" fmla="*/ 264 w 280"/>
                  <a:gd name="T5" fmla="*/ 113 h 157"/>
                  <a:gd name="T6" fmla="*/ 252 w 280"/>
                  <a:gd name="T7" fmla="*/ 113 h 157"/>
                  <a:gd name="T8" fmla="*/ 252 w 280"/>
                  <a:gd name="T9" fmla="*/ 142 h 157"/>
                  <a:gd name="T10" fmla="*/ 240 w 280"/>
                  <a:gd name="T11" fmla="*/ 142 h 157"/>
                  <a:gd name="T12" fmla="*/ 231 w 280"/>
                  <a:gd name="T13" fmla="*/ 142 h 157"/>
                  <a:gd name="T14" fmla="*/ 222 w 280"/>
                  <a:gd name="T15" fmla="*/ 142 h 157"/>
                  <a:gd name="T16" fmla="*/ 219 w 280"/>
                  <a:gd name="T17" fmla="*/ 149 h 157"/>
                  <a:gd name="T18" fmla="*/ 215 w 280"/>
                  <a:gd name="T19" fmla="*/ 157 h 157"/>
                  <a:gd name="T20" fmla="*/ 205 w 280"/>
                  <a:gd name="T21" fmla="*/ 154 h 157"/>
                  <a:gd name="T22" fmla="*/ 192 w 280"/>
                  <a:gd name="T23" fmla="*/ 154 h 157"/>
                  <a:gd name="T24" fmla="*/ 187 w 280"/>
                  <a:gd name="T25" fmla="*/ 142 h 157"/>
                  <a:gd name="T26" fmla="*/ 173 w 280"/>
                  <a:gd name="T27" fmla="*/ 142 h 157"/>
                  <a:gd name="T28" fmla="*/ 160 w 280"/>
                  <a:gd name="T29" fmla="*/ 142 h 157"/>
                  <a:gd name="T30" fmla="*/ 152 w 280"/>
                  <a:gd name="T31" fmla="*/ 142 h 157"/>
                  <a:gd name="T32" fmla="*/ 141 w 280"/>
                  <a:gd name="T33" fmla="*/ 142 h 157"/>
                  <a:gd name="T34" fmla="*/ 127 w 280"/>
                  <a:gd name="T35" fmla="*/ 142 h 157"/>
                  <a:gd name="T36" fmla="*/ 109 w 280"/>
                  <a:gd name="T37" fmla="*/ 142 h 157"/>
                  <a:gd name="T38" fmla="*/ 100 w 280"/>
                  <a:gd name="T39" fmla="*/ 142 h 157"/>
                  <a:gd name="T40" fmla="*/ 88 w 280"/>
                  <a:gd name="T41" fmla="*/ 142 h 157"/>
                  <a:gd name="T42" fmla="*/ 78 w 280"/>
                  <a:gd name="T43" fmla="*/ 142 h 157"/>
                  <a:gd name="T44" fmla="*/ 62 w 280"/>
                  <a:gd name="T45" fmla="*/ 142 h 157"/>
                  <a:gd name="T46" fmla="*/ 51 w 280"/>
                  <a:gd name="T47" fmla="*/ 142 h 157"/>
                  <a:gd name="T48" fmla="*/ 41 w 280"/>
                  <a:gd name="T49" fmla="*/ 142 h 157"/>
                  <a:gd name="T50" fmla="*/ 25 w 280"/>
                  <a:gd name="T51" fmla="*/ 142 h 157"/>
                  <a:gd name="T52" fmla="*/ 16 w 280"/>
                  <a:gd name="T53" fmla="*/ 142 h 157"/>
                  <a:gd name="T54" fmla="*/ 4 w 280"/>
                  <a:gd name="T55" fmla="*/ 142 h 157"/>
                  <a:gd name="T56" fmla="*/ 0 w 280"/>
                  <a:gd name="T57" fmla="*/ 135 h 157"/>
                  <a:gd name="T58" fmla="*/ 2 w 280"/>
                  <a:gd name="T59" fmla="*/ 113 h 157"/>
                  <a:gd name="T60" fmla="*/ 14 w 280"/>
                  <a:gd name="T61" fmla="*/ 113 h 157"/>
                  <a:gd name="T62" fmla="*/ 27 w 280"/>
                  <a:gd name="T63" fmla="*/ 113 h 157"/>
                  <a:gd name="T64" fmla="*/ 28 w 280"/>
                  <a:gd name="T65" fmla="*/ 98 h 157"/>
                  <a:gd name="T66" fmla="*/ 28 w 280"/>
                  <a:gd name="T67" fmla="*/ 78 h 157"/>
                  <a:gd name="T68" fmla="*/ 28 w 280"/>
                  <a:gd name="T69" fmla="*/ 66 h 157"/>
                  <a:gd name="T70" fmla="*/ 28 w 280"/>
                  <a:gd name="T71" fmla="*/ 51 h 157"/>
                  <a:gd name="T72" fmla="*/ 28 w 280"/>
                  <a:gd name="T73" fmla="*/ 29 h 157"/>
                  <a:gd name="T74" fmla="*/ 28 w 280"/>
                  <a:gd name="T75" fmla="*/ 12 h 157"/>
                  <a:gd name="T76" fmla="*/ 28 w 280"/>
                  <a:gd name="T77" fmla="*/ 0 h 157"/>
                  <a:gd name="T78" fmla="*/ 37 w 280"/>
                  <a:gd name="T79" fmla="*/ 2 h 157"/>
                  <a:gd name="T80" fmla="*/ 48 w 280"/>
                  <a:gd name="T81" fmla="*/ 5 h 157"/>
                  <a:gd name="T82" fmla="*/ 71 w 280"/>
                  <a:gd name="T83" fmla="*/ 12 h 157"/>
                  <a:gd name="T84" fmla="*/ 85 w 280"/>
                  <a:gd name="T85" fmla="*/ 15 h 157"/>
                  <a:gd name="T86" fmla="*/ 93 w 280"/>
                  <a:gd name="T87" fmla="*/ 17 h 157"/>
                  <a:gd name="T88" fmla="*/ 106 w 280"/>
                  <a:gd name="T89" fmla="*/ 20 h 157"/>
                  <a:gd name="T90" fmla="*/ 116 w 280"/>
                  <a:gd name="T91" fmla="*/ 25 h 157"/>
                  <a:gd name="T92" fmla="*/ 129 w 280"/>
                  <a:gd name="T93" fmla="*/ 27 h 157"/>
                  <a:gd name="T94" fmla="*/ 143 w 280"/>
                  <a:gd name="T95" fmla="*/ 32 h 157"/>
                  <a:gd name="T96" fmla="*/ 153 w 280"/>
                  <a:gd name="T97" fmla="*/ 34 h 157"/>
                  <a:gd name="T98" fmla="*/ 166 w 280"/>
                  <a:gd name="T99" fmla="*/ 37 h 157"/>
                  <a:gd name="T100" fmla="*/ 194 w 280"/>
                  <a:gd name="T101" fmla="*/ 44 h 157"/>
                  <a:gd name="T102" fmla="*/ 210 w 280"/>
                  <a:gd name="T103" fmla="*/ 49 h 157"/>
                  <a:gd name="T104" fmla="*/ 219 w 280"/>
                  <a:gd name="T105" fmla="*/ 51 h 157"/>
                  <a:gd name="T106" fmla="*/ 229 w 280"/>
                  <a:gd name="T107" fmla="*/ 54 h 157"/>
                  <a:gd name="T108" fmla="*/ 243 w 280"/>
                  <a:gd name="T109" fmla="*/ 59 h 157"/>
                  <a:gd name="T110" fmla="*/ 264 w 280"/>
                  <a:gd name="T111" fmla="*/ 71 h 157"/>
                  <a:gd name="T112" fmla="*/ 277 w 280"/>
                  <a:gd name="T113" fmla="*/ 78 h 15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80"/>
                  <a:gd name="T172" fmla="*/ 0 h 157"/>
                  <a:gd name="T173" fmla="*/ 280 w 280"/>
                  <a:gd name="T174" fmla="*/ 157 h 15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80" h="157">
                    <a:moveTo>
                      <a:pt x="280" y="81"/>
                    </a:moveTo>
                    <a:lnTo>
                      <a:pt x="280" y="86"/>
                    </a:lnTo>
                    <a:lnTo>
                      <a:pt x="280" y="88"/>
                    </a:lnTo>
                    <a:lnTo>
                      <a:pt x="280" y="91"/>
                    </a:lnTo>
                    <a:lnTo>
                      <a:pt x="280" y="93"/>
                    </a:lnTo>
                    <a:lnTo>
                      <a:pt x="280" y="95"/>
                    </a:lnTo>
                    <a:lnTo>
                      <a:pt x="280" y="103"/>
                    </a:lnTo>
                    <a:lnTo>
                      <a:pt x="280" y="105"/>
                    </a:lnTo>
                    <a:lnTo>
                      <a:pt x="280" y="108"/>
                    </a:lnTo>
                    <a:lnTo>
                      <a:pt x="280" y="113"/>
                    </a:lnTo>
                    <a:lnTo>
                      <a:pt x="279" y="113"/>
                    </a:lnTo>
                    <a:lnTo>
                      <a:pt x="270" y="113"/>
                    </a:lnTo>
                    <a:lnTo>
                      <a:pt x="268" y="113"/>
                    </a:lnTo>
                    <a:lnTo>
                      <a:pt x="266" y="113"/>
                    </a:lnTo>
                    <a:lnTo>
                      <a:pt x="264" y="113"/>
                    </a:lnTo>
                    <a:lnTo>
                      <a:pt x="261" y="113"/>
                    </a:lnTo>
                    <a:lnTo>
                      <a:pt x="259" y="113"/>
                    </a:lnTo>
                    <a:lnTo>
                      <a:pt x="257" y="113"/>
                    </a:lnTo>
                    <a:lnTo>
                      <a:pt x="256" y="113"/>
                    </a:lnTo>
                    <a:lnTo>
                      <a:pt x="252" y="113"/>
                    </a:lnTo>
                    <a:lnTo>
                      <a:pt x="252" y="115"/>
                    </a:lnTo>
                    <a:lnTo>
                      <a:pt x="252" y="127"/>
                    </a:lnTo>
                    <a:lnTo>
                      <a:pt x="252" y="137"/>
                    </a:lnTo>
                    <a:lnTo>
                      <a:pt x="252" y="140"/>
                    </a:lnTo>
                    <a:lnTo>
                      <a:pt x="252" y="142"/>
                    </a:lnTo>
                    <a:lnTo>
                      <a:pt x="249" y="142"/>
                    </a:lnTo>
                    <a:lnTo>
                      <a:pt x="247" y="142"/>
                    </a:lnTo>
                    <a:lnTo>
                      <a:pt x="243" y="142"/>
                    </a:lnTo>
                    <a:lnTo>
                      <a:pt x="242" y="142"/>
                    </a:lnTo>
                    <a:lnTo>
                      <a:pt x="240" y="142"/>
                    </a:lnTo>
                    <a:lnTo>
                      <a:pt x="238" y="142"/>
                    </a:lnTo>
                    <a:lnTo>
                      <a:pt x="236" y="142"/>
                    </a:lnTo>
                    <a:lnTo>
                      <a:pt x="234" y="142"/>
                    </a:lnTo>
                    <a:lnTo>
                      <a:pt x="233" y="142"/>
                    </a:lnTo>
                    <a:lnTo>
                      <a:pt x="231" y="142"/>
                    </a:lnTo>
                    <a:lnTo>
                      <a:pt x="229" y="142"/>
                    </a:lnTo>
                    <a:lnTo>
                      <a:pt x="227" y="142"/>
                    </a:lnTo>
                    <a:lnTo>
                      <a:pt x="226" y="142"/>
                    </a:lnTo>
                    <a:lnTo>
                      <a:pt x="224" y="142"/>
                    </a:lnTo>
                    <a:lnTo>
                      <a:pt x="222" y="142"/>
                    </a:lnTo>
                    <a:lnTo>
                      <a:pt x="220" y="142"/>
                    </a:lnTo>
                    <a:lnTo>
                      <a:pt x="219" y="142"/>
                    </a:lnTo>
                    <a:lnTo>
                      <a:pt x="219" y="144"/>
                    </a:lnTo>
                    <a:lnTo>
                      <a:pt x="219" y="147"/>
                    </a:lnTo>
                    <a:lnTo>
                      <a:pt x="219" y="149"/>
                    </a:lnTo>
                    <a:lnTo>
                      <a:pt x="219" y="152"/>
                    </a:lnTo>
                    <a:lnTo>
                      <a:pt x="219" y="154"/>
                    </a:lnTo>
                    <a:lnTo>
                      <a:pt x="219" y="157"/>
                    </a:lnTo>
                    <a:lnTo>
                      <a:pt x="217" y="157"/>
                    </a:lnTo>
                    <a:lnTo>
                      <a:pt x="215" y="157"/>
                    </a:lnTo>
                    <a:lnTo>
                      <a:pt x="213" y="157"/>
                    </a:lnTo>
                    <a:lnTo>
                      <a:pt x="210" y="154"/>
                    </a:lnTo>
                    <a:lnTo>
                      <a:pt x="208" y="154"/>
                    </a:lnTo>
                    <a:lnTo>
                      <a:pt x="206" y="154"/>
                    </a:lnTo>
                    <a:lnTo>
                      <a:pt x="205" y="154"/>
                    </a:lnTo>
                    <a:lnTo>
                      <a:pt x="201" y="154"/>
                    </a:lnTo>
                    <a:lnTo>
                      <a:pt x="199" y="154"/>
                    </a:lnTo>
                    <a:lnTo>
                      <a:pt x="196" y="154"/>
                    </a:lnTo>
                    <a:lnTo>
                      <a:pt x="194" y="154"/>
                    </a:lnTo>
                    <a:lnTo>
                      <a:pt x="192" y="154"/>
                    </a:lnTo>
                    <a:lnTo>
                      <a:pt x="190" y="154"/>
                    </a:lnTo>
                    <a:lnTo>
                      <a:pt x="187" y="154"/>
                    </a:lnTo>
                    <a:lnTo>
                      <a:pt x="187" y="152"/>
                    </a:lnTo>
                    <a:lnTo>
                      <a:pt x="187" y="149"/>
                    </a:lnTo>
                    <a:lnTo>
                      <a:pt x="187" y="142"/>
                    </a:lnTo>
                    <a:lnTo>
                      <a:pt x="187" y="140"/>
                    </a:lnTo>
                    <a:lnTo>
                      <a:pt x="185" y="140"/>
                    </a:lnTo>
                    <a:lnTo>
                      <a:pt x="183" y="140"/>
                    </a:lnTo>
                    <a:lnTo>
                      <a:pt x="180" y="140"/>
                    </a:lnTo>
                    <a:lnTo>
                      <a:pt x="173" y="142"/>
                    </a:lnTo>
                    <a:lnTo>
                      <a:pt x="171" y="142"/>
                    </a:lnTo>
                    <a:lnTo>
                      <a:pt x="169" y="142"/>
                    </a:lnTo>
                    <a:lnTo>
                      <a:pt x="167" y="142"/>
                    </a:lnTo>
                    <a:lnTo>
                      <a:pt x="162" y="142"/>
                    </a:lnTo>
                    <a:lnTo>
                      <a:pt x="160" y="142"/>
                    </a:lnTo>
                    <a:lnTo>
                      <a:pt x="159" y="142"/>
                    </a:lnTo>
                    <a:lnTo>
                      <a:pt x="157" y="142"/>
                    </a:lnTo>
                    <a:lnTo>
                      <a:pt x="155" y="142"/>
                    </a:lnTo>
                    <a:lnTo>
                      <a:pt x="153" y="142"/>
                    </a:lnTo>
                    <a:lnTo>
                      <a:pt x="152" y="142"/>
                    </a:lnTo>
                    <a:lnTo>
                      <a:pt x="150" y="142"/>
                    </a:lnTo>
                    <a:lnTo>
                      <a:pt x="148" y="142"/>
                    </a:lnTo>
                    <a:lnTo>
                      <a:pt x="146" y="142"/>
                    </a:lnTo>
                    <a:lnTo>
                      <a:pt x="145" y="142"/>
                    </a:lnTo>
                    <a:lnTo>
                      <a:pt x="141" y="142"/>
                    </a:lnTo>
                    <a:lnTo>
                      <a:pt x="139" y="142"/>
                    </a:lnTo>
                    <a:lnTo>
                      <a:pt x="137" y="142"/>
                    </a:lnTo>
                    <a:lnTo>
                      <a:pt x="130" y="142"/>
                    </a:lnTo>
                    <a:lnTo>
                      <a:pt x="129" y="142"/>
                    </a:lnTo>
                    <a:lnTo>
                      <a:pt x="127" y="142"/>
                    </a:lnTo>
                    <a:lnTo>
                      <a:pt x="125" y="142"/>
                    </a:lnTo>
                    <a:lnTo>
                      <a:pt x="123" y="142"/>
                    </a:lnTo>
                    <a:lnTo>
                      <a:pt x="120" y="142"/>
                    </a:lnTo>
                    <a:lnTo>
                      <a:pt x="115" y="142"/>
                    </a:lnTo>
                    <a:lnTo>
                      <a:pt x="109" y="142"/>
                    </a:lnTo>
                    <a:lnTo>
                      <a:pt x="108" y="142"/>
                    </a:lnTo>
                    <a:lnTo>
                      <a:pt x="106" y="142"/>
                    </a:lnTo>
                    <a:lnTo>
                      <a:pt x="104" y="142"/>
                    </a:lnTo>
                    <a:lnTo>
                      <a:pt x="102" y="142"/>
                    </a:lnTo>
                    <a:lnTo>
                      <a:pt x="100" y="142"/>
                    </a:lnTo>
                    <a:lnTo>
                      <a:pt x="97" y="142"/>
                    </a:lnTo>
                    <a:lnTo>
                      <a:pt x="95" y="142"/>
                    </a:lnTo>
                    <a:lnTo>
                      <a:pt x="93" y="142"/>
                    </a:lnTo>
                    <a:lnTo>
                      <a:pt x="92" y="142"/>
                    </a:lnTo>
                    <a:lnTo>
                      <a:pt x="88" y="142"/>
                    </a:lnTo>
                    <a:lnTo>
                      <a:pt x="86" y="142"/>
                    </a:lnTo>
                    <a:lnTo>
                      <a:pt x="85" y="142"/>
                    </a:lnTo>
                    <a:lnTo>
                      <a:pt x="83" y="142"/>
                    </a:lnTo>
                    <a:lnTo>
                      <a:pt x="79" y="142"/>
                    </a:lnTo>
                    <a:lnTo>
                      <a:pt x="78" y="142"/>
                    </a:lnTo>
                    <a:lnTo>
                      <a:pt x="74" y="142"/>
                    </a:lnTo>
                    <a:lnTo>
                      <a:pt x="72" y="142"/>
                    </a:lnTo>
                    <a:lnTo>
                      <a:pt x="71" y="142"/>
                    </a:lnTo>
                    <a:lnTo>
                      <a:pt x="64" y="142"/>
                    </a:lnTo>
                    <a:lnTo>
                      <a:pt x="62" y="142"/>
                    </a:lnTo>
                    <a:lnTo>
                      <a:pt x="60" y="142"/>
                    </a:lnTo>
                    <a:lnTo>
                      <a:pt x="58" y="142"/>
                    </a:lnTo>
                    <a:lnTo>
                      <a:pt x="55" y="142"/>
                    </a:lnTo>
                    <a:lnTo>
                      <a:pt x="53" y="142"/>
                    </a:lnTo>
                    <a:lnTo>
                      <a:pt x="51" y="142"/>
                    </a:lnTo>
                    <a:lnTo>
                      <a:pt x="48" y="142"/>
                    </a:lnTo>
                    <a:lnTo>
                      <a:pt x="46" y="142"/>
                    </a:lnTo>
                    <a:lnTo>
                      <a:pt x="44" y="142"/>
                    </a:lnTo>
                    <a:lnTo>
                      <a:pt x="42" y="142"/>
                    </a:lnTo>
                    <a:lnTo>
                      <a:pt x="41" y="142"/>
                    </a:lnTo>
                    <a:lnTo>
                      <a:pt x="39" y="142"/>
                    </a:lnTo>
                    <a:lnTo>
                      <a:pt x="37" y="142"/>
                    </a:lnTo>
                    <a:lnTo>
                      <a:pt x="30" y="142"/>
                    </a:lnTo>
                    <a:lnTo>
                      <a:pt x="28" y="142"/>
                    </a:lnTo>
                    <a:lnTo>
                      <a:pt x="25" y="142"/>
                    </a:lnTo>
                    <a:lnTo>
                      <a:pt x="23" y="142"/>
                    </a:lnTo>
                    <a:lnTo>
                      <a:pt x="21" y="142"/>
                    </a:lnTo>
                    <a:lnTo>
                      <a:pt x="19" y="142"/>
                    </a:lnTo>
                    <a:lnTo>
                      <a:pt x="18" y="142"/>
                    </a:lnTo>
                    <a:lnTo>
                      <a:pt x="16" y="142"/>
                    </a:lnTo>
                    <a:lnTo>
                      <a:pt x="14" y="142"/>
                    </a:lnTo>
                    <a:lnTo>
                      <a:pt x="11" y="142"/>
                    </a:lnTo>
                    <a:lnTo>
                      <a:pt x="7" y="142"/>
                    </a:lnTo>
                    <a:lnTo>
                      <a:pt x="5" y="142"/>
                    </a:lnTo>
                    <a:lnTo>
                      <a:pt x="4" y="142"/>
                    </a:lnTo>
                    <a:lnTo>
                      <a:pt x="2" y="142"/>
                    </a:lnTo>
                    <a:lnTo>
                      <a:pt x="0" y="142"/>
                    </a:lnTo>
                    <a:lnTo>
                      <a:pt x="0" y="140"/>
                    </a:lnTo>
                    <a:lnTo>
                      <a:pt x="0" y="137"/>
                    </a:lnTo>
                    <a:lnTo>
                      <a:pt x="0" y="135"/>
                    </a:lnTo>
                    <a:lnTo>
                      <a:pt x="0" y="130"/>
                    </a:lnTo>
                    <a:lnTo>
                      <a:pt x="0" y="122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2" y="113"/>
                    </a:lnTo>
                    <a:lnTo>
                      <a:pt x="4" y="113"/>
                    </a:lnTo>
                    <a:lnTo>
                      <a:pt x="9" y="113"/>
                    </a:lnTo>
                    <a:lnTo>
                      <a:pt x="11" y="113"/>
                    </a:lnTo>
                    <a:lnTo>
                      <a:pt x="12" y="113"/>
                    </a:lnTo>
                    <a:lnTo>
                      <a:pt x="14" y="113"/>
                    </a:lnTo>
                    <a:lnTo>
                      <a:pt x="16" y="113"/>
                    </a:lnTo>
                    <a:lnTo>
                      <a:pt x="18" y="113"/>
                    </a:lnTo>
                    <a:lnTo>
                      <a:pt x="21" y="113"/>
                    </a:lnTo>
                    <a:lnTo>
                      <a:pt x="25" y="113"/>
                    </a:lnTo>
                    <a:lnTo>
                      <a:pt x="27" y="113"/>
                    </a:lnTo>
                    <a:lnTo>
                      <a:pt x="28" y="113"/>
                    </a:lnTo>
                    <a:lnTo>
                      <a:pt x="28" y="110"/>
                    </a:lnTo>
                    <a:lnTo>
                      <a:pt x="28" y="105"/>
                    </a:lnTo>
                    <a:lnTo>
                      <a:pt x="28" y="100"/>
                    </a:lnTo>
                    <a:lnTo>
                      <a:pt x="28" y="98"/>
                    </a:lnTo>
                    <a:lnTo>
                      <a:pt x="28" y="95"/>
                    </a:lnTo>
                    <a:lnTo>
                      <a:pt x="28" y="86"/>
                    </a:lnTo>
                    <a:lnTo>
                      <a:pt x="28" y="83"/>
                    </a:lnTo>
                    <a:lnTo>
                      <a:pt x="28" y="81"/>
                    </a:lnTo>
                    <a:lnTo>
                      <a:pt x="28" y="78"/>
                    </a:lnTo>
                    <a:lnTo>
                      <a:pt x="28" y="76"/>
                    </a:lnTo>
                    <a:lnTo>
                      <a:pt x="28" y="74"/>
                    </a:lnTo>
                    <a:lnTo>
                      <a:pt x="28" y="71"/>
                    </a:lnTo>
                    <a:lnTo>
                      <a:pt x="28" y="69"/>
                    </a:lnTo>
                    <a:lnTo>
                      <a:pt x="28" y="66"/>
                    </a:lnTo>
                    <a:lnTo>
                      <a:pt x="28" y="61"/>
                    </a:lnTo>
                    <a:lnTo>
                      <a:pt x="28" y="59"/>
                    </a:lnTo>
                    <a:lnTo>
                      <a:pt x="28" y="56"/>
                    </a:lnTo>
                    <a:lnTo>
                      <a:pt x="28" y="54"/>
                    </a:lnTo>
                    <a:lnTo>
                      <a:pt x="28" y="51"/>
                    </a:lnTo>
                    <a:lnTo>
                      <a:pt x="28" y="49"/>
                    </a:lnTo>
                    <a:lnTo>
                      <a:pt x="28" y="47"/>
                    </a:lnTo>
                    <a:lnTo>
                      <a:pt x="28" y="39"/>
                    </a:lnTo>
                    <a:lnTo>
                      <a:pt x="28" y="34"/>
                    </a:lnTo>
                    <a:lnTo>
                      <a:pt x="28" y="29"/>
                    </a:lnTo>
                    <a:lnTo>
                      <a:pt x="28" y="27"/>
                    </a:lnTo>
                    <a:lnTo>
                      <a:pt x="28" y="22"/>
                    </a:lnTo>
                    <a:lnTo>
                      <a:pt x="28" y="20"/>
                    </a:lnTo>
                    <a:lnTo>
                      <a:pt x="28" y="17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28" y="5"/>
                    </a:lnTo>
                    <a:lnTo>
                      <a:pt x="28" y="2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2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2" y="2"/>
                    </a:lnTo>
                    <a:lnTo>
                      <a:pt x="42" y="5"/>
                    </a:lnTo>
                    <a:lnTo>
                      <a:pt x="44" y="5"/>
                    </a:lnTo>
                    <a:lnTo>
                      <a:pt x="48" y="5"/>
                    </a:lnTo>
                    <a:lnTo>
                      <a:pt x="60" y="7"/>
                    </a:lnTo>
                    <a:lnTo>
                      <a:pt x="64" y="10"/>
                    </a:lnTo>
                    <a:lnTo>
                      <a:pt x="65" y="10"/>
                    </a:lnTo>
                    <a:lnTo>
                      <a:pt x="67" y="10"/>
                    </a:lnTo>
                    <a:lnTo>
                      <a:pt x="71" y="12"/>
                    </a:lnTo>
                    <a:lnTo>
                      <a:pt x="74" y="12"/>
                    </a:lnTo>
                    <a:lnTo>
                      <a:pt x="76" y="12"/>
                    </a:lnTo>
                    <a:lnTo>
                      <a:pt x="78" y="12"/>
                    </a:lnTo>
                    <a:lnTo>
                      <a:pt x="81" y="15"/>
                    </a:lnTo>
                    <a:lnTo>
                      <a:pt x="85" y="15"/>
                    </a:lnTo>
                    <a:lnTo>
                      <a:pt x="86" y="15"/>
                    </a:lnTo>
                    <a:lnTo>
                      <a:pt x="88" y="15"/>
                    </a:lnTo>
                    <a:lnTo>
                      <a:pt x="88" y="17"/>
                    </a:lnTo>
                    <a:lnTo>
                      <a:pt x="90" y="17"/>
                    </a:lnTo>
                    <a:lnTo>
                      <a:pt x="93" y="17"/>
                    </a:lnTo>
                    <a:lnTo>
                      <a:pt x="95" y="17"/>
                    </a:lnTo>
                    <a:lnTo>
                      <a:pt x="99" y="20"/>
                    </a:lnTo>
                    <a:lnTo>
                      <a:pt x="102" y="20"/>
                    </a:lnTo>
                    <a:lnTo>
                      <a:pt x="104" y="20"/>
                    </a:lnTo>
                    <a:lnTo>
                      <a:pt x="106" y="20"/>
                    </a:lnTo>
                    <a:lnTo>
                      <a:pt x="109" y="22"/>
                    </a:lnTo>
                    <a:lnTo>
                      <a:pt x="111" y="22"/>
                    </a:lnTo>
                    <a:lnTo>
                      <a:pt x="115" y="22"/>
                    </a:lnTo>
                    <a:lnTo>
                      <a:pt x="115" y="25"/>
                    </a:lnTo>
                    <a:lnTo>
                      <a:pt x="116" y="25"/>
                    </a:lnTo>
                    <a:lnTo>
                      <a:pt x="123" y="25"/>
                    </a:lnTo>
                    <a:lnTo>
                      <a:pt x="123" y="27"/>
                    </a:lnTo>
                    <a:lnTo>
                      <a:pt x="125" y="27"/>
                    </a:lnTo>
                    <a:lnTo>
                      <a:pt x="127" y="27"/>
                    </a:lnTo>
                    <a:lnTo>
                      <a:pt x="129" y="27"/>
                    </a:lnTo>
                    <a:lnTo>
                      <a:pt x="132" y="27"/>
                    </a:lnTo>
                    <a:lnTo>
                      <a:pt x="137" y="29"/>
                    </a:lnTo>
                    <a:lnTo>
                      <a:pt x="139" y="29"/>
                    </a:lnTo>
                    <a:lnTo>
                      <a:pt x="141" y="29"/>
                    </a:lnTo>
                    <a:lnTo>
                      <a:pt x="143" y="32"/>
                    </a:lnTo>
                    <a:lnTo>
                      <a:pt x="145" y="32"/>
                    </a:lnTo>
                    <a:lnTo>
                      <a:pt x="146" y="32"/>
                    </a:lnTo>
                    <a:lnTo>
                      <a:pt x="150" y="32"/>
                    </a:lnTo>
                    <a:lnTo>
                      <a:pt x="152" y="34"/>
                    </a:lnTo>
                    <a:lnTo>
                      <a:pt x="153" y="34"/>
                    </a:lnTo>
                    <a:lnTo>
                      <a:pt x="157" y="34"/>
                    </a:lnTo>
                    <a:lnTo>
                      <a:pt x="160" y="34"/>
                    </a:lnTo>
                    <a:lnTo>
                      <a:pt x="160" y="37"/>
                    </a:lnTo>
                    <a:lnTo>
                      <a:pt x="162" y="37"/>
                    </a:lnTo>
                    <a:lnTo>
                      <a:pt x="166" y="37"/>
                    </a:lnTo>
                    <a:lnTo>
                      <a:pt x="169" y="37"/>
                    </a:lnTo>
                    <a:lnTo>
                      <a:pt x="176" y="39"/>
                    </a:lnTo>
                    <a:lnTo>
                      <a:pt x="189" y="44"/>
                    </a:lnTo>
                    <a:lnTo>
                      <a:pt x="192" y="44"/>
                    </a:lnTo>
                    <a:lnTo>
                      <a:pt x="194" y="44"/>
                    </a:lnTo>
                    <a:lnTo>
                      <a:pt x="201" y="47"/>
                    </a:lnTo>
                    <a:lnTo>
                      <a:pt x="203" y="47"/>
                    </a:lnTo>
                    <a:lnTo>
                      <a:pt x="205" y="47"/>
                    </a:lnTo>
                    <a:lnTo>
                      <a:pt x="208" y="49"/>
                    </a:lnTo>
                    <a:lnTo>
                      <a:pt x="210" y="49"/>
                    </a:lnTo>
                    <a:lnTo>
                      <a:pt x="212" y="49"/>
                    </a:lnTo>
                    <a:lnTo>
                      <a:pt x="213" y="49"/>
                    </a:lnTo>
                    <a:lnTo>
                      <a:pt x="215" y="49"/>
                    </a:lnTo>
                    <a:lnTo>
                      <a:pt x="217" y="51"/>
                    </a:lnTo>
                    <a:lnTo>
                      <a:pt x="219" y="51"/>
                    </a:lnTo>
                    <a:lnTo>
                      <a:pt x="222" y="51"/>
                    </a:lnTo>
                    <a:lnTo>
                      <a:pt x="224" y="51"/>
                    </a:lnTo>
                    <a:lnTo>
                      <a:pt x="224" y="54"/>
                    </a:lnTo>
                    <a:lnTo>
                      <a:pt x="227" y="54"/>
                    </a:lnTo>
                    <a:lnTo>
                      <a:pt x="229" y="54"/>
                    </a:lnTo>
                    <a:lnTo>
                      <a:pt x="233" y="54"/>
                    </a:lnTo>
                    <a:lnTo>
                      <a:pt x="236" y="56"/>
                    </a:lnTo>
                    <a:lnTo>
                      <a:pt x="238" y="56"/>
                    </a:lnTo>
                    <a:lnTo>
                      <a:pt x="240" y="56"/>
                    </a:lnTo>
                    <a:lnTo>
                      <a:pt x="243" y="59"/>
                    </a:lnTo>
                    <a:lnTo>
                      <a:pt x="247" y="61"/>
                    </a:lnTo>
                    <a:lnTo>
                      <a:pt x="249" y="61"/>
                    </a:lnTo>
                    <a:lnTo>
                      <a:pt x="257" y="66"/>
                    </a:lnTo>
                    <a:lnTo>
                      <a:pt x="259" y="69"/>
                    </a:lnTo>
                    <a:lnTo>
                      <a:pt x="264" y="71"/>
                    </a:lnTo>
                    <a:lnTo>
                      <a:pt x="266" y="71"/>
                    </a:lnTo>
                    <a:lnTo>
                      <a:pt x="272" y="74"/>
                    </a:lnTo>
                    <a:lnTo>
                      <a:pt x="273" y="76"/>
                    </a:lnTo>
                    <a:lnTo>
                      <a:pt x="275" y="76"/>
                    </a:lnTo>
                    <a:lnTo>
                      <a:pt x="277" y="78"/>
                    </a:lnTo>
                    <a:lnTo>
                      <a:pt x="279" y="78"/>
                    </a:lnTo>
                    <a:lnTo>
                      <a:pt x="280" y="81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3" name="Freeform 71"/>
              <p:cNvSpPr>
                <a:spLocks/>
              </p:cNvSpPr>
              <p:nvPr/>
            </p:nvSpPr>
            <p:spPr bwMode="auto">
              <a:xfrm>
                <a:off x="2363" y="2792"/>
                <a:ext cx="129" cy="184"/>
              </a:xfrm>
              <a:custGeom>
                <a:avLst/>
                <a:gdLst>
                  <a:gd name="T0" fmla="*/ 15 w 129"/>
                  <a:gd name="T1" fmla="*/ 2 h 184"/>
                  <a:gd name="T2" fmla="*/ 18 w 129"/>
                  <a:gd name="T3" fmla="*/ 2 h 184"/>
                  <a:gd name="T4" fmla="*/ 34 w 129"/>
                  <a:gd name="T5" fmla="*/ 2 h 184"/>
                  <a:gd name="T6" fmla="*/ 37 w 129"/>
                  <a:gd name="T7" fmla="*/ 2 h 184"/>
                  <a:gd name="T8" fmla="*/ 48 w 129"/>
                  <a:gd name="T9" fmla="*/ 0 h 184"/>
                  <a:gd name="T10" fmla="*/ 76 w 129"/>
                  <a:gd name="T11" fmla="*/ 0 h 184"/>
                  <a:gd name="T12" fmla="*/ 81 w 129"/>
                  <a:gd name="T13" fmla="*/ 2 h 184"/>
                  <a:gd name="T14" fmla="*/ 97 w 129"/>
                  <a:gd name="T15" fmla="*/ 2 h 184"/>
                  <a:gd name="T16" fmla="*/ 108 w 129"/>
                  <a:gd name="T17" fmla="*/ 0 h 184"/>
                  <a:gd name="T18" fmla="*/ 115 w 129"/>
                  <a:gd name="T19" fmla="*/ 0 h 184"/>
                  <a:gd name="T20" fmla="*/ 127 w 129"/>
                  <a:gd name="T21" fmla="*/ 12 h 184"/>
                  <a:gd name="T22" fmla="*/ 127 w 129"/>
                  <a:gd name="T23" fmla="*/ 25 h 184"/>
                  <a:gd name="T24" fmla="*/ 127 w 129"/>
                  <a:gd name="T25" fmla="*/ 39 h 184"/>
                  <a:gd name="T26" fmla="*/ 126 w 129"/>
                  <a:gd name="T27" fmla="*/ 56 h 184"/>
                  <a:gd name="T28" fmla="*/ 129 w 129"/>
                  <a:gd name="T29" fmla="*/ 66 h 184"/>
                  <a:gd name="T30" fmla="*/ 129 w 129"/>
                  <a:gd name="T31" fmla="*/ 76 h 184"/>
                  <a:gd name="T32" fmla="*/ 129 w 129"/>
                  <a:gd name="T33" fmla="*/ 91 h 184"/>
                  <a:gd name="T34" fmla="*/ 129 w 129"/>
                  <a:gd name="T35" fmla="*/ 103 h 184"/>
                  <a:gd name="T36" fmla="*/ 129 w 129"/>
                  <a:gd name="T37" fmla="*/ 110 h 184"/>
                  <a:gd name="T38" fmla="*/ 129 w 129"/>
                  <a:gd name="T39" fmla="*/ 113 h 184"/>
                  <a:gd name="T40" fmla="*/ 129 w 129"/>
                  <a:gd name="T41" fmla="*/ 125 h 184"/>
                  <a:gd name="T42" fmla="*/ 129 w 129"/>
                  <a:gd name="T43" fmla="*/ 144 h 184"/>
                  <a:gd name="T44" fmla="*/ 129 w 129"/>
                  <a:gd name="T45" fmla="*/ 152 h 184"/>
                  <a:gd name="T46" fmla="*/ 129 w 129"/>
                  <a:gd name="T47" fmla="*/ 164 h 184"/>
                  <a:gd name="T48" fmla="*/ 129 w 129"/>
                  <a:gd name="T49" fmla="*/ 171 h 184"/>
                  <a:gd name="T50" fmla="*/ 129 w 129"/>
                  <a:gd name="T51" fmla="*/ 176 h 184"/>
                  <a:gd name="T52" fmla="*/ 129 w 129"/>
                  <a:gd name="T53" fmla="*/ 184 h 184"/>
                  <a:gd name="T54" fmla="*/ 122 w 129"/>
                  <a:gd name="T55" fmla="*/ 184 h 184"/>
                  <a:gd name="T56" fmla="*/ 118 w 129"/>
                  <a:gd name="T57" fmla="*/ 184 h 184"/>
                  <a:gd name="T58" fmla="*/ 111 w 129"/>
                  <a:gd name="T59" fmla="*/ 184 h 184"/>
                  <a:gd name="T60" fmla="*/ 101 w 129"/>
                  <a:gd name="T61" fmla="*/ 184 h 184"/>
                  <a:gd name="T62" fmla="*/ 94 w 129"/>
                  <a:gd name="T63" fmla="*/ 184 h 184"/>
                  <a:gd name="T64" fmla="*/ 83 w 129"/>
                  <a:gd name="T65" fmla="*/ 184 h 184"/>
                  <a:gd name="T66" fmla="*/ 67 w 129"/>
                  <a:gd name="T67" fmla="*/ 184 h 184"/>
                  <a:gd name="T68" fmla="*/ 51 w 129"/>
                  <a:gd name="T69" fmla="*/ 184 h 184"/>
                  <a:gd name="T70" fmla="*/ 39 w 129"/>
                  <a:gd name="T71" fmla="*/ 184 h 184"/>
                  <a:gd name="T72" fmla="*/ 32 w 129"/>
                  <a:gd name="T73" fmla="*/ 184 h 184"/>
                  <a:gd name="T74" fmla="*/ 25 w 129"/>
                  <a:gd name="T75" fmla="*/ 184 h 184"/>
                  <a:gd name="T76" fmla="*/ 18 w 129"/>
                  <a:gd name="T77" fmla="*/ 184 h 184"/>
                  <a:gd name="T78" fmla="*/ 15 w 129"/>
                  <a:gd name="T79" fmla="*/ 184 h 184"/>
                  <a:gd name="T80" fmla="*/ 11 w 129"/>
                  <a:gd name="T81" fmla="*/ 184 h 184"/>
                  <a:gd name="T82" fmla="*/ 6 w 129"/>
                  <a:gd name="T83" fmla="*/ 184 h 184"/>
                  <a:gd name="T84" fmla="*/ 6 w 129"/>
                  <a:gd name="T85" fmla="*/ 169 h 184"/>
                  <a:gd name="T86" fmla="*/ 6 w 129"/>
                  <a:gd name="T87" fmla="*/ 159 h 184"/>
                  <a:gd name="T88" fmla="*/ 6 w 129"/>
                  <a:gd name="T89" fmla="*/ 149 h 184"/>
                  <a:gd name="T90" fmla="*/ 6 w 129"/>
                  <a:gd name="T91" fmla="*/ 139 h 184"/>
                  <a:gd name="T92" fmla="*/ 4 w 129"/>
                  <a:gd name="T93" fmla="*/ 118 h 184"/>
                  <a:gd name="T94" fmla="*/ 4 w 129"/>
                  <a:gd name="T95" fmla="*/ 108 h 184"/>
                  <a:gd name="T96" fmla="*/ 4 w 129"/>
                  <a:gd name="T97" fmla="*/ 100 h 184"/>
                  <a:gd name="T98" fmla="*/ 4 w 129"/>
                  <a:gd name="T99" fmla="*/ 93 h 184"/>
                  <a:gd name="T100" fmla="*/ 4 w 129"/>
                  <a:gd name="T101" fmla="*/ 81 h 184"/>
                  <a:gd name="T102" fmla="*/ 4 w 129"/>
                  <a:gd name="T103" fmla="*/ 78 h 184"/>
                  <a:gd name="T104" fmla="*/ 4 w 129"/>
                  <a:gd name="T105" fmla="*/ 66 h 184"/>
                  <a:gd name="T106" fmla="*/ 0 w 129"/>
                  <a:gd name="T107" fmla="*/ 61 h 184"/>
                  <a:gd name="T108" fmla="*/ 0 w 129"/>
                  <a:gd name="T109" fmla="*/ 49 h 184"/>
                  <a:gd name="T110" fmla="*/ 0 w 129"/>
                  <a:gd name="T111" fmla="*/ 42 h 184"/>
                  <a:gd name="T112" fmla="*/ 0 w 129"/>
                  <a:gd name="T113" fmla="*/ 37 h 184"/>
                  <a:gd name="T114" fmla="*/ 0 w 129"/>
                  <a:gd name="T115" fmla="*/ 29 h 184"/>
                  <a:gd name="T116" fmla="*/ 0 w 129"/>
                  <a:gd name="T117" fmla="*/ 17 h 184"/>
                  <a:gd name="T118" fmla="*/ 0 w 129"/>
                  <a:gd name="T119" fmla="*/ 15 h 184"/>
                  <a:gd name="T120" fmla="*/ 0 w 129"/>
                  <a:gd name="T121" fmla="*/ 10 h 18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9"/>
                  <a:gd name="T184" fmla="*/ 0 h 184"/>
                  <a:gd name="T185" fmla="*/ 129 w 129"/>
                  <a:gd name="T186" fmla="*/ 184 h 18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9" h="184">
                    <a:moveTo>
                      <a:pt x="0" y="0"/>
                    </a:moveTo>
                    <a:lnTo>
                      <a:pt x="9" y="0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2" y="2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7" y="2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1" y="2"/>
                    </a:lnTo>
                    <a:lnTo>
                      <a:pt x="83" y="2"/>
                    </a:lnTo>
                    <a:lnTo>
                      <a:pt x="87" y="2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7" y="2"/>
                    </a:lnTo>
                    <a:lnTo>
                      <a:pt x="99" y="2"/>
                    </a:lnTo>
                    <a:lnTo>
                      <a:pt x="99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1" y="0"/>
                    </a:lnTo>
                    <a:lnTo>
                      <a:pt x="115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4" y="0"/>
                    </a:lnTo>
                    <a:lnTo>
                      <a:pt x="126" y="2"/>
                    </a:lnTo>
                    <a:lnTo>
                      <a:pt x="127" y="10"/>
                    </a:lnTo>
                    <a:lnTo>
                      <a:pt x="127" y="12"/>
                    </a:lnTo>
                    <a:lnTo>
                      <a:pt x="127" y="17"/>
                    </a:lnTo>
                    <a:lnTo>
                      <a:pt x="127" y="22"/>
                    </a:lnTo>
                    <a:lnTo>
                      <a:pt x="127" y="25"/>
                    </a:lnTo>
                    <a:lnTo>
                      <a:pt x="127" y="27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7" y="39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6"/>
                    </a:lnTo>
                    <a:lnTo>
                      <a:pt x="126" y="46"/>
                    </a:lnTo>
                    <a:lnTo>
                      <a:pt x="126" y="51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6" y="64"/>
                    </a:lnTo>
                    <a:lnTo>
                      <a:pt x="127" y="64"/>
                    </a:lnTo>
                    <a:lnTo>
                      <a:pt x="129" y="64"/>
                    </a:lnTo>
                    <a:lnTo>
                      <a:pt x="129" y="66"/>
                    </a:lnTo>
                    <a:lnTo>
                      <a:pt x="129" y="69"/>
                    </a:lnTo>
                    <a:lnTo>
                      <a:pt x="129" y="71"/>
                    </a:lnTo>
                    <a:lnTo>
                      <a:pt x="129" y="76"/>
                    </a:lnTo>
                    <a:lnTo>
                      <a:pt x="129" y="83"/>
                    </a:lnTo>
                    <a:lnTo>
                      <a:pt x="129" y="86"/>
                    </a:lnTo>
                    <a:lnTo>
                      <a:pt x="129" y="88"/>
                    </a:lnTo>
                    <a:lnTo>
                      <a:pt x="129" y="91"/>
                    </a:lnTo>
                    <a:lnTo>
                      <a:pt x="129" y="93"/>
                    </a:lnTo>
                    <a:lnTo>
                      <a:pt x="129" y="95"/>
                    </a:lnTo>
                    <a:lnTo>
                      <a:pt x="129" y="98"/>
                    </a:lnTo>
                    <a:lnTo>
                      <a:pt x="129" y="100"/>
                    </a:lnTo>
                    <a:lnTo>
                      <a:pt x="129" y="103"/>
                    </a:lnTo>
                    <a:lnTo>
                      <a:pt x="129" y="108"/>
                    </a:lnTo>
                    <a:lnTo>
                      <a:pt x="129" y="110"/>
                    </a:lnTo>
                    <a:lnTo>
                      <a:pt x="129" y="113"/>
                    </a:lnTo>
                    <a:lnTo>
                      <a:pt x="129" y="115"/>
                    </a:lnTo>
                    <a:lnTo>
                      <a:pt x="129" y="118"/>
                    </a:lnTo>
                    <a:lnTo>
                      <a:pt x="129" y="120"/>
                    </a:lnTo>
                    <a:lnTo>
                      <a:pt x="129" y="122"/>
                    </a:lnTo>
                    <a:lnTo>
                      <a:pt x="129" y="125"/>
                    </a:lnTo>
                    <a:lnTo>
                      <a:pt x="129" y="127"/>
                    </a:lnTo>
                    <a:lnTo>
                      <a:pt x="129" y="130"/>
                    </a:lnTo>
                    <a:lnTo>
                      <a:pt x="129" y="139"/>
                    </a:lnTo>
                    <a:lnTo>
                      <a:pt x="129" y="144"/>
                    </a:lnTo>
                    <a:lnTo>
                      <a:pt x="129" y="147"/>
                    </a:lnTo>
                    <a:lnTo>
                      <a:pt x="129" y="149"/>
                    </a:lnTo>
                    <a:lnTo>
                      <a:pt x="129" y="152"/>
                    </a:lnTo>
                    <a:lnTo>
                      <a:pt x="129" y="154"/>
                    </a:lnTo>
                    <a:lnTo>
                      <a:pt x="129" y="157"/>
                    </a:lnTo>
                    <a:lnTo>
                      <a:pt x="129" y="164"/>
                    </a:lnTo>
                    <a:lnTo>
                      <a:pt x="129" y="166"/>
                    </a:lnTo>
                    <a:lnTo>
                      <a:pt x="129" y="169"/>
                    </a:lnTo>
                    <a:lnTo>
                      <a:pt x="129" y="171"/>
                    </a:lnTo>
                    <a:lnTo>
                      <a:pt x="129" y="174"/>
                    </a:lnTo>
                    <a:lnTo>
                      <a:pt x="129" y="176"/>
                    </a:lnTo>
                    <a:lnTo>
                      <a:pt x="129" y="179"/>
                    </a:lnTo>
                    <a:lnTo>
                      <a:pt x="129" y="181"/>
                    </a:lnTo>
                    <a:lnTo>
                      <a:pt x="129" y="184"/>
                    </a:lnTo>
                    <a:lnTo>
                      <a:pt x="127" y="184"/>
                    </a:lnTo>
                    <a:lnTo>
                      <a:pt x="126" y="184"/>
                    </a:lnTo>
                    <a:lnTo>
                      <a:pt x="124" y="184"/>
                    </a:lnTo>
                    <a:lnTo>
                      <a:pt x="122" y="184"/>
                    </a:lnTo>
                    <a:lnTo>
                      <a:pt x="120" y="184"/>
                    </a:lnTo>
                    <a:lnTo>
                      <a:pt x="118" y="184"/>
                    </a:lnTo>
                    <a:lnTo>
                      <a:pt x="117" y="184"/>
                    </a:lnTo>
                    <a:lnTo>
                      <a:pt x="115" y="184"/>
                    </a:lnTo>
                    <a:lnTo>
                      <a:pt x="113" y="184"/>
                    </a:lnTo>
                    <a:lnTo>
                      <a:pt x="111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3" y="184"/>
                    </a:lnTo>
                    <a:lnTo>
                      <a:pt x="101" y="184"/>
                    </a:lnTo>
                    <a:lnTo>
                      <a:pt x="99" y="184"/>
                    </a:lnTo>
                    <a:lnTo>
                      <a:pt x="97" y="184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88" y="184"/>
                    </a:lnTo>
                    <a:lnTo>
                      <a:pt x="85" y="184"/>
                    </a:lnTo>
                    <a:lnTo>
                      <a:pt x="83" y="184"/>
                    </a:lnTo>
                    <a:lnTo>
                      <a:pt x="80" y="184"/>
                    </a:lnTo>
                    <a:lnTo>
                      <a:pt x="78" y="184"/>
                    </a:lnTo>
                    <a:lnTo>
                      <a:pt x="76" y="184"/>
                    </a:lnTo>
                    <a:lnTo>
                      <a:pt x="74" y="184"/>
                    </a:lnTo>
                    <a:lnTo>
                      <a:pt x="67" y="184"/>
                    </a:lnTo>
                    <a:lnTo>
                      <a:pt x="62" y="184"/>
                    </a:lnTo>
                    <a:lnTo>
                      <a:pt x="60" y="184"/>
                    </a:lnTo>
                    <a:lnTo>
                      <a:pt x="59" y="184"/>
                    </a:lnTo>
                    <a:lnTo>
                      <a:pt x="57" y="184"/>
                    </a:lnTo>
                    <a:lnTo>
                      <a:pt x="55" y="184"/>
                    </a:lnTo>
                    <a:lnTo>
                      <a:pt x="51" y="184"/>
                    </a:lnTo>
                    <a:lnTo>
                      <a:pt x="50" y="184"/>
                    </a:lnTo>
                    <a:lnTo>
                      <a:pt x="48" y="184"/>
                    </a:lnTo>
                    <a:lnTo>
                      <a:pt x="44" y="184"/>
                    </a:lnTo>
                    <a:lnTo>
                      <a:pt x="41" y="184"/>
                    </a:lnTo>
                    <a:lnTo>
                      <a:pt x="39" y="184"/>
                    </a:lnTo>
                    <a:lnTo>
                      <a:pt x="37" y="184"/>
                    </a:lnTo>
                    <a:lnTo>
                      <a:pt x="36" y="184"/>
                    </a:lnTo>
                    <a:lnTo>
                      <a:pt x="34" y="184"/>
                    </a:lnTo>
                    <a:lnTo>
                      <a:pt x="32" y="184"/>
                    </a:lnTo>
                    <a:lnTo>
                      <a:pt x="30" y="184"/>
                    </a:lnTo>
                    <a:lnTo>
                      <a:pt x="29" y="184"/>
                    </a:lnTo>
                    <a:lnTo>
                      <a:pt x="27" y="184"/>
                    </a:lnTo>
                    <a:lnTo>
                      <a:pt x="25" y="184"/>
                    </a:lnTo>
                    <a:lnTo>
                      <a:pt x="23" y="184"/>
                    </a:lnTo>
                    <a:lnTo>
                      <a:pt x="22" y="184"/>
                    </a:lnTo>
                    <a:lnTo>
                      <a:pt x="20" y="184"/>
                    </a:lnTo>
                    <a:lnTo>
                      <a:pt x="18" y="184"/>
                    </a:lnTo>
                    <a:lnTo>
                      <a:pt x="16" y="184"/>
                    </a:lnTo>
                    <a:lnTo>
                      <a:pt x="15" y="184"/>
                    </a:lnTo>
                    <a:lnTo>
                      <a:pt x="13" y="184"/>
                    </a:lnTo>
                    <a:lnTo>
                      <a:pt x="11" y="184"/>
                    </a:lnTo>
                    <a:lnTo>
                      <a:pt x="9" y="184"/>
                    </a:lnTo>
                    <a:lnTo>
                      <a:pt x="6" y="184"/>
                    </a:lnTo>
                    <a:lnTo>
                      <a:pt x="6" y="181"/>
                    </a:lnTo>
                    <a:lnTo>
                      <a:pt x="6" y="179"/>
                    </a:lnTo>
                    <a:lnTo>
                      <a:pt x="6" y="171"/>
                    </a:lnTo>
                    <a:lnTo>
                      <a:pt x="6" y="169"/>
                    </a:lnTo>
                    <a:lnTo>
                      <a:pt x="6" y="164"/>
                    </a:lnTo>
                    <a:lnTo>
                      <a:pt x="6" y="162"/>
                    </a:lnTo>
                    <a:lnTo>
                      <a:pt x="6" y="159"/>
                    </a:lnTo>
                    <a:lnTo>
                      <a:pt x="6" y="157"/>
                    </a:lnTo>
                    <a:lnTo>
                      <a:pt x="6" y="154"/>
                    </a:lnTo>
                    <a:lnTo>
                      <a:pt x="6" y="149"/>
                    </a:lnTo>
                    <a:lnTo>
                      <a:pt x="6" y="147"/>
                    </a:lnTo>
                    <a:lnTo>
                      <a:pt x="6" y="144"/>
                    </a:lnTo>
                    <a:lnTo>
                      <a:pt x="6" y="142"/>
                    </a:lnTo>
                    <a:lnTo>
                      <a:pt x="6" y="139"/>
                    </a:lnTo>
                    <a:lnTo>
                      <a:pt x="6" y="137"/>
                    </a:lnTo>
                    <a:lnTo>
                      <a:pt x="6" y="135"/>
                    </a:lnTo>
                    <a:lnTo>
                      <a:pt x="6" y="130"/>
                    </a:lnTo>
                    <a:lnTo>
                      <a:pt x="6" y="127"/>
                    </a:lnTo>
                    <a:lnTo>
                      <a:pt x="6" y="125"/>
                    </a:lnTo>
                    <a:lnTo>
                      <a:pt x="6" y="122"/>
                    </a:lnTo>
                    <a:lnTo>
                      <a:pt x="4" y="118"/>
                    </a:lnTo>
                    <a:lnTo>
                      <a:pt x="4" y="115"/>
                    </a:lnTo>
                    <a:lnTo>
                      <a:pt x="4" y="113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4" y="105"/>
                    </a:lnTo>
                    <a:lnTo>
                      <a:pt x="4" y="103"/>
                    </a:lnTo>
                    <a:lnTo>
                      <a:pt x="4" y="100"/>
                    </a:lnTo>
                    <a:lnTo>
                      <a:pt x="4" y="95"/>
                    </a:lnTo>
                    <a:lnTo>
                      <a:pt x="4" y="93"/>
                    </a:lnTo>
                    <a:lnTo>
                      <a:pt x="4" y="91"/>
                    </a:lnTo>
                    <a:lnTo>
                      <a:pt x="4" y="88"/>
                    </a:lnTo>
                    <a:lnTo>
                      <a:pt x="4" y="83"/>
                    </a:lnTo>
                    <a:lnTo>
                      <a:pt x="4" y="81"/>
                    </a:lnTo>
                    <a:lnTo>
                      <a:pt x="4" y="78"/>
                    </a:lnTo>
                    <a:lnTo>
                      <a:pt x="4" y="73"/>
                    </a:lnTo>
                    <a:lnTo>
                      <a:pt x="4" y="71"/>
                    </a:lnTo>
                    <a:lnTo>
                      <a:pt x="4" y="69"/>
                    </a:lnTo>
                    <a:lnTo>
                      <a:pt x="4" y="66"/>
                    </a:lnTo>
                    <a:lnTo>
                      <a:pt x="4" y="64"/>
                    </a:lnTo>
                    <a:lnTo>
                      <a:pt x="4" y="61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4" name="Freeform 72"/>
              <p:cNvSpPr>
                <a:spLocks/>
              </p:cNvSpPr>
              <p:nvPr/>
            </p:nvSpPr>
            <p:spPr bwMode="auto">
              <a:xfrm>
                <a:off x="2363" y="2792"/>
                <a:ext cx="129" cy="184"/>
              </a:xfrm>
              <a:custGeom>
                <a:avLst/>
                <a:gdLst>
                  <a:gd name="T0" fmla="*/ 15 w 129"/>
                  <a:gd name="T1" fmla="*/ 2 h 184"/>
                  <a:gd name="T2" fmla="*/ 18 w 129"/>
                  <a:gd name="T3" fmla="*/ 2 h 184"/>
                  <a:gd name="T4" fmla="*/ 34 w 129"/>
                  <a:gd name="T5" fmla="*/ 2 h 184"/>
                  <a:gd name="T6" fmla="*/ 37 w 129"/>
                  <a:gd name="T7" fmla="*/ 2 h 184"/>
                  <a:gd name="T8" fmla="*/ 48 w 129"/>
                  <a:gd name="T9" fmla="*/ 0 h 184"/>
                  <a:gd name="T10" fmla="*/ 76 w 129"/>
                  <a:gd name="T11" fmla="*/ 0 h 184"/>
                  <a:gd name="T12" fmla="*/ 81 w 129"/>
                  <a:gd name="T13" fmla="*/ 2 h 184"/>
                  <a:gd name="T14" fmla="*/ 97 w 129"/>
                  <a:gd name="T15" fmla="*/ 2 h 184"/>
                  <a:gd name="T16" fmla="*/ 108 w 129"/>
                  <a:gd name="T17" fmla="*/ 0 h 184"/>
                  <a:gd name="T18" fmla="*/ 115 w 129"/>
                  <a:gd name="T19" fmla="*/ 0 h 184"/>
                  <a:gd name="T20" fmla="*/ 127 w 129"/>
                  <a:gd name="T21" fmla="*/ 12 h 184"/>
                  <a:gd name="T22" fmla="*/ 127 w 129"/>
                  <a:gd name="T23" fmla="*/ 25 h 184"/>
                  <a:gd name="T24" fmla="*/ 127 w 129"/>
                  <a:gd name="T25" fmla="*/ 39 h 184"/>
                  <a:gd name="T26" fmla="*/ 126 w 129"/>
                  <a:gd name="T27" fmla="*/ 56 h 184"/>
                  <a:gd name="T28" fmla="*/ 129 w 129"/>
                  <a:gd name="T29" fmla="*/ 66 h 184"/>
                  <a:gd name="T30" fmla="*/ 129 w 129"/>
                  <a:gd name="T31" fmla="*/ 76 h 184"/>
                  <a:gd name="T32" fmla="*/ 129 w 129"/>
                  <a:gd name="T33" fmla="*/ 91 h 184"/>
                  <a:gd name="T34" fmla="*/ 129 w 129"/>
                  <a:gd name="T35" fmla="*/ 103 h 184"/>
                  <a:gd name="T36" fmla="*/ 129 w 129"/>
                  <a:gd name="T37" fmla="*/ 110 h 184"/>
                  <a:gd name="T38" fmla="*/ 129 w 129"/>
                  <a:gd name="T39" fmla="*/ 113 h 184"/>
                  <a:gd name="T40" fmla="*/ 129 w 129"/>
                  <a:gd name="T41" fmla="*/ 125 h 184"/>
                  <a:gd name="T42" fmla="*/ 129 w 129"/>
                  <a:gd name="T43" fmla="*/ 144 h 184"/>
                  <a:gd name="T44" fmla="*/ 129 w 129"/>
                  <a:gd name="T45" fmla="*/ 152 h 184"/>
                  <a:gd name="T46" fmla="*/ 129 w 129"/>
                  <a:gd name="T47" fmla="*/ 164 h 184"/>
                  <a:gd name="T48" fmla="*/ 129 w 129"/>
                  <a:gd name="T49" fmla="*/ 171 h 184"/>
                  <a:gd name="T50" fmla="*/ 129 w 129"/>
                  <a:gd name="T51" fmla="*/ 176 h 184"/>
                  <a:gd name="T52" fmla="*/ 129 w 129"/>
                  <a:gd name="T53" fmla="*/ 184 h 184"/>
                  <a:gd name="T54" fmla="*/ 122 w 129"/>
                  <a:gd name="T55" fmla="*/ 184 h 184"/>
                  <a:gd name="T56" fmla="*/ 118 w 129"/>
                  <a:gd name="T57" fmla="*/ 184 h 184"/>
                  <a:gd name="T58" fmla="*/ 111 w 129"/>
                  <a:gd name="T59" fmla="*/ 184 h 184"/>
                  <a:gd name="T60" fmla="*/ 101 w 129"/>
                  <a:gd name="T61" fmla="*/ 184 h 184"/>
                  <a:gd name="T62" fmla="*/ 94 w 129"/>
                  <a:gd name="T63" fmla="*/ 184 h 184"/>
                  <a:gd name="T64" fmla="*/ 83 w 129"/>
                  <a:gd name="T65" fmla="*/ 184 h 184"/>
                  <a:gd name="T66" fmla="*/ 67 w 129"/>
                  <a:gd name="T67" fmla="*/ 184 h 184"/>
                  <a:gd name="T68" fmla="*/ 51 w 129"/>
                  <a:gd name="T69" fmla="*/ 184 h 184"/>
                  <a:gd name="T70" fmla="*/ 39 w 129"/>
                  <a:gd name="T71" fmla="*/ 184 h 184"/>
                  <a:gd name="T72" fmla="*/ 32 w 129"/>
                  <a:gd name="T73" fmla="*/ 184 h 184"/>
                  <a:gd name="T74" fmla="*/ 25 w 129"/>
                  <a:gd name="T75" fmla="*/ 184 h 184"/>
                  <a:gd name="T76" fmla="*/ 18 w 129"/>
                  <a:gd name="T77" fmla="*/ 184 h 184"/>
                  <a:gd name="T78" fmla="*/ 15 w 129"/>
                  <a:gd name="T79" fmla="*/ 184 h 184"/>
                  <a:gd name="T80" fmla="*/ 11 w 129"/>
                  <a:gd name="T81" fmla="*/ 184 h 184"/>
                  <a:gd name="T82" fmla="*/ 6 w 129"/>
                  <a:gd name="T83" fmla="*/ 184 h 184"/>
                  <a:gd name="T84" fmla="*/ 6 w 129"/>
                  <a:gd name="T85" fmla="*/ 169 h 184"/>
                  <a:gd name="T86" fmla="*/ 6 w 129"/>
                  <a:gd name="T87" fmla="*/ 159 h 184"/>
                  <a:gd name="T88" fmla="*/ 6 w 129"/>
                  <a:gd name="T89" fmla="*/ 149 h 184"/>
                  <a:gd name="T90" fmla="*/ 6 w 129"/>
                  <a:gd name="T91" fmla="*/ 139 h 184"/>
                  <a:gd name="T92" fmla="*/ 4 w 129"/>
                  <a:gd name="T93" fmla="*/ 118 h 184"/>
                  <a:gd name="T94" fmla="*/ 4 w 129"/>
                  <a:gd name="T95" fmla="*/ 108 h 184"/>
                  <a:gd name="T96" fmla="*/ 4 w 129"/>
                  <a:gd name="T97" fmla="*/ 100 h 184"/>
                  <a:gd name="T98" fmla="*/ 4 w 129"/>
                  <a:gd name="T99" fmla="*/ 93 h 184"/>
                  <a:gd name="T100" fmla="*/ 4 w 129"/>
                  <a:gd name="T101" fmla="*/ 81 h 184"/>
                  <a:gd name="T102" fmla="*/ 4 w 129"/>
                  <a:gd name="T103" fmla="*/ 78 h 184"/>
                  <a:gd name="T104" fmla="*/ 4 w 129"/>
                  <a:gd name="T105" fmla="*/ 66 h 184"/>
                  <a:gd name="T106" fmla="*/ 0 w 129"/>
                  <a:gd name="T107" fmla="*/ 61 h 184"/>
                  <a:gd name="T108" fmla="*/ 0 w 129"/>
                  <a:gd name="T109" fmla="*/ 49 h 184"/>
                  <a:gd name="T110" fmla="*/ 0 w 129"/>
                  <a:gd name="T111" fmla="*/ 42 h 184"/>
                  <a:gd name="T112" fmla="*/ 0 w 129"/>
                  <a:gd name="T113" fmla="*/ 37 h 184"/>
                  <a:gd name="T114" fmla="*/ 0 w 129"/>
                  <a:gd name="T115" fmla="*/ 29 h 184"/>
                  <a:gd name="T116" fmla="*/ 0 w 129"/>
                  <a:gd name="T117" fmla="*/ 17 h 184"/>
                  <a:gd name="T118" fmla="*/ 0 w 129"/>
                  <a:gd name="T119" fmla="*/ 15 h 184"/>
                  <a:gd name="T120" fmla="*/ 0 w 129"/>
                  <a:gd name="T121" fmla="*/ 10 h 18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9"/>
                  <a:gd name="T184" fmla="*/ 0 h 184"/>
                  <a:gd name="T185" fmla="*/ 129 w 129"/>
                  <a:gd name="T186" fmla="*/ 184 h 18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9" h="184">
                    <a:moveTo>
                      <a:pt x="0" y="0"/>
                    </a:moveTo>
                    <a:lnTo>
                      <a:pt x="9" y="0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2" y="2"/>
                    </a:lnTo>
                    <a:lnTo>
                      <a:pt x="34" y="2"/>
                    </a:lnTo>
                    <a:lnTo>
                      <a:pt x="36" y="2"/>
                    </a:lnTo>
                    <a:lnTo>
                      <a:pt x="37" y="2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1" y="2"/>
                    </a:lnTo>
                    <a:lnTo>
                      <a:pt x="83" y="2"/>
                    </a:lnTo>
                    <a:lnTo>
                      <a:pt x="87" y="2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7" y="2"/>
                    </a:lnTo>
                    <a:lnTo>
                      <a:pt x="99" y="2"/>
                    </a:lnTo>
                    <a:lnTo>
                      <a:pt x="99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1" y="0"/>
                    </a:lnTo>
                    <a:lnTo>
                      <a:pt x="115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4" y="0"/>
                    </a:lnTo>
                    <a:lnTo>
                      <a:pt x="126" y="2"/>
                    </a:lnTo>
                    <a:lnTo>
                      <a:pt x="127" y="10"/>
                    </a:lnTo>
                    <a:lnTo>
                      <a:pt x="127" y="12"/>
                    </a:lnTo>
                    <a:lnTo>
                      <a:pt x="127" y="17"/>
                    </a:lnTo>
                    <a:lnTo>
                      <a:pt x="127" y="22"/>
                    </a:lnTo>
                    <a:lnTo>
                      <a:pt x="127" y="25"/>
                    </a:lnTo>
                    <a:lnTo>
                      <a:pt x="127" y="27"/>
                    </a:lnTo>
                    <a:lnTo>
                      <a:pt x="127" y="32"/>
                    </a:lnTo>
                    <a:lnTo>
                      <a:pt x="127" y="34"/>
                    </a:lnTo>
                    <a:lnTo>
                      <a:pt x="127" y="37"/>
                    </a:lnTo>
                    <a:lnTo>
                      <a:pt x="127" y="39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46"/>
                    </a:lnTo>
                    <a:lnTo>
                      <a:pt x="126" y="46"/>
                    </a:lnTo>
                    <a:lnTo>
                      <a:pt x="126" y="51"/>
                    </a:lnTo>
                    <a:lnTo>
                      <a:pt x="126" y="54"/>
                    </a:lnTo>
                    <a:lnTo>
                      <a:pt x="126" y="56"/>
                    </a:lnTo>
                    <a:lnTo>
                      <a:pt x="126" y="64"/>
                    </a:lnTo>
                    <a:lnTo>
                      <a:pt x="127" y="64"/>
                    </a:lnTo>
                    <a:lnTo>
                      <a:pt x="129" y="64"/>
                    </a:lnTo>
                    <a:lnTo>
                      <a:pt x="129" y="66"/>
                    </a:lnTo>
                    <a:lnTo>
                      <a:pt x="129" y="69"/>
                    </a:lnTo>
                    <a:lnTo>
                      <a:pt x="129" y="71"/>
                    </a:lnTo>
                    <a:lnTo>
                      <a:pt x="129" y="76"/>
                    </a:lnTo>
                    <a:lnTo>
                      <a:pt x="129" y="83"/>
                    </a:lnTo>
                    <a:lnTo>
                      <a:pt x="129" y="86"/>
                    </a:lnTo>
                    <a:lnTo>
                      <a:pt x="129" y="88"/>
                    </a:lnTo>
                    <a:lnTo>
                      <a:pt x="129" y="91"/>
                    </a:lnTo>
                    <a:lnTo>
                      <a:pt x="129" y="93"/>
                    </a:lnTo>
                    <a:lnTo>
                      <a:pt x="129" y="95"/>
                    </a:lnTo>
                    <a:lnTo>
                      <a:pt x="129" y="98"/>
                    </a:lnTo>
                    <a:lnTo>
                      <a:pt x="129" y="100"/>
                    </a:lnTo>
                    <a:lnTo>
                      <a:pt x="129" y="103"/>
                    </a:lnTo>
                    <a:lnTo>
                      <a:pt x="129" y="108"/>
                    </a:lnTo>
                    <a:lnTo>
                      <a:pt x="129" y="110"/>
                    </a:lnTo>
                    <a:lnTo>
                      <a:pt x="129" y="113"/>
                    </a:lnTo>
                    <a:lnTo>
                      <a:pt x="129" y="115"/>
                    </a:lnTo>
                    <a:lnTo>
                      <a:pt x="129" y="118"/>
                    </a:lnTo>
                    <a:lnTo>
                      <a:pt x="129" y="120"/>
                    </a:lnTo>
                    <a:lnTo>
                      <a:pt x="129" y="122"/>
                    </a:lnTo>
                    <a:lnTo>
                      <a:pt x="129" y="125"/>
                    </a:lnTo>
                    <a:lnTo>
                      <a:pt x="129" y="127"/>
                    </a:lnTo>
                    <a:lnTo>
                      <a:pt x="129" y="130"/>
                    </a:lnTo>
                    <a:lnTo>
                      <a:pt x="129" y="139"/>
                    </a:lnTo>
                    <a:lnTo>
                      <a:pt x="129" y="144"/>
                    </a:lnTo>
                    <a:lnTo>
                      <a:pt x="129" y="147"/>
                    </a:lnTo>
                    <a:lnTo>
                      <a:pt x="129" y="149"/>
                    </a:lnTo>
                    <a:lnTo>
                      <a:pt x="129" y="152"/>
                    </a:lnTo>
                    <a:lnTo>
                      <a:pt x="129" y="154"/>
                    </a:lnTo>
                    <a:lnTo>
                      <a:pt x="129" y="157"/>
                    </a:lnTo>
                    <a:lnTo>
                      <a:pt x="129" y="164"/>
                    </a:lnTo>
                    <a:lnTo>
                      <a:pt x="129" y="166"/>
                    </a:lnTo>
                    <a:lnTo>
                      <a:pt x="129" y="169"/>
                    </a:lnTo>
                    <a:lnTo>
                      <a:pt x="129" y="171"/>
                    </a:lnTo>
                    <a:lnTo>
                      <a:pt x="129" y="174"/>
                    </a:lnTo>
                    <a:lnTo>
                      <a:pt x="129" y="176"/>
                    </a:lnTo>
                    <a:lnTo>
                      <a:pt x="129" y="179"/>
                    </a:lnTo>
                    <a:lnTo>
                      <a:pt x="129" y="181"/>
                    </a:lnTo>
                    <a:lnTo>
                      <a:pt x="129" y="184"/>
                    </a:lnTo>
                    <a:lnTo>
                      <a:pt x="127" y="184"/>
                    </a:lnTo>
                    <a:lnTo>
                      <a:pt x="126" y="184"/>
                    </a:lnTo>
                    <a:lnTo>
                      <a:pt x="124" y="184"/>
                    </a:lnTo>
                    <a:lnTo>
                      <a:pt x="122" y="184"/>
                    </a:lnTo>
                    <a:lnTo>
                      <a:pt x="120" y="184"/>
                    </a:lnTo>
                    <a:lnTo>
                      <a:pt x="118" y="184"/>
                    </a:lnTo>
                    <a:lnTo>
                      <a:pt x="117" y="184"/>
                    </a:lnTo>
                    <a:lnTo>
                      <a:pt x="115" y="184"/>
                    </a:lnTo>
                    <a:lnTo>
                      <a:pt x="113" y="184"/>
                    </a:lnTo>
                    <a:lnTo>
                      <a:pt x="111" y="184"/>
                    </a:lnTo>
                    <a:lnTo>
                      <a:pt x="108" y="184"/>
                    </a:lnTo>
                    <a:lnTo>
                      <a:pt x="106" y="184"/>
                    </a:lnTo>
                    <a:lnTo>
                      <a:pt x="103" y="184"/>
                    </a:lnTo>
                    <a:lnTo>
                      <a:pt x="101" y="184"/>
                    </a:lnTo>
                    <a:lnTo>
                      <a:pt x="99" y="184"/>
                    </a:lnTo>
                    <a:lnTo>
                      <a:pt x="97" y="184"/>
                    </a:lnTo>
                    <a:lnTo>
                      <a:pt x="96" y="184"/>
                    </a:lnTo>
                    <a:lnTo>
                      <a:pt x="94" y="184"/>
                    </a:lnTo>
                    <a:lnTo>
                      <a:pt x="88" y="184"/>
                    </a:lnTo>
                    <a:lnTo>
                      <a:pt x="85" y="184"/>
                    </a:lnTo>
                    <a:lnTo>
                      <a:pt x="83" y="184"/>
                    </a:lnTo>
                    <a:lnTo>
                      <a:pt x="80" y="184"/>
                    </a:lnTo>
                    <a:lnTo>
                      <a:pt x="78" y="184"/>
                    </a:lnTo>
                    <a:lnTo>
                      <a:pt x="76" y="184"/>
                    </a:lnTo>
                    <a:lnTo>
                      <a:pt x="74" y="184"/>
                    </a:lnTo>
                    <a:lnTo>
                      <a:pt x="67" y="184"/>
                    </a:lnTo>
                    <a:lnTo>
                      <a:pt x="62" y="184"/>
                    </a:lnTo>
                    <a:lnTo>
                      <a:pt x="60" y="184"/>
                    </a:lnTo>
                    <a:lnTo>
                      <a:pt x="59" y="184"/>
                    </a:lnTo>
                    <a:lnTo>
                      <a:pt x="57" y="184"/>
                    </a:lnTo>
                    <a:lnTo>
                      <a:pt x="55" y="184"/>
                    </a:lnTo>
                    <a:lnTo>
                      <a:pt x="51" y="184"/>
                    </a:lnTo>
                    <a:lnTo>
                      <a:pt x="50" y="184"/>
                    </a:lnTo>
                    <a:lnTo>
                      <a:pt x="48" y="184"/>
                    </a:lnTo>
                    <a:lnTo>
                      <a:pt x="44" y="184"/>
                    </a:lnTo>
                    <a:lnTo>
                      <a:pt x="41" y="184"/>
                    </a:lnTo>
                    <a:lnTo>
                      <a:pt x="39" y="184"/>
                    </a:lnTo>
                    <a:lnTo>
                      <a:pt x="37" y="184"/>
                    </a:lnTo>
                    <a:lnTo>
                      <a:pt x="36" y="184"/>
                    </a:lnTo>
                    <a:lnTo>
                      <a:pt x="34" y="184"/>
                    </a:lnTo>
                    <a:lnTo>
                      <a:pt x="32" y="184"/>
                    </a:lnTo>
                    <a:lnTo>
                      <a:pt x="30" y="184"/>
                    </a:lnTo>
                    <a:lnTo>
                      <a:pt x="29" y="184"/>
                    </a:lnTo>
                    <a:lnTo>
                      <a:pt x="27" y="184"/>
                    </a:lnTo>
                    <a:lnTo>
                      <a:pt x="25" y="184"/>
                    </a:lnTo>
                    <a:lnTo>
                      <a:pt x="23" y="184"/>
                    </a:lnTo>
                    <a:lnTo>
                      <a:pt x="22" y="184"/>
                    </a:lnTo>
                    <a:lnTo>
                      <a:pt x="20" y="184"/>
                    </a:lnTo>
                    <a:lnTo>
                      <a:pt x="18" y="184"/>
                    </a:lnTo>
                    <a:lnTo>
                      <a:pt x="16" y="184"/>
                    </a:lnTo>
                    <a:lnTo>
                      <a:pt x="15" y="184"/>
                    </a:lnTo>
                    <a:lnTo>
                      <a:pt x="13" y="184"/>
                    </a:lnTo>
                    <a:lnTo>
                      <a:pt x="11" y="184"/>
                    </a:lnTo>
                    <a:lnTo>
                      <a:pt x="9" y="184"/>
                    </a:lnTo>
                    <a:lnTo>
                      <a:pt x="6" y="184"/>
                    </a:lnTo>
                    <a:lnTo>
                      <a:pt x="6" y="181"/>
                    </a:lnTo>
                    <a:lnTo>
                      <a:pt x="6" y="179"/>
                    </a:lnTo>
                    <a:lnTo>
                      <a:pt x="6" y="171"/>
                    </a:lnTo>
                    <a:lnTo>
                      <a:pt x="6" y="169"/>
                    </a:lnTo>
                    <a:lnTo>
                      <a:pt x="6" y="164"/>
                    </a:lnTo>
                    <a:lnTo>
                      <a:pt x="6" y="162"/>
                    </a:lnTo>
                    <a:lnTo>
                      <a:pt x="6" y="159"/>
                    </a:lnTo>
                    <a:lnTo>
                      <a:pt x="6" y="157"/>
                    </a:lnTo>
                    <a:lnTo>
                      <a:pt x="6" y="154"/>
                    </a:lnTo>
                    <a:lnTo>
                      <a:pt x="6" y="149"/>
                    </a:lnTo>
                    <a:lnTo>
                      <a:pt x="6" y="147"/>
                    </a:lnTo>
                    <a:lnTo>
                      <a:pt x="6" y="144"/>
                    </a:lnTo>
                    <a:lnTo>
                      <a:pt x="6" y="142"/>
                    </a:lnTo>
                    <a:lnTo>
                      <a:pt x="6" y="139"/>
                    </a:lnTo>
                    <a:lnTo>
                      <a:pt x="6" y="137"/>
                    </a:lnTo>
                    <a:lnTo>
                      <a:pt x="6" y="135"/>
                    </a:lnTo>
                    <a:lnTo>
                      <a:pt x="6" y="130"/>
                    </a:lnTo>
                    <a:lnTo>
                      <a:pt x="6" y="127"/>
                    </a:lnTo>
                    <a:lnTo>
                      <a:pt x="6" y="125"/>
                    </a:lnTo>
                    <a:lnTo>
                      <a:pt x="6" y="122"/>
                    </a:lnTo>
                    <a:lnTo>
                      <a:pt x="4" y="118"/>
                    </a:lnTo>
                    <a:lnTo>
                      <a:pt x="4" y="115"/>
                    </a:lnTo>
                    <a:lnTo>
                      <a:pt x="4" y="113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4" y="105"/>
                    </a:lnTo>
                    <a:lnTo>
                      <a:pt x="4" y="103"/>
                    </a:lnTo>
                    <a:lnTo>
                      <a:pt x="4" y="100"/>
                    </a:lnTo>
                    <a:lnTo>
                      <a:pt x="4" y="95"/>
                    </a:lnTo>
                    <a:lnTo>
                      <a:pt x="4" y="93"/>
                    </a:lnTo>
                    <a:lnTo>
                      <a:pt x="4" y="91"/>
                    </a:lnTo>
                    <a:lnTo>
                      <a:pt x="4" y="88"/>
                    </a:lnTo>
                    <a:lnTo>
                      <a:pt x="4" y="83"/>
                    </a:lnTo>
                    <a:lnTo>
                      <a:pt x="4" y="81"/>
                    </a:lnTo>
                    <a:lnTo>
                      <a:pt x="4" y="78"/>
                    </a:lnTo>
                    <a:lnTo>
                      <a:pt x="4" y="73"/>
                    </a:lnTo>
                    <a:lnTo>
                      <a:pt x="4" y="71"/>
                    </a:lnTo>
                    <a:lnTo>
                      <a:pt x="4" y="69"/>
                    </a:lnTo>
                    <a:lnTo>
                      <a:pt x="4" y="66"/>
                    </a:lnTo>
                    <a:lnTo>
                      <a:pt x="4" y="64"/>
                    </a:lnTo>
                    <a:lnTo>
                      <a:pt x="4" y="61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5" name="Freeform 73"/>
              <p:cNvSpPr>
                <a:spLocks/>
              </p:cNvSpPr>
              <p:nvPr/>
            </p:nvSpPr>
            <p:spPr bwMode="auto">
              <a:xfrm>
                <a:off x="2489" y="2792"/>
                <a:ext cx="222" cy="184"/>
              </a:xfrm>
              <a:custGeom>
                <a:avLst/>
                <a:gdLst>
                  <a:gd name="T0" fmla="*/ 158 w 222"/>
                  <a:gd name="T1" fmla="*/ 12 h 184"/>
                  <a:gd name="T2" fmla="*/ 158 w 222"/>
                  <a:gd name="T3" fmla="*/ 27 h 184"/>
                  <a:gd name="T4" fmla="*/ 158 w 222"/>
                  <a:gd name="T5" fmla="*/ 37 h 184"/>
                  <a:gd name="T6" fmla="*/ 158 w 222"/>
                  <a:gd name="T7" fmla="*/ 51 h 184"/>
                  <a:gd name="T8" fmla="*/ 158 w 222"/>
                  <a:gd name="T9" fmla="*/ 61 h 184"/>
                  <a:gd name="T10" fmla="*/ 169 w 222"/>
                  <a:gd name="T11" fmla="*/ 64 h 184"/>
                  <a:gd name="T12" fmla="*/ 179 w 222"/>
                  <a:gd name="T13" fmla="*/ 64 h 184"/>
                  <a:gd name="T14" fmla="*/ 195 w 222"/>
                  <a:gd name="T15" fmla="*/ 64 h 184"/>
                  <a:gd name="T16" fmla="*/ 211 w 222"/>
                  <a:gd name="T17" fmla="*/ 64 h 184"/>
                  <a:gd name="T18" fmla="*/ 218 w 222"/>
                  <a:gd name="T19" fmla="*/ 64 h 184"/>
                  <a:gd name="T20" fmla="*/ 222 w 222"/>
                  <a:gd name="T21" fmla="*/ 83 h 184"/>
                  <a:gd name="T22" fmla="*/ 222 w 222"/>
                  <a:gd name="T23" fmla="*/ 95 h 184"/>
                  <a:gd name="T24" fmla="*/ 222 w 222"/>
                  <a:gd name="T25" fmla="*/ 103 h 184"/>
                  <a:gd name="T26" fmla="*/ 222 w 222"/>
                  <a:gd name="T27" fmla="*/ 110 h 184"/>
                  <a:gd name="T28" fmla="*/ 222 w 222"/>
                  <a:gd name="T29" fmla="*/ 127 h 184"/>
                  <a:gd name="T30" fmla="*/ 222 w 222"/>
                  <a:gd name="T31" fmla="*/ 149 h 184"/>
                  <a:gd name="T32" fmla="*/ 222 w 222"/>
                  <a:gd name="T33" fmla="*/ 166 h 184"/>
                  <a:gd name="T34" fmla="*/ 222 w 222"/>
                  <a:gd name="T35" fmla="*/ 184 h 184"/>
                  <a:gd name="T36" fmla="*/ 207 w 222"/>
                  <a:gd name="T37" fmla="*/ 184 h 184"/>
                  <a:gd name="T38" fmla="*/ 192 w 222"/>
                  <a:gd name="T39" fmla="*/ 184 h 184"/>
                  <a:gd name="T40" fmla="*/ 183 w 222"/>
                  <a:gd name="T41" fmla="*/ 184 h 184"/>
                  <a:gd name="T42" fmla="*/ 172 w 222"/>
                  <a:gd name="T43" fmla="*/ 184 h 184"/>
                  <a:gd name="T44" fmla="*/ 158 w 222"/>
                  <a:gd name="T45" fmla="*/ 184 h 184"/>
                  <a:gd name="T46" fmla="*/ 144 w 222"/>
                  <a:gd name="T47" fmla="*/ 184 h 184"/>
                  <a:gd name="T48" fmla="*/ 135 w 222"/>
                  <a:gd name="T49" fmla="*/ 184 h 184"/>
                  <a:gd name="T50" fmla="*/ 109 w 222"/>
                  <a:gd name="T51" fmla="*/ 184 h 184"/>
                  <a:gd name="T52" fmla="*/ 91 w 222"/>
                  <a:gd name="T53" fmla="*/ 184 h 184"/>
                  <a:gd name="T54" fmla="*/ 82 w 222"/>
                  <a:gd name="T55" fmla="*/ 184 h 184"/>
                  <a:gd name="T56" fmla="*/ 72 w 222"/>
                  <a:gd name="T57" fmla="*/ 184 h 184"/>
                  <a:gd name="T58" fmla="*/ 45 w 222"/>
                  <a:gd name="T59" fmla="*/ 184 h 184"/>
                  <a:gd name="T60" fmla="*/ 24 w 222"/>
                  <a:gd name="T61" fmla="*/ 184 h 184"/>
                  <a:gd name="T62" fmla="*/ 3 w 222"/>
                  <a:gd name="T63" fmla="*/ 181 h 184"/>
                  <a:gd name="T64" fmla="*/ 3 w 222"/>
                  <a:gd name="T65" fmla="*/ 174 h 184"/>
                  <a:gd name="T66" fmla="*/ 3 w 222"/>
                  <a:gd name="T67" fmla="*/ 171 h 184"/>
                  <a:gd name="T68" fmla="*/ 3 w 222"/>
                  <a:gd name="T69" fmla="*/ 164 h 184"/>
                  <a:gd name="T70" fmla="*/ 3 w 222"/>
                  <a:gd name="T71" fmla="*/ 152 h 184"/>
                  <a:gd name="T72" fmla="*/ 3 w 222"/>
                  <a:gd name="T73" fmla="*/ 144 h 184"/>
                  <a:gd name="T74" fmla="*/ 3 w 222"/>
                  <a:gd name="T75" fmla="*/ 125 h 184"/>
                  <a:gd name="T76" fmla="*/ 3 w 222"/>
                  <a:gd name="T77" fmla="*/ 113 h 184"/>
                  <a:gd name="T78" fmla="*/ 3 w 222"/>
                  <a:gd name="T79" fmla="*/ 110 h 184"/>
                  <a:gd name="T80" fmla="*/ 3 w 222"/>
                  <a:gd name="T81" fmla="*/ 100 h 184"/>
                  <a:gd name="T82" fmla="*/ 3 w 222"/>
                  <a:gd name="T83" fmla="*/ 91 h 184"/>
                  <a:gd name="T84" fmla="*/ 3 w 222"/>
                  <a:gd name="T85" fmla="*/ 71 h 184"/>
                  <a:gd name="T86" fmla="*/ 3 w 222"/>
                  <a:gd name="T87" fmla="*/ 64 h 184"/>
                  <a:gd name="T88" fmla="*/ 0 w 222"/>
                  <a:gd name="T89" fmla="*/ 54 h 184"/>
                  <a:gd name="T90" fmla="*/ 1 w 222"/>
                  <a:gd name="T91" fmla="*/ 37 h 184"/>
                  <a:gd name="T92" fmla="*/ 1 w 222"/>
                  <a:gd name="T93" fmla="*/ 22 h 184"/>
                  <a:gd name="T94" fmla="*/ 1 w 222"/>
                  <a:gd name="T95" fmla="*/ 10 h 184"/>
                  <a:gd name="T96" fmla="*/ 10 w 222"/>
                  <a:gd name="T97" fmla="*/ 2 h 184"/>
                  <a:gd name="T98" fmla="*/ 21 w 222"/>
                  <a:gd name="T99" fmla="*/ 2 h 184"/>
                  <a:gd name="T100" fmla="*/ 38 w 222"/>
                  <a:gd name="T101" fmla="*/ 2 h 184"/>
                  <a:gd name="T102" fmla="*/ 47 w 222"/>
                  <a:gd name="T103" fmla="*/ 2 h 184"/>
                  <a:gd name="T104" fmla="*/ 52 w 222"/>
                  <a:gd name="T105" fmla="*/ 2 h 184"/>
                  <a:gd name="T106" fmla="*/ 58 w 222"/>
                  <a:gd name="T107" fmla="*/ 2 h 184"/>
                  <a:gd name="T108" fmla="*/ 77 w 222"/>
                  <a:gd name="T109" fmla="*/ 0 h 184"/>
                  <a:gd name="T110" fmla="*/ 98 w 222"/>
                  <a:gd name="T111" fmla="*/ 2 h 184"/>
                  <a:gd name="T112" fmla="*/ 114 w 222"/>
                  <a:gd name="T113" fmla="*/ 2 h 184"/>
                  <a:gd name="T114" fmla="*/ 128 w 222"/>
                  <a:gd name="T115" fmla="*/ 2 h 184"/>
                  <a:gd name="T116" fmla="*/ 137 w 222"/>
                  <a:gd name="T117" fmla="*/ 2 h 184"/>
                  <a:gd name="T118" fmla="*/ 144 w 222"/>
                  <a:gd name="T119" fmla="*/ 2 h 184"/>
                  <a:gd name="T120" fmla="*/ 151 w 222"/>
                  <a:gd name="T121" fmla="*/ 2 h 18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22"/>
                  <a:gd name="T184" fmla="*/ 0 h 184"/>
                  <a:gd name="T185" fmla="*/ 222 w 222"/>
                  <a:gd name="T186" fmla="*/ 184 h 18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22" h="184">
                    <a:moveTo>
                      <a:pt x="158" y="2"/>
                    </a:moveTo>
                    <a:lnTo>
                      <a:pt x="158" y="2"/>
                    </a:lnTo>
                    <a:lnTo>
                      <a:pt x="158" y="5"/>
                    </a:lnTo>
                    <a:lnTo>
                      <a:pt x="158" y="7"/>
                    </a:lnTo>
                    <a:lnTo>
                      <a:pt x="158" y="10"/>
                    </a:lnTo>
                    <a:lnTo>
                      <a:pt x="158" y="12"/>
                    </a:lnTo>
                    <a:lnTo>
                      <a:pt x="158" y="15"/>
                    </a:lnTo>
                    <a:lnTo>
                      <a:pt x="158" y="17"/>
                    </a:lnTo>
                    <a:lnTo>
                      <a:pt x="158" y="20"/>
                    </a:lnTo>
                    <a:lnTo>
                      <a:pt x="158" y="22"/>
                    </a:lnTo>
                    <a:lnTo>
                      <a:pt x="158" y="27"/>
                    </a:lnTo>
                    <a:lnTo>
                      <a:pt x="158" y="29"/>
                    </a:lnTo>
                    <a:lnTo>
                      <a:pt x="158" y="32"/>
                    </a:lnTo>
                    <a:lnTo>
                      <a:pt x="158" y="34"/>
                    </a:lnTo>
                    <a:lnTo>
                      <a:pt x="158" y="37"/>
                    </a:lnTo>
                    <a:lnTo>
                      <a:pt x="158" y="39"/>
                    </a:lnTo>
                    <a:lnTo>
                      <a:pt x="158" y="42"/>
                    </a:lnTo>
                    <a:lnTo>
                      <a:pt x="158" y="44"/>
                    </a:lnTo>
                    <a:lnTo>
                      <a:pt x="158" y="46"/>
                    </a:lnTo>
                    <a:lnTo>
                      <a:pt x="158" y="51"/>
                    </a:lnTo>
                    <a:lnTo>
                      <a:pt x="158" y="56"/>
                    </a:lnTo>
                    <a:lnTo>
                      <a:pt x="158" y="59"/>
                    </a:lnTo>
                    <a:lnTo>
                      <a:pt x="158" y="61"/>
                    </a:lnTo>
                    <a:lnTo>
                      <a:pt x="158" y="64"/>
                    </a:lnTo>
                    <a:lnTo>
                      <a:pt x="160" y="64"/>
                    </a:lnTo>
                    <a:lnTo>
                      <a:pt x="164" y="64"/>
                    </a:lnTo>
                    <a:lnTo>
                      <a:pt x="165" y="64"/>
                    </a:lnTo>
                    <a:lnTo>
                      <a:pt x="169" y="64"/>
                    </a:lnTo>
                    <a:lnTo>
                      <a:pt x="172" y="64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79" y="64"/>
                    </a:lnTo>
                    <a:lnTo>
                      <a:pt x="181" y="64"/>
                    </a:lnTo>
                    <a:lnTo>
                      <a:pt x="186" y="64"/>
                    </a:lnTo>
                    <a:lnTo>
                      <a:pt x="192" y="64"/>
                    </a:lnTo>
                    <a:lnTo>
                      <a:pt x="195" y="64"/>
                    </a:lnTo>
                    <a:lnTo>
                      <a:pt x="200" y="64"/>
                    </a:lnTo>
                    <a:lnTo>
                      <a:pt x="202" y="64"/>
                    </a:lnTo>
                    <a:lnTo>
                      <a:pt x="206" y="64"/>
                    </a:lnTo>
                    <a:lnTo>
                      <a:pt x="209" y="64"/>
                    </a:lnTo>
                    <a:lnTo>
                      <a:pt x="211" y="64"/>
                    </a:lnTo>
                    <a:lnTo>
                      <a:pt x="213" y="64"/>
                    </a:lnTo>
                    <a:lnTo>
                      <a:pt x="215" y="64"/>
                    </a:lnTo>
                    <a:lnTo>
                      <a:pt x="216" y="64"/>
                    </a:lnTo>
                    <a:lnTo>
                      <a:pt x="218" y="64"/>
                    </a:lnTo>
                    <a:lnTo>
                      <a:pt x="222" y="64"/>
                    </a:lnTo>
                    <a:lnTo>
                      <a:pt x="222" y="66"/>
                    </a:lnTo>
                    <a:lnTo>
                      <a:pt x="222" y="69"/>
                    </a:lnTo>
                    <a:lnTo>
                      <a:pt x="222" y="73"/>
                    </a:lnTo>
                    <a:lnTo>
                      <a:pt x="222" y="78"/>
                    </a:lnTo>
                    <a:lnTo>
                      <a:pt x="222" y="83"/>
                    </a:lnTo>
                    <a:lnTo>
                      <a:pt x="222" y="88"/>
                    </a:lnTo>
                    <a:lnTo>
                      <a:pt x="222" y="91"/>
                    </a:lnTo>
                    <a:lnTo>
                      <a:pt x="222" y="93"/>
                    </a:lnTo>
                    <a:lnTo>
                      <a:pt x="222" y="95"/>
                    </a:lnTo>
                    <a:lnTo>
                      <a:pt x="222" y="98"/>
                    </a:lnTo>
                    <a:lnTo>
                      <a:pt x="222" y="100"/>
                    </a:lnTo>
                    <a:lnTo>
                      <a:pt x="222" y="103"/>
                    </a:lnTo>
                    <a:lnTo>
                      <a:pt x="222" y="105"/>
                    </a:lnTo>
                    <a:lnTo>
                      <a:pt x="222" y="108"/>
                    </a:lnTo>
                    <a:lnTo>
                      <a:pt x="222" y="110"/>
                    </a:lnTo>
                    <a:lnTo>
                      <a:pt x="222" y="113"/>
                    </a:lnTo>
                    <a:lnTo>
                      <a:pt x="222" y="118"/>
                    </a:lnTo>
                    <a:lnTo>
                      <a:pt x="222" y="120"/>
                    </a:lnTo>
                    <a:lnTo>
                      <a:pt x="222" y="122"/>
                    </a:lnTo>
                    <a:lnTo>
                      <a:pt x="222" y="127"/>
                    </a:lnTo>
                    <a:lnTo>
                      <a:pt x="222" y="130"/>
                    </a:lnTo>
                    <a:lnTo>
                      <a:pt x="222" y="132"/>
                    </a:lnTo>
                    <a:lnTo>
                      <a:pt x="222" y="135"/>
                    </a:lnTo>
                    <a:lnTo>
                      <a:pt x="222" y="137"/>
                    </a:lnTo>
                    <a:lnTo>
                      <a:pt x="222" y="144"/>
                    </a:lnTo>
                    <a:lnTo>
                      <a:pt x="222" y="149"/>
                    </a:lnTo>
                    <a:lnTo>
                      <a:pt x="222" y="154"/>
                    </a:lnTo>
                    <a:lnTo>
                      <a:pt x="222" y="159"/>
                    </a:lnTo>
                    <a:lnTo>
                      <a:pt x="222" y="166"/>
                    </a:lnTo>
                    <a:lnTo>
                      <a:pt x="222" y="169"/>
                    </a:lnTo>
                    <a:lnTo>
                      <a:pt x="222" y="171"/>
                    </a:lnTo>
                    <a:lnTo>
                      <a:pt x="222" y="176"/>
                    </a:lnTo>
                    <a:lnTo>
                      <a:pt x="222" y="179"/>
                    </a:lnTo>
                    <a:lnTo>
                      <a:pt x="222" y="184"/>
                    </a:lnTo>
                    <a:lnTo>
                      <a:pt x="218" y="184"/>
                    </a:lnTo>
                    <a:lnTo>
                      <a:pt x="215" y="184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7" y="184"/>
                    </a:lnTo>
                    <a:lnTo>
                      <a:pt x="206" y="184"/>
                    </a:lnTo>
                    <a:lnTo>
                      <a:pt x="204" y="184"/>
                    </a:lnTo>
                    <a:lnTo>
                      <a:pt x="202" y="184"/>
                    </a:lnTo>
                    <a:lnTo>
                      <a:pt x="197" y="184"/>
                    </a:lnTo>
                    <a:lnTo>
                      <a:pt x="192" y="184"/>
                    </a:lnTo>
                    <a:lnTo>
                      <a:pt x="190" y="184"/>
                    </a:lnTo>
                    <a:lnTo>
                      <a:pt x="188" y="184"/>
                    </a:lnTo>
                    <a:lnTo>
                      <a:pt x="186" y="184"/>
                    </a:lnTo>
                    <a:lnTo>
                      <a:pt x="183" y="184"/>
                    </a:lnTo>
                    <a:lnTo>
                      <a:pt x="181" y="184"/>
                    </a:lnTo>
                    <a:lnTo>
                      <a:pt x="178" y="184"/>
                    </a:lnTo>
                    <a:lnTo>
                      <a:pt x="176" y="184"/>
                    </a:lnTo>
                    <a:lnTo>
                      <a:pt x="172" y="184"/>
                    </a:lnTo>
                    <a:lnTo>
                      <a:pt x="171" y="184"/>
                    </a:lnTo>
                    <a:lnTo>
                      <a:pt x="169" y="184"/>
                    </a:lnTo>
                    <a:lnTo>
                      <a:pt x="164" y="184"/>
                    </a:lnTo>
                    <a:lnTo>
                      <a:pt x="162" y="184"/>
                    </a:lnTo>
                    <a:lnTo>
                      <a:pt x="160" y="184"/>
                    </a:lnTo>
                    <a:lnTo>
                      <a:pt x="158" y="184"/>
                    </a:lnTo>
                    <a:lnTo>
                      <a:pt x="151" y="184"/>
                    </a:lnTo>
                    <a:lnTo>
                      <a:pt x="149" y="184"/>
                    </a:lnTo>
                    <a:lnTo>
                      <a:pt x="148" y="184"/>
                    </a:lnTo>
                    <a:lnTo>
                      <a:pt x="146" y="184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1" y="184"/>
                    </a:lnTo>
                    <a:lnTo>
                      <a:pt x="139" y="184"/>
                    </a:lnTo>
                    <a:lnTo>
                      <a:pt x="137" y="184"/>
                    </a:lnTo>
                    <a:lnTo>
                      <a:pt x="135" y="184"/>
                    </a:lnTo>
                    <a:lnTo>
                      <a:pt x="132" y="184"/>
                    </a:lnTo>
                    <a:lnTo>
                      <a:pt x="130" y="184"/>
                    </a:lnTo>
                    <a:lnTo>
                      <a:pt x="126" y="184"/>
                    </a:lnTo>
                    <a:lnTo>
                      <a:pt x="125" y="184"/>
                    </a:lnTo>
                    <a:lnTo>
                      <a:pt x="112" y="184"/>
                    </a:lnTo>
                    <a:lnTo>
                      <a:pt x="109" y="184"/>
                    </a:lnTo>
                    <a:lnTo>
                      <a:pt x="105" y="184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3" y="184"/>
                    </a:lnTo>
                    <a:lnTo>
                      <a:pt x="91" y="184"/>
                    </a:lnTo>
                    <a:lnTo>
                      <a:pt x="86" y="184"/>
                    </a:lnTo>
                    <a:lnTo>
                      <a:pt x="84" y="184"/>
                    </a:lnTo>
                    <a:lnTo>
                      <a:pt x="82" y="184"/>
                    </a:lnTo>
                    <a:lnTo>
                      <a:pt x="77" y="184"/>
                    </a:lnTo>
                    <a:lnTo>
                      <a:pt x="75" y="184"/>
                    </a:lnTo>
                    <a:lnTo>
                      <a:pt x="72" y="184"/>
                    </a:lnTo>
                    <a:lnTo>
                      <a:pt x="70" y="184"/>
                    </a:lnTo>
                    <a:lnTo>
                      <a:pt x="68" y="184"/>
                    </a:lnTo>
                    <a:lnTo>
                      <a:pt x="65" y="184"/>
                    </a:lnTo>
                    <a:lnTo>
                      <a:pt x="61" y="184"/>
                    </a:lnTo>
                    <a:lnTo>
                      <a:pt x="58" y="184"/>
                    </a:lnTo>
                    <a:lnTo>
                      <a:pt x="52" y="184"/>
                    </a:lnTo>
                    <a:lnTo>
                      <a:pt x="45" y="184"/>
                    </a:lnTo>
                    <a:lnTo>
                      <a:pt x="40" y="184"/>
                    </a:lnTo>
                    <a:lnTo>
                      <a:pt x="38" y="184"/>
                    </a:lnTo>
                    <a:lnTo>
                      <a:pt x="33" y="184"/>
                    </a:lnTo>
                    <a:lnTo>
                      <a:pt x="24" y="184"/>
                    </a:lnTo>
                    <a:lnTo>
                      <a:pt x="22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5" y="184"/>
                    </a:lnTo>
                    <a:lnTo>
                      <a:pt x="3" y="184"/>
                    </a:lnTo>
                    <a:lnTo>
                      <a:pt x="3" y="181"/>
                    </a:lnTo>
                    <a:lnTo>
                      <a:pt x="3" y="179"/>
                    </a:lnTo>
                    <a:lnTo>
                      <a:pt x="3" y="176"/>
                    </a:lnTo>
                    <a:lnTo>
                      <a:pt x="3" y="174"/>
                    </a:lnTo>
                    <a:lnTo>
                      <a:pt x="3" y="171"/>
                    </a:lnTo>
                    <a:lnTo>
                      <a:pt x="3" y="169"/>
                    </a:lnTo>
                    <a:lnTo>
                      <a:pt x="3" y="166"/>
                    </a:lnTo>
                    <a:lnTo>
                      <a:pt x="3" y="164"/>
                    </a:lnTo>
                    <a:lnTo>
                      <a:pt x="3" y="157"/>
                    </a:lnTo>
                    <a:lnTo>
                      <a:pt x="3" y="154"/>
                    </a:lnTo>
                    <a:lnTo>
                      <a:pt x="3" y="152"/>
                    </a:lnTo>
                    <a:lnTo>
                      <a:pt x="3" y="149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3" y="139"/>
                    </a:lnTo>
                    <a:lnTo>
                      <a:pt x="3" y="130"/>
                    </a:lnTo>
                    <a:lnTo>
                      <a:pt x="3" y="127"/>
                    </a:lnTo>
                    <a:lnTo>
                      <a:pt x="3" y="125"/>
                    </a:lnTo>
                    <a:lnTo>
                      <a:pt x="3" y="122"/>
                    </a:lnTo>
                    <a:lnTo>
                      <a:pt x="3" y="120"/>
                    </a:lnTo>
                    <a:lnTo>
                      <a:pt x="3" y="118"/>
                    </a:lnTo>
                    <a:lnTo>
                      <a:pt x="3" y="115"/>
                    </a:lnTo>
                    <a:lnTo>
                      <a:pt x="3" y="113"/>
                    </a:lnTo>
                    <a:lnTo>
                      <a:pt x="3" y="110"/>
                    </a:lnTo>
                    <a:lnTo>
                      <a:pt x="3" y="108"/>
                    </a:lnTo>
                    <a:lnTo>
                      <a:pt x="3" y="103"/>
                    </a:lnTo>
                    <a:lnTo>
                      <a:pt x="3" y="100"/>
                    </a:lnTo>
                    <a:lnTo>
                      <a:pt x="3" y="98"/>
                    </a:lnTo>
                    <a:lnTo>
                      <a:pt x="3" y="95"/>
                    </a:lnTo>
                    <a:lnTo>
                      <a:pt x="3" y="93"/>
                    </a:lnTo>
                    <a:lnTo>
                      <a:pt x="3" y="91"/>
                    </a:lnTo>
                    <a:lnTo>
                      <a:pt x="3" y="88"/>
                    </a:lnTo>
                    <a:lnTo>
                      <a:pt x="3" y="86"/>
                    </a:lnTo>
                    <a:lnTo>
                      <a:pt x="3" y="83"/>
                    </a:lnTo>
                    <a:lnTo>
                      <a:pt x="3" y="76"/>
                    </a:lnTo>
                    <a:lnTo>
                      <a:pt x="3" y="71"/>
                    </a:lnTo>
                    <a:lnTo>
                      <a:pt x="3" y="69"/>
                    </a:lnTo>
                    <a:lnTo>
                      <a:pt x="3" y="66"/>
                    </a:lnTo>
                    <a:lnTo>
                      <a:pt x="3" y="64"/>
                    </a:lnTo>
                    <a:lnTo>
                      <a:pt x="1" y="64"/>
                    </a:lnTo>
                    <a:lnTo>
                      <a:pt x="0" y="64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44"/>
                    </a:lnTo>
                    <a:lnTo>
                      <a:pt x="1" y="42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1" y="34"/>
                    </a:lnTo>
                    <a:lnTo>
                      <a:pt x="1" y="32"/>
                    </a:lnTo>
                    <a:lnTo>
                      <a:pt x="1" y="27"/>
                    </a:lnTo>
                    <a:lnTo>
                      <a:pt x="1" y="25"/>
                    </a:lnTo>
                    <a:lnTo>
                      <a:pt x="1" y="22"/>
                    </a:lnTo>
                    <a:lnTo>
                      <a:pt x="1" y="17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2" y="2"/>
                    </a:lnTo>
                    <a:lnTo>
                      <a:pt x="29" y="2"/>
                    </a:lnTo>
                    <a:lnTo>
                      <a:pt x="33" y="2"/>
                    </a:lnTo>
                    <a:lnTo>
                      <a:pt x="38" y="2"/>
                    </a:lnTo>
                    <a:lnTo>
                      <a:pt x="45" y="2"/>
                    </a:lnTo>
                    <a:lnTo>
                      <a:pt x="47" y="2"/>
                    </a:lnTo>
                    <a:lnTo>
                      <a:pt x="49" y="2"/>
                    </a:lnTo>
                    <a:lnTo>
                      <a:pt x="52" y="2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8" y="2"/>
                    </a:lnTo>
                    <a:lnTo>
                      <a:pt x="68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7" y="0"/>
                    </a:lnTo>
                    <a:lnTo>
                      <a:pt x="84" y="2"/>
                    </a:lnTo>
                    <a:lnTo>
                      <a:pt x="89" y="2"/>
                    </a:lnTo>
                    <a:lnTo>
                      <a:pt x="95" y="2"/>
                    </a:lnTo>
                    <a:lnTo>
                      <a:pt x="96" y="2"/>
                    </a:lnTo>
                    <a:lnTo>
                      <a:pt x="98" y="2"/>
                    </a:lnTo>
                    <a:lnTo>
                      <a:pt x="102" y="2"/>
                    </a:lnTo>
                    <a:lnTo>
                      <a:pt x="107" y="2"/>
                    </a:lnTo>
                    <a:lnTo>
                      <a:pt x="109" y="2"/>
                    </a:lnTo>
                    <a:lnTo>
                      <a:pt x="111" y="2"/>
                    </a:lnTo>
                    <a:lnTo>
                      <a:pt x="112" y="2"/>
                    </a:lnTo>
                    <a:lnTo>
                      <a:pt x="114" y="2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19" y="2"/>
                    </a:lnTo>
                    <a:lnTo>
                      <a:pt x="123" y="2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32" y="2"/>
                    </a:lnTo>
                    <a:lnTo>
                      <a:pt x="135" y="2"/>
                    </a:lnTo>
                    <a:lnTo>
                      <a:pt x="137" y="2"/>
                    </a:lnTo>
                    <a:lnTo>
                      <a:pt x="141" y="2"/>
                    </a:lnTo>
                    <a:lnTo>
                      <a:pt x="142" y="2"/>
                    </a:lnTo>
                    <a:lnTo>
                      <a:pt x="144" y="2"/>
                    </a:lnTo>
                    <a:lnTo>
                      <a:pt x="148" y="2"/>
                    </a:lnTo>
                    <a:lnTo>
                      <a:pt x="149" y="2"/>
                    </a:lnTo>
                    <a:lnTo>
                      <a:pt x="151" y="2"/>
                    </a:lnTo>
                    <a:lnTo>
                      <a:pt x="156" y="2"/>
                    </a:lnTo>
                    <a:lnTo>
                      <a:pt x="158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6" name="Freeform 74"/>
              <p:cNvSpPr>
                <a:spLocks/>
              </p:cNvSpPr>
              <p:nvPr/>
            </p:nvSpPr>
            <p:spPr bwMode="auto">
              <a:xfrm>
                <a:off x="2489" y="2792"/>
                <a:ext cx="222" cy="184"/>
              </a:xfrm>
              <a:custGeom>
                <a:avLst/>
                <a:gdLst>
                  <a:gd name="T0" fmla="*/ 158 w 222"/>
                  <a:gd name="T1" fmla="*/ 12 h 184"/>
                  <a:gd name="T2" fmla="*/ 158 w 222"/>
                  <a:gd name="T3" fmla="*/ 27 h 184"/>
                  <a:gd name="T4" fmla="*/ 158 w 222"/>
                  <a:gd name="T5" fmla="*/ 37 h 184"/>
                  <a:gd name="T6" fmla="*/ 158 w 222"/>
                  <a:gd name="T7" fmla="*/ 51 h 184"/>
                  <a:gd name="T8" fmla="*/ 158 w 222"/>
                  <a:gd name="T9" fmla="*/ 61 h 184"/>
                  <a:gd name="T10" fmla="*/ 169 w 222"/>
                  <a:gd name="T11" fmla="*/ 64 h 184"/>
                  <a:gd name="T12" fmla="*/ 179 w 222"/>
                  <a:gd name="T13" fmla="*/ 64 h 184"/>
                  <a:gd name="T14" fmla="*/ 195 w 222"/>
                  <a:gd name="T15" fmla="*/ 64 h 184"/>
                  <a:gd name="T16" fmla="*/ 211 w 222"/>
                  <a:gd name="T17" fmla="*/ 64 h 184"/>
                  <a:gd name="T18" fmla="*/ 218 w 222"/>
                  <a:gd name="T19" fmla="*/ 64 h 184"/>
                  <a:gd name="T20" fmla="*/ 222 w 222"/>
                  <a:gd name="T21" fmla="*/ 83 h 184"/>
                  <a:gd name="T22" fmla="*/ 222 w 222"/>
                  <a:gd name="T23" fmla="*/ 95 h 184"/>
                  <a:gd name="T24" fmla="*/ 222 w 222"/>
                  <a:gd name="T25" fmla="*/ 103 h 184"/>
                  <a:gd name="T26" fmla="*/ 222 w 222"/>
                  <a:gd name="T27" fmla="*/ 110 h 184"/>
                  <a:gd name="T28" fmla="*/ 222 w 222"/>
                  <a:gd name="T29" fmla="*/ 127 h 184"/>
                  <a:gd name="T30" fmla="*/ 222 w 222"/>
                  <a:gd name="T31" fmla="*/ 149 h 184"/>
                  <a:gd name="T32" fmla="*/ 222 w 222"/>
                  <a:gd name="T33" fmla="*/ 166 h 184"/>
                  <a:gd name="T34" fmla="*/ 222 w 222"/>
                  <a:gd name="T35" fmla="*/ 184 h 184"/>
                  <a:gd name="T36" fmla="*/ 207 w 222"/>
                  <a:gd name="T37" fmla="*/ 184 h 184"/>
                  <a:gd name="T38" fmla="*/ 192 w 222"/>
                  <a:gd name="T39" fmla="*/ 184 h 184"/>
                  <a:gd name="T40" fmla="*/ 183 w 222"/>
                  <a:gd name="T41" fmla="*/ 184 h 184"/>
                  <a:gd name="T42" fmla="*/ 172 w 222"/>
                  <a:gd name="T43" fmla="*/ 184 h 184"/>
                  <a:gd name="T44" fmla="*/ 158 w 222"/>
                  <a:gd name="T45" fmla="*/ 184 h 184"/>
                  <a:gd name="T46" fmla="*/ 144 w 222"/>
                  <a:gd name="T47" fmla="*/ 184 h 184"/>
                  <a:gd name="T48" fmla="*/ 135 w 222"/>
                  <a:gd name="T49" fmla="*/ 184 h 184"/>
                  <a:gd name="T50" fmla="*/ 109 w 222"/>
                  <a:gd name="T51" fmla="*/ 184 h 184"/>
                  <a:gd name="T52" fmla="*/ 91 w 222"/>
                  <a:gd name="T53" fmla="*/ 184 h 184"/>
                  <a:gd name="T54" fmla="*/ 82 w 222"/>
                  <a:gd name="T55" fmla="*/ 184 h 184"/>
                  <a:gd name="T56" fmla="*/ 72 w 222"/>
                  <a:gd name="T57" fmla="*/ 184 h 184"/>
                  <a:gd name="T58" fmla="*/ 45 w 222"/>
                  <a:gd name="T59" fmla="*/ 184 h 184"/>
                  <a:gd name="T60" fmla="*/ 24 w 222"/>
                  <a:gd name="T61" fmla="*/ 184 h 184"/>
                  <a:gd name="T62" fmla="*/ 3 w 222"/>
                  <a:gd name="T63" fmla="*/ 181 h 184"/>
                  <a:gd name="T64" fmla="*/ 3 w 222"/>
                  <a:gd name="T65" fmla="*/ 174 h 184"/>
                  <a:gd name="T66" fmla="*/ 3 w 222"/>
                  <a:gd name="T67" fmla="*/ 171 h 184"/>
                  <a:gd name="T68" fmla="*/ 3 w 222"/>
                  <a:gd name="T69" fmla="*/ 164 h 184"/>
                  <a:gd name="T70" fmla="*/ 3 w 222"/>
                  <a:gd name="T71" fmla="*/ 152 h 184"/>
                  <a:gd name="T72" fmla="*/ 3 w 222"/>
                  <a:gd name="T73" fmla="*/ 144 h 184"/>
                  <a:gd name="T74" fmla="*/ 3 w 222"/>
                  <a:gd name="T75" fmla="*/ 125 h 184"/>
                  <a:gd name="T76" fmla="*/ 3 w 222"/>
                  <a:gd name="T77" fmla="*/ 113 h 184"/>
                  <a:gd name="T78" fmla="*/ 3 w 222"/>
                  <a:gd name="T79" fmla="*/ 110 h 184"/>
                  <a:gd name="T80" fmla="*/ 3 w 222"/>
                  <a:gd name="T81" fmla="*/ 100 h 184"/>
                  <a:gd name="T82" fmla="*/ 3 w 222"/>
                  <a:gd name="T83" fmla="*/ 91 h 184"/>
                  <a:gd name="T84" fmla="*/ 3 w 222"/>
                  <a:gd name="T85" fmla="*/ 71 h 184"/>
                  <a:gd name="T86" fmla="*/ 3 w 222"/>
                  <a:gd name="T87" fmla="*/ 64 h 184"/>
                  <a:gd name="T88" fmla="*/ 0 w 222"/>
                  <a:gd name="T89" fmla="*/ 54 h 184"/>
                  <a:gd name="T90" fmla="*/ 1 w 222"/>
                  <a:gd name="T91" fmla="*/ 37 h 184"/>
                  <a:gd name="T92" fmla="*/ 1 w 222"/>
                  <a:gd name="T93" fmla="*/ 22 h 184"/>
                  <a:gd name="T94" fmla="*/ 1 w 222"/>
                  <a:gd name="T95" fmla="*/ 10 h 184"/>
                  <a:gd name="T96" fmla="*/ 10 w 222"/>
                  <a:gd name="T97" fmla="*/ 2 h 184"/>
                  <a:gd name="T98" fmla="*/ 21 w 222"/>
                  <a:gd name="T99" fmla="*/ 2 h 184"/>
                  <a:gd name="T100" fmla="*/ 38 w 222"/>
                  <a:gd name="T101" fmla="*/ 2 h 184"/>
                  <a:gd name="T102" fmla="*/ 47 w 222"/>
                  <a:gd name="T103" fmla="*/ 2 h 184"/>
                  <a:gd name="T104" fmla="*/ 52 w 222"/>
                  <a:gd name="T105" fmla="*/ 2 h 184"/>
                  <a:gd name="T106" fmla="*/ 58 w 222"/>
                  <a:gd name="T107" fmla="*/ 2 h 184"/>
                  <a:gd name="T108" fmla="*/ 77 w 222"/>
                  <a:gd name="T109" fmla="*/ 0 h 184"/>
                  <a:gd name="T110" fmla="*/ 98 w 222"/>
                  <a:gd name="T111" fmla="*/ 2 h 184"/>
                  <a:gd name="T112" fmla="*/ 114 w 222"/>
                  <a:gd name="T113" fmla="*/ 2 h 184"/>
                  <a:gd name="T114" fmla="*/ 128 w 222"/>
                  <a:gd name="T115" fmla="*/ 2 h 184"/>
                  <a:gd name="T116" fmla="*/ 137 w 222"/>
                  <a:gd name="T117" fmla="*/ 2 h 184"/>
                  <a:gd name="T118" fmla="*/ 144 w 222"/>
                  <a:gd name="T119" fmla="*/ 2 h 184"/>
                  <a:gd name="T120" fmla="*/ 151 w 222"/>
                  <a:gd name="T121" fmla="*/ 2 h 18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22"/>
                  <a:gd name="T184" fmla="*/ 0 h 184"/>
                  <a:gd name="T185" fmla="*/ 222 w 222"/>
                  <a:gd name="T186" fmla="*/ 184 h 184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22" h="184">
                    <a:moveTo>
                      <a:pt x="158" y="2"/>
                    </a:moveTo>
                    <a:lnTo>
                      <a:pt x="158" y="2"/>
                    </a:lnTo>
                    <a:lnTo>
                      <a:pt x="158" y="5"/>
                    </a:lnTo>
                    <a:lnTo>
                      <a:pt x="158" y="7"/>
                    </a:lnTo>
                    <a:lnTo>
                      <a:pt x="158" y="10"/>
                    </a:lnTo>
                    <a:lnTo>
                      <a:pt x="158" y="12"/>
                    </a:lnTo>
                    <a:lnTo>
                      <a:pt x="158" y="15"/>
                    </a:lnTo>
                    <a:lnTo>
                      <a:pt x="158" y="17"/>
                    </a:lnTo>
                    <a:lnTo>
                      <a:pt x="158" y="20"/>
                    </a:lnTo>
                    <a:lnTo>
                      <a:pt x="158" y="22"/>
                    </a:lnTo>
                    <a:lnTo>
                      <a:pt x="158" y="27"/>
                    </a:lnTo>
                    <a:lnTo>
                      <a:pt x="158" y="29"/>
                    </a:lnTo>
                    <a:lnTo>
                      <a:pt x="158" y="32"/>
                    </a:lnTo>
                    <a:lnTo>
                      <a:pt x="158" y="34"/>
                    </a:lnTo>
                    <a:lnTo>
                      <a:pt x="158" y="37"/>
                    </a:lnTo>
                    <a:lnTo>
                      <a:pt x="158" y="39"/>
                    </a:lnTo>
                    <a:lnTo>
                      <a:pt x="158" y="42"/>
                    </a:lnTo>
                    <a:lnTo>
                      <a:pt x="158" y="44"/>
                    </a:lnTo>
                    <a:lnTo>
                      <a:pt x="158" y="46"/>
                    </a:lnTo>
                    <a:lnTo>
                      <a:pt x="158" y="51"/>
                    </a:lnTo>
                    <a:lnTo>
                      <a:pt x="158" y="56"/>
                    </a:lnTo>
                    <a:lnTo>
                      <a:pt x="158" y="59"/>
                    </a:lnTo>
                    <a:lnTo>
                      <a:pt x="158" y="61"/>
                    </a:lnTo>
                    <a:lnTo>
                      <a:pt x="158" y="64"/>
                    </a:lnTo>
                    <a:lnTo>
                      <a:pt x="160" y="64"/>
                    </a:lnTo>
                    <a:lnTo>
                      <a:pt x="164" y="64"/>
                    </a:lnTo>
                    <a:lnTo>
                      <a:pt x="165" y="64"/>
                    </a:lnTo>
                    <a:lnTo>
                      <a:pt x="169" y="64"/>
                    </a:lnTo>
                    <a:lnTo>
                      <a:pt x="172" y="64"/>
                    </a:lnTo>
                    <a:lnTo>
                      <a:pt x="174" y="64"/>
                    </a:lnTo>
                    <a:lnTo>
                      <a:pt x="176" y="64"/>
                    </a:lnTo>
                    <a:lnTo>
                      <a:pt x="179" y="64"/>
                    </a:lnTo>
                    <a:lnTo>
                      <a:pt x="181" y="64"/>
                    </a:lnTo>
                    <a:lnTo>
                      <a:pt x="186" y="64"/>
                    </a:lnTo>
                    <a:lnTo>
                      <a:pt x="192" y="64"/>
                    </a:lnTo>
                    <a:lnTo>
                      <a:pt x="195" y="64"/>
                    </a:lnTo>
                    <a:lnTo>
                      <a:pt x="200" y="64"/>
                    </a:lnTo>
                    <a:lnTo>
                      <a:pt x="202" y="64"/>
                    </a:lnTo>
                    <a:lnTo>
                      <a:pt x="206" y="64"/>
                    </a:lnTo>
                    <a:lnTo>
                      <a:pt x="209" y="64"/>
                    </a:lnTo>
                    <a:lnTo>
                      <a:pt x="211" y="64"/>
                    </a:lnTo>
                    <a:lnTo>
                      <a:pt x="213" y="64"/>
                    </a:lnTo>
                    <a:lnTo>
                      <a:pt x="215" y="64"/>
                    </a:lnTo>
                    <a:lnTo>
                      <a:pt x="216" y="64"/>
                    </a:lnTo>
                    <a:lnTo>
                      <a:pt x="218" y="64"/>
                    </a:lnTo>
                    <a:lnTo>
                      <a:pt x="222" y="64"/>
                    </a:lnTo>
                    <a:lnTo>
                      <a:pt x="222" y="66"/>
                    </a:lnTo>
                    <a:lnTo>
                      <a:pt x="222" y="69"/>
                    </a:lnTo>
                    <a:lnTo>
                      <a:pt x="222" y="73"/>
                    </a:lnTo>
                    <a:lnTo>
                      <a:pt x="222" y="78"/>
                    </a:lnTo>
                    <a:lnTo>
                      <a:pt x="222" y="83"/>
                    </a:lnTo>
                    <a:lnTo>
                      <a:pt x="222" y="88"/>
                    </a:lnTo>
                    <a:lnTo>
                      <a:pt x="222" y="91"/>
                    </a:lnTo>
                    <a:lnTo>
                      <a:pt x="222" y="93"/>
                    </a:lnTo>
                    <a:lnTo>
                      <a:pt x="222" y="95"/>
                    </a:lnTo>
                    <a:lnTo>
                      <a:pt x="222" y="98"/>
                    </a:lnTo>
                    <a:lnTo>
                      <a:pt x="222" y="100"/>
                    </a:lnTo>
                    <a:lnTo>
                      <a:pt x="222" y="103"/>
                    </a:lnTo>
                    <a:lnTo>
                      <a:pt x="222" y="105"/>
                    </a:lnTo>
                    <a:lnTo>
                      <a:pt x="222" y="108"/>
                    </a:lnTo>
                    <a:lnTo>
                      <a:pt x="222" y="110"/>
                    </a:lnTo>
                    <a:lnTo>
                      <a:pt x="222" y="113"/>
                    </a:lnTo>
                    <a:lnTo>
                      <a:pt x="222" y="118"/>
                    </a:lnTo>
                    <a:lnTo>
                      <a:pt x="222" y="120"/>
                    </a:lnTo>
                    <a:lnTo>
                      <a:pt x="222" y="122"/>
                    </a:lnTo>
                    <a:lnTo>
                      <a:pt x="222" y="127"/>
                    </a:lnTo>
                    <a:lnTo>
                      <a:pt x="222" y="130"/>
                    </a:lnTo>
                    <a:lnTo>
                      <a:pt x="222" y="132"/>
                    </a:lnTo>
                    <a:lnTo>
                      <a:pt x="222" y="135"/>
                    </a:lnTo>
                    <a:lnTo>
                      <a:pt x="222" y="137"/>
                    </a:lnTo>
                    <a:lnTo>
                      <a:pt x="222" y="144"/>
                    </a:lnTo>
                    <a:lnTo>
                      <a:pt x="222" y="149"/>
                    </a:lnTo>
                    <a:lnTo>
                      <a:pt x="222" y="154"/>
                    </a:lnTo>
                    <a:lnTo>
                      <a:pt x="222" y="159"/>
                    </a:lnTo>
                    <a:lnTo>
                      <a:pt x="222" y="166"/>
                    </a:lnTo>
                    <a:lnTo>
                      <a:pt x="222" y="169"/>
                    </a:lnTo>
                    <a:lnTo>
                      <a:pt x="222" y="171"/>
                    </a:lnTo>
                    <a:lnTo>
                      <a:pt x="222" y="176"/>
                    </a:lnTo>
                    <a:lnTo>
                      <a:pt x="222" y="179"/>
                    </a:lnTo>
                    <a:lnTo>
                      <a:pt x="222" y="184"/>
                    </a:lnTo>
                    <a:lnTo>
                      <a:pt x="218" y="184"/>
                    </a:lnTo>
                    <a:lnTo>
                      <a:pt x="215" y="184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7" y="184"/>
                    </a:lnTo>
                    <a:lnTo>
                      <a:pt x="206" y="184"/>
                    </a:lnTo>
                    <a:lnTo>
                      <a:pt x="204" y="184"/>
                    </a:lnTo>
                    <a:lnTo>
                      <a:pt x="202" y="184"/>
                    </a:lnTo>
                    <a:lnTo>
                      <a:pt x="197" y="184"/>
                    </a:lnTo>
                    <a:lnTo>
                      <a:pt x="192" y="184"/>
                    </a:lnTo>
                    <a:lnTo>
                      <a:pt x="190" y="184"/>
                    </a:lnTo>
                    <a:lnTo>
                      <a:pt x="188" y="184"/>
                    </a:lnTo>
                    <a:lnTo>
                      <a:pt x="186" y="184"/>
                    </a:lnTo>
                    <a:lnTo>
                      <a:pt x="183" y="184"/>
                    </a:lnTo>
                    <a:lnTo>
                      <a:pt x="181" y="184"/>
                    </a:lnTo>
                    <a:lnTo>
                      <a:pt x="178" y="184"/>
                    </a:lnTo>
                    <a:lnTo>
                      <a:pt x="176" y="184"/>
                    </a:lnTo>
                    <a:lnTo>
                      <a:pt x="172" y="184"/>
                    </a:lnTo>
                    <a:lnTo>
                      <a:pt x="171" y="184"/>
                    </a:lnTo>
                    <a:lnTo>
                      <a:pt x="169" y="184"/>
                    </a:lnTo>
                    <a:lnTo>
                      <a:pt x="164" y="184"/>
                    </a:lnTo>
                    <a:lnTo>
                      <a:pt x="162" y="184"/>
                    </a:lnTo>
                    <a:lnTo>
                      <a:pt x="160" y="184"/>
                    </a:lnTo>
                    <a:lnTo>
                      <a:pt x="158" y="184"/>
                    </a:lnTo>
                    <a:lnTo>
                      <a:pt x="151" y="184"/>
                    </a:lnTo>
                    <a:lnTo>
                      <a:pt x="149" y="184"/>
                    </a:lnTo>
                    <a:lnTo>
                      <a:pt x="148" y="184"/>
                    </a:lnTo>
                    <a:lnTo>
                      <a:pt x="146" y="184"/>
                    </a:lnTo>
                    <a:lnTo>
                      <a:pt x="144" y="184"/>
                    </a:lnTo>
                    <a:lnTo>
                      <a:pt x="142" y="184"/>
                    </a:lnTo>
                    <a:lnTo>
                      <a:pt x="141" y="184"/>
                    </a:lnTo>
                    <a:lnTo>
                      <a:pt x="139" y="184"/>
                    </a:lnTo>
                    <a:lnTo>
                      <a:pt x="137" y="184"/>
                    </a:lnTo>
                    <a:lnTo>
                      <a:pt x="135" y="184"/>
                    </a:lnTo>
                    <a:lnTo>
                      <a:pt x="132" y="184"/>
                    </a:lnTo>
                    <a:lnTo>
                      <a:pt x="130" y="184"/>
                    </a:lnTo>
                    <a:lnTo>
                      <a:pt x="126" y="184"/>
                    </a:lnTo>
                    <a:lnTo>
                      <a:pt x="125" y="184"/>
                    </a:lnTo>
                    <a:lnTo>
                      <a:pt x="112" y="184"/>
                    </a:lnTo>
                    <a:lnTo>
                      <a:pt x="109" y="184"/>
                    </a:lnTo>
                    <a:lnTo>
                      <a:pt x="105" y="184"/>
                    </a:lnTo>
                    <a:lnTo>
                      <a:pt x="98" y="184"/>
                    </a:lnTo>
                    <a:lnTo>
                      <a:pt x="96" y="184"/>
                    </a:lnTo>
                    <a:lnTo>
                      <a:pt x="93" y="184"/>
                    </a:lnTo>
                    <a:lnTo>
                      <a:pt x="91" y="184"/>
                    </a:lnTo>
                    <a:lnTo>
                      <a:pt x="86" y="184"/>
                    </a:lnTo>
                    <a:lnTo>
                      <a:pt x="84" y="184"/>
                    </a:lnTo>
                    <a:lnTo>
                      <a:pt x="82" y="184"/>
                    </a:lnTo>
                    <a:lnTo>
                      <a:pt x="77" y="184"/>
                    </a:lnTo>
                    <a:lnTo>
                      <a:pt x="75" y="184"/>
                    </a:lnTo>
                    <a:lnTo>
                      <a:pt x="72" y="184"/>
                    </a:lnTo>
                    <a:lnTo>
                      <a:pt x="70" y="184"/>
                    </a:lnTo>
                    <a:lnTo>
                      <a:pt x="68" y="184"/>
                    </a:lnTo>
                    <a:lnTo>
                      <a:pt x="65" y="184"/>
                    </a:lnTo>
                    <a:lnTo>
                      <a:pt x="61" y="184"/>
                    </a:lnTo>
                    <a:lnTo>
                      <a:pt x="58" y="184"/>
                    </a:lnTo>
                    <a:lnTo>
                      <a:pt x="52" y="184"/>
                    </a:lnTo>
                    <a:lnTo>
                      <a:pt x="45" y="184"/>
                    </a:lnTo>
                    <a:lnTo>
                      <a:pt x="40" y="184"/>
                    </a:lnTo>
                    <a:lnTo>
                      <a:pt x="38" y="184"/>
                    </a:lnTo>
                    <a:lnTo>
                      <a:pt x="33" y="184"/>
                    </a:lnTo>
                    <a:lnTo>
                      <a:pt x="24" y="184"/>
                    </a:lnTo>
                    <a:lnTo>
                      <a:pt x="22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5" y="184"/>
                    </a:lnTo>
                    <a:lnTo>
                      <a:pt x="3" y="184"/>
                    </a:lnTo>
                    <a:lnTo>
                      <a:pt x="3" y="181"/>
                    </a:lnTo>
                    <a:lnTo>
                      <a:pt x="3" y="179"/>
                    </a:lnTo>
                    <a:lnTo>
                      <a:pt x="3" y="176"/>
                    </a:lnTo>
                    <a:lnTo>
                      <a:pt x="3" y="174"/>
                    </a:lnTo>
                    <a:lnTo>
                      <a:pt x="3" y="171"/>
                    </a:lnTo>
                    <a:lnTo>
                      <a:pt x="3" y="169"/>
                    </a:lnTo>
                    <a:lnTo>
                      <a:pt x="3" y="166"/>
                    </a:lnTo>
                    <a:lnTo>
                      <a:pt x="3" y="164"/>
                    </a:lnTo>
                    <a:lnTo>
                      <a:pt x="3" y="157"/>
                    </a:lnTo>
                    <a:lnTo>
                      <a:pt x="3" y="154"/>
                    </a:lnTo>
                    <a:lnTo>
                      <a:pt x="3" y="152"/>
                    </a:lnTo>
                    <a:lnTo>
                      <a:pt x="3" y="149"/>
                    </a:lnTo>
                    <a:lnTo>
                      <a:pt x="3" y="147"/>
                    </a:lnTo>
                    <a:lnTo>
                      <a:pt x="3" y="144"/>
                    </a:lnTo>
                    <a:lnTo>
                      <a:pt x="3" y="139"/>
                    </a:lnTo>
                    <a:lnTo>
                      <a:pt x="3" y="130"/>
                    </a:lnTo>
                    <a:lnTo>
                      <a:pt x="3" y="127"/>
                    </a:lnTo>
                    <a:lnTo>
                      <a:pt x="3" y="125"/>
                    </a:lnTo>
                    <a:lnTo>
                      <a:pt x="3" y="122"/>
                    </a:lnTo>
                    <a:lnTo>
                      <a:pt x="3" y="120"/>
                    </a:lnTo>
                    <a:lnTo>
                      <a:pt x="3" y="118"/>
                    </a:lnTo>
                    <a:lnTo>
                      <a:pt x="3" y="115"/>
                    </a:lnTo>
                    <a:lnTo>
                      <a:pt x="3" y="113"/>
                    </a:lnTo>
                    <a:lnTo>
                      <a:pt x="3" y="110"/>
                    </a:lnTo>
                    <a:lnTo>
                      <a:pt x="3" y="108"/>
                    </a:lnTo>
                    <a:lnTo>
                      <a:pt x="3" y="103"/>
                    </a:lnTo>
                    <a:lnTo>
                      <a:pt x="3" y="100"/>
                    </a:lnTo>
                    <a:lnTo>
                      <a:pt x="3" y="98"/>
                    </a:lnTo>
                    <a:lnTo>
                      <a:pt x="3" y="95"/>
                    </a:lnTo>
                    <a:lnTo>
                      <a:pt x="3" y="93"/>
                    </a:lnTo>
                    <a:lnTo>
                      <a:pt x="3" y="91"/>
                    </a:lnTo>
                    <a:lnTo>
                      <a:pt x="3" y="88"/>
                    </a:lnTo>
                    <a:lnTo>
                      <a:pt x="3" y="86"/>
                    </a:lnTo>
                    <a:lnTo>
                      <a:pt x="3" y="83"/>
                    </a:lnTo>
                    <a:lnTo>
                      <a:pt x="3" y="76"/>
                    </a:lnTo>
                    <a:lnTo>
                      <a:pt x="3" y="71"/>
                    </a:lnTo>
                    <a:lnTo>
                      <a:pt x="3" y="69"/>
                    </a:lnTo>
                    <a:lnTo>
                      <a:pt x="3" y="66"/>
                    </a:lnTo>
                    <a:lnTo>
                      <a:pt x="3" y="64"/>
                    </a:lnTo>
                    <a:lnTo>
                      <a:pt x="1" y="64"/>
                    </a:lnTo>
                    <a:lnTo>
                      <a:pt x="0" y="64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6"/>
                    </a:lnTo>
                    <a:lnTo>
                      <a:pt x="1" y="46"/>
                    </a:lnTo>
                    <a:lnTo>
                      <a:pt x="1" y="44"/>
                    </a:lnTo>
                    <a:lnTo>
                      <a:pt x="1" y="42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1" y="34"/>
                    </a:lnTo>
                    <a:lnTo>
                      <a:pt x="1" y="32"/>
                    </a:lnTo>
                    <a:lnTo>
                      <a:pt x="1" y="27"/>
                    </a:lnTo>
                    <a:lnTo>
                      <a:pt x="1" y="25"/>
                    </a:lnTo>
                    <a:lnTo>
                      <a:pt x="1" y="22"/>
                    </a:lnTo>
                    <a:lnTo>
                      <a:pt x="1" y="17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10" y="2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21" y="2"/>
                    </a:lnTo>
                    <a:lnTo>
                      <a:pt x="22" y="2"/>
                    </a:lnTo>
                    <a:lnTo>
                      <a:pt x="29" y="2"/>
                    </a:lnTo>
                    <a:lnTo>
                      <a:pt x="33" y="2"/>
                    </a:lnTo>
                    <a:lnTo>
                      <a:pt x="38" y="2"/>
                    </a:lnTo>
                    <a:lnTo>
                      <a:pt x="45" y="2"/>
                    </a:lnTo>
                    <a:lnTo>
                      <a:pt x="47" y="2"/>
                    </a:lnTo>
                    <a:lnTo>
                      <a:pt x="49" y="2"/>
                    </a:lnTo>
                    <a:lnTo>
                      <a:pt x="52" y="2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63" y="2"/>
                    </a:lnTo>
                    <a:lnTo>
                      <a:pt x="68" y="2"/>
                    </a:lnTo>
                    <a:lnTo>
                      <a:pt x="68" y="0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7" y="0"/>
                    </a:lnTo>
                    <a:lnTo>
                      <a:pt x="84" y="2"/>
                    </a:lnTo>
                    <a:lnTo>
                      <a:pt x="89" y="2"/>
                    </a:lnTo>
                    <a:lnTo>
                      <a:pt x="95" y="2"/>
                    </a:lnTo>
                    <a:lnTo>
                      <a:pt x="96" y="2"/>
                    </a:lnTo>
                    <a:lnTo>
                      <a:pt x="98" y="2"/>
                    </a:lnTo>
                    <a:lnTo>
                      <a:pt x="102" y="2"/>
                    </a:lnTo>
                    <a:lnTo>
                      <a:pt x="107" y="2"/>
                    </a:lnTo>
                    <a:lnTo>
                      <a:pt x="109" y="2"/>
                    </a:lnTo>
                    <a:lnTo>
                      <a:pt x="111" y="2"/>
                    </a:lnTo>
                    <a:lnTo>
                      <a:pt x="112" y="2"/>
                    </a:lnTo>
                    <a:lnTo>
                      <a:pt x="114" y="2"/>
                    </a:lnTo>
                    <a:lnTo>
                      <a:pt x="116" y="2"/>
                    </a:lnTo>
                    <a:lnTo>
                      <a:pt x="118" y="2"/>
                    </a:lnTo>
                    <a:lnTo>
                      <a:pt x="119" y="2"/>
                    </a:lnTo>
                    <a:lnTo>
                      <a:pt x="123" y="2"/>
                    </a:lnTo>
                    <a:lnTo>
                      <a:pt x="126" y="2"/>
                    </a:lnTo>
                    <a:lnTo>
                      <a:pt x="128" y="2"/>
                    </a:lnTo>
                    <a:lnTo>
                      <a:pt x="132" y="2"/>
                    </a:lnTo>
                    <a:lnTo>
                      <a:pt x="135" y="2"/>
                    </a:lnTo>
                    <a:lnTo>
                      <a:pt x="137" y="2"/>
                    </a:lnTo>
                    <a:lnTo>
                      <a:pt x="141" y="2"/>
                    </a:lnTo>
                    <a:lnTo>
                      <a:pt x="142" y="2"/>
                    </a:lnTo>
                    <a:lnTo>
                      <a:pt x="144" y="2"/>
                    </a:lnTo>
                    <a:lnTo>
                      <a:pt x="148" y="2"/>
                    </a:lnTo>
                    <a:lnTo>
                      <a:pt x="149" y="2"/>
                    </a:lnTo>
                    <a:lnTo>
                      <a:pt x="151" y="2"/>
                    </a:lnTo>
                    <a:lnTo>
                      <a:pt x="156" y="2"/>
                    </a:lnTo>
                    <a:lnTo>
                      <a:pt x="158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7" name="Freeform 75"/>
              <p:cNvSpPr>
                <a:spLocks/>
              </p:cNvSpPr>
              <p:nvPr/>
            </p:nvSpPr>
            <p:spPr bwMode="auto">
              <a:xfrm>
                <a:off x="2152" y="2792"/>
                <a:ext cx="217" cy="184"/>
              </a:xfrm>
              <a:custGeom>
                <a:avLst/>
                <a:gdLst>
                  <a:gd name="T0" fmla="*/ 166 w 217"/>
                  <a:gd name="T1" fmla="*/ 2 h 184"/>
                  <a:gd name="T2" fmla="*/ 180 w 217"/>
                  <a:gd name="T3" fmla="*/ 2 h 184"/>
                  <a:gd name="T4" fmla="*/ 192 w 217"/>
                  <a:gd name="T5" fmla="*/ 2 h 184"/>
                  <a:gd name="T6" fmla="*/ 203 w 217"/>
                  <a:gd name="T7" fmla="*/ 2 h 184"/>
                  <a:gd name="T8" fmla="*/ 211 w 217"/>
                  <a:gd name="T9" fmla="*/ 12 h 184"/>
                  <a:gd name="T10" fmla="*/ 211 w 217"/>
                  <a:gd name="T11" fmla="*/ 29 h 184"/>
                  <a:gd name="T12" fmla="*/ 211 w 217"/>
                  <a:gd name="T13" fmla="*/ 44 h 184"/>
                  <a:gd name="T14" fmla="*/ 211 w 217"/>
                  <a:gd name="T15" fmla="*/ 61 h 184"/>
                  <a:gd name="T16" fmla="*/ 215 w 217"/>
                  <a:gd name="T17" fmla="*/ 73 h 184"/>
                  <a:gd name="T18" fmla="*/ 215 w 217"/>
                  <a:gd name="T19" fmla="*/ 93 h 184"/>
                  <a:gd name="T20" fmla="*/ 215 w 217"/>
                  <a:gd name="T21" fmla="*/ 110 h 184"/>
                  <a:gd name="T22" fmla="*/ 217 w 217"/>
                  <a:gd name="T23" fmla="*/ 127 h 184"/>
                  <a:gd name="T24" fmla="*/ 217 w 217"/>
                  <a:gd name="T25" fmla="*/ 144 h 184"/>
                  <a:gd name="T26" fmla="*/ 217 w 217"/>
                  <a:gd name="T27" fmla="*/ 162 h 184"/>
                  <a:gd name="T28" fmla="*/ 217 w 217"/>
                  <a:gd name="T29" fmla="*/ 184 h 184"/>
                  <a:gd name="T30" fmla="*/ 190 w 217"/>
                  <a:gd name="T31" fmla="*/ 184 h 184"/>
                  <a:gd name="T32" fmla="*/ 185 w 217"/>
                  <a:gd name="T33" fmla="*/ 164 h 184"/>
                  <a:gd name="T34" fmla="*/ 178 w 217"/>
                  <a:gd name="T35" fmla="*/ 152 h 184"/>
                  <a:gd name="T36" fmla="*/ 162 w 217"/>
                  <a:gd name="T37" fmla="*/ 152 h 184"/>
                  <a:gd name="T38" fmla="*/ 151 w 217"/>
                  <a:gd name="T39" fmla="*/ 152 h 184"/>
                  <a:gd name="T40" fmla="*/ 127 w 217"/>
                  <a:gd name="T41" fmla="*/ 152 h 184"/>
                  <a:gd name="T42" fmla="*/ 113 w 217"/>
                  <a:gd name="T43" fmla="*/ 152 h 184"/>
                  <a:gd name="T44" fmla="*/ 97 w 217"/>
                  <a:gd name="T45" fmla="*/ 152 h 184"/>
                  <a:gd name="T46" fmla="*/ 90 w 217"/>
                  <a:gd name="T47" fmla="*/ 159 h 184"/>
                  <a:gd name="T48" fmla="*/ 90 w 217"/>
                  <a:gd name="T49" fmla="*/ 176 h 184"/>
                  <a:gd name="T50" fmla="*/ 83 w 217"/>
                  <a:gd name="T51" fmla="*/ 181 h 184"/>
                  <a:gd name="T52" fmla="*/ 65 w 217"/>
                  <a:gd name="T53" fmla="*/ 181 h 184"/>
                  <a:gd name="T54" fmla="*/ 49 w 217"/>
                  <a:gd name="T55" fmla="*/ 181 h 184"/>
                  <a:gd name="T56" fmla="*/ 35 w 217"/>
                  <a:gd name="T57" fmla="*/ 181 h 184"/>
                  <a:gd name="T58" fmla="*/ 24 w 217"/>
                  <a:gd name="T59" fmla="*/ 181 h 184"/>
                  <a:gd name="T60" fmla="*/ 7 w 217"/>
                  <a:gd name="T61" fmla="*/ 181 h 184"/>
                  <a:gd name="T62" fmla="*/ 2 w 217"/>
                  <a:gd name="T63" fmla="*/ 174 h 184"/>
                  <a:gd name="T64" fmla="*/ 3 w 217"/>
                  <a:gd name="T65" fmla="*/ 162 h 184"/>
                  <a:gd name="T66" fmla="*/ 9 w 217"/>
                  <a:gd name="T67" fmla="*/ 154 h 184"/>
                  <a:gd name="T68" fmla="*/ 16 w 217"/>
                  <a:gd name="T69" fmla="*/ 149 h 184"/>
                  <a:gd name="T70" fmla="*/ 23 w 217"/>
                  <a:gd name="T71" fmla="*/ 142 h 184"/>
                  <a:gd name="T72" fmla="*/ 26 w 217"/>
                  <a:gd name="T73" fmla="*/ 132 h 184"/>
                  <a:gd name="T74" fmla="*/ 32 w 217"/>
                  <a:gd name="T75" fmla="*/ 122 h 184"/>
                  <a:gd name="T76" fmla="*/ 33 w 217"/>
                  <a:gd name="T77" fmla="*/ 113 h 184"/>
                  <a:gd name="T78" fmla="*/ 39 w 217"/>
                  <a:gd name="T79" fmla="*/ 105 h 184"/>
                  <a:gd name="T80" fmla="*/ 42 w 217"/>
                  <a:gd name="T81" fmla="*/ 95 h 184"/>
                  <a:gd name="T82" fmla="*/ 49 w 217"/>
                  <a:gd name="T83" fmla="*/ 91 h 184"/>
                  <a:gd name="T84" fmla="*/ 56 w 217"/>
                  <a:gd name="T85" fmla="*/ 83 h 184"/>
                  <a:gd name="T86" fmla="*/ 63 w 217"/>
                  <a:gd name="T87" fmla="*/ 78 h 184"/>
                  <a:gd name="T88" fmla="*/ 69 w 217"/>
                  <a:gd name="T89" fmla="*/ 78 h 184"/>
                  <a:gd name="T90" fmla="*/ 77 w 217"/>
                  <a:gd name="T91" fmla="*/ 76 h 184"/>
                  <a:gd name="T92" fmla="*/ 84 w 217"/>
                  <a:gd name="T93" fmla="*/ 71 h 184"/>
                  <a:gd name="T94" fmla="*/ 92 w 217"/>
                  <a:gd name="T95" fmla="*/ 61 h 184"/>
                  <a:gd name="T96" fmla="*/ 100 w 217"/>
                  <a:gd name="T97" fmla="*/ 66 h 184"/>
                  <a:gd name="T98" fmla="*/ 107 w 217"/>
                  <a:gd name="T99" fmla="*/ 61 h 184"/>
                  <a:gd name="T100" fmla="*/ 111 w 217"/>
                  <a:gd name="T101" fmla="*/ 51 h 184"/>
                  <a:gd name="T102" fmla="*/ 118 w 217"/>
                  <a:gd name="T103" fmla="*/ 46 h 184"/>
                  <a:gd name="T104" fmla="*/ 127 w 217"/>
                  <a:gd name="T105" fmla="*/ 51 h 184"/>
                  <a:gd name="T106" fmla="*/ 136 w 217"/>
                  <a:gd name="T107" fmla="*/ 49 h 184"/>
                  <a:gd name="T108" fmla="*/ 139 w 217"/>
                  <a:gd name="T109" fmla="*/ 39 h 184"/>
                  <a:gd name="T110" fmla="*/ 144 w 217"/>
                  <a:gd name="T111" fmla="*/ 32 h 184"/>
                  <a:gd name="T112" fmla="*/ 150 w 217"/>
                  <a:gd name="T113" fmla="*/ 25 h 18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17"/>
                  <a:gd name="T172" fmla="*/ 0 h 184"/>
                  <a:gd name="T173" fmla="*/ 217 w 217"/>
                  <a:gd name="T174" fmla="*/ 184 h 18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17" h="184">
                    <a:moveTo>
                      <a:pt x="150" y="2"/>
                    </a:moveTo>
                    <a:lnTo>
                      <a:pt x="151" y="2"/>
                    </a:lnTo>
                    <a:lnTo>
                      <a:pt x="153" y="2"/>
                    </a:lnTo>
                    <a:lnTo>
                      <a:pt x="160" y="2"/>
                    </a:lnTo>
                    <a:lnTo>
                      <a:pt x="164" y="2"/>
                    </a:lnTo>
                    <a:lnTo>
                      <a:pt x="166" y="2"/>
                    </a:lnTo>
                    <a:lnTo>
                      <a:pt x="169" y="2"/>
                    </a:lnTo>
                    <a:lnTo>
                      <a:pt x="173" y="2"/>
                    </a:lnTo>
                    <a:lnTo>
                      <a:pt x="174" y="2"/>
                    </a:lnTo>
                    <a:lnTo>
                      <a:pt x="176" y="2"/>
                    </a:lnTo>
                    <a:lnTo>
                      <a:pt x="178" y="2"/>
                    </a:lnTo>
                    <a:lnTo>
                      <a:pt x="180" y="2"/>
                    </a:lnTo>
                    <a:lnTo>
                      <a:pt x="181" y="2"/>
                    </a:lnTo>
                    <a:lnTo>
                      <a:pt x="183" y="2"/>
                    </a:lnTo>
                    <a:lnTo>
                      <a:pt x="185" y="2"/>
                    </a:lnTo>
                    <a:lnTo>
                      <a:pt x="187" y="2"/>
                    </a:lnTo>
                    <a:lnTo>
                      <a:pt x="190" y="2"/>
                    </a:lnTo>
                    <a:lnTo>
                      <a:pt x="192" y="2"/>
                    </a:lnTo>
                    <a:lnTo>
                      <a:pt x="194" y="2"/>
                    </a:lnTo>
                    <a:lnTo>
                      <a:pt x="196" y="2"/>
                    </a:lnTo>
                    <a:lnTo>
                      <a:pt x="197" y="2"/>
                    </a:lnTo>
                    <a:lnTo>
                      <a:pt x="199" y="2"/>
                    </a:lnTo>
                    <a:lnTo>
                      <a:pt x="201" y="2"/>
                    </a:lnTo>
                    <a:lnTo>
                      <a:pt x="203" y="2"/>
                    </a:lnTo>
                    <a:lnTo>
                      <a:pt x="204" y="2"/>
                    </a:lnTo>
                    <a:lnTo>
                      <a:pt x="206" y="0"/>
                    </a:lnTo>
                    <a:lnTo>
                      <a:pt x="211" y="0"/>
                    </a:lnTo>
                    <a:lnTo>
                      <a:pt x="211" y="7"/>
                    </a:lnTo>
                    <a:lnTo>
                      <a:pt x="211" y="10"/>
                    </a:lnTo>
                    <a:lnTo>
                      <a:pt x="211" y="12"/>
                    </a:lnTo>
                    <a:lnTo>
                      <a:pt x="211" y="15"/>
                    </a:lnTo>
                    <a:lnTo>
                      <a:pt x="211" y="17"/>
                    </a:lnTo>
                    <a:lnTo>
                      <a:pt x="211" y="20"/>
                    </a:lnTo>
                    <a:lnTo>
                      <a:pt x="211" y="22"/>
                    </a:lnTo>
                    <a:lnTo>
                      <a:pt x="211" y="25"/>
                    </a:lnTo>
                    <a:lnTo>
                      <a:pt x="211" y="29"/>
                    </a:lnTo>
                    <a:lnTo>
                      <a:pt x="211" y="32"/>
                    </a:lnTo>
                    <a:lnTo>
                      <a:pt x="211" y="34"/>
                    </a:lnTo>
                    <a:lnTo>
                      <a:pt x="211" y="37"/>
                    </a:lnTo>
                    <a:lnTo>
                      <a:pt x="211" y="39"/>
                    </a:lnTo>
                    <a:lnTo>
                      <a:pt x="211" y="42"/>
                    </a:lnTo>
                    <a:lnTo>
                      <a:pt x="211" y="44"/>
                    </a:lnTo>
                    <a:lnTo>
                      <a:pt x="211" y="46"/>
                    </a:lnTo>
                    <a:lnTo>
                      <a:pt x="211" y="49"/>
                    </a:lnTo>
                    <a:lnTo>
                      <a:pt x="211" y="51"/>
                    </a:lnTo>
                    <a:lnTo>
                      <a:pt x="211" y="54"/>
                    </a:lnTo>
                    <a:lnTo>
                      <a:pt x="211" y="56"/>
                    </a:lnTo>
                    <a:lnTo>
                      <a:pt x="211" y="61"/>
                    </a:lnTo>
                    <a:lnTo>
                      <a:pt x="215" y="61"/>
                    </a:lnTo>
                    <a:lnTo>
                      <a:pt x="215" y="64"/>
                    </a:lnTo>
                    <a:lnTo>
                      <a:pt x="215" y="66"/>
                    </a:lnTo>
                    <a:lnTo>
                      <a:pt x="215" y="69"/>
                    </a:lnTo>
                    <a:lnTo>
                      <a:pt x="215" y="71"/>
                    </a:lnTo>
                    <a:lnTo>
                      <a:pt x="215" y="73"/>
                    </a:lnTo>
                    <a:lnTo>
                      <a:pt x="215" y="78"/>
                    </a:lnTo>
                    <a:lnTo>
                      <a:pt x="215" y="81"/>
                    </a:lnTo>
                    <a:lnTo>
                      <a:pt x="215" y="83"/>
                    </a:lnTo>
                    <a:lnTo>
                      <a:pt x="215" y="88"/>
                    </a:lnTo>
                    <a:lnTo>
                      <a:pt x="215" y="91"/>
                    </a:lnTo>
                    <a:lnTo>
                      <a:pt x="215" y="93"/>
                    </a:lnTo>
                    <a:lnTo>
                      <a:pt x="215" y="95"/>
                    </a:lnTo>
                    <a:lnTo>
                      <a:pt x="215" y="100"/>
                    </a:lnTo>
                    <a:lnTo>
                      <a:pt x="215" y="103"/>
                    </a:lnTo>
                    <a:lnTo>
                      <a:pt x="215" y="105"/>
                    </a:lnTo>
                    <a:lnTo>
                      <a:pt x="215" y="108"/>
                    </a:lnTo>
                    <a:lnTo>
                      <a:pt x="215" y="110"/>
                    </a:lnTo>
                    <a:lnTo>
                      <a:pt x="215" y="113"/>
                    </a:lnTo>
                    <a:lnTo>
                      <a:pt x="215" y="115"/>
                    </a:lnTo>
                    <a:lnTo>
                      <a:pt x="215" y="118"/>
                    </a:lnTo>
                    <a:lnTo>
                      <a:pt x="217" y="122"/>
                    </a:lnTo>
                    <a:lnTo>
                      <a:pt x="217" y="125"/>
                    </a:lnTo>
                    <a:lnTo>
                      <a:pt x="217" y="127"/>
                    </a:lnTo>
                    <a:lnTo>
                      <a:pt x="217" y="130"/>
                    </a:lnTo>
                    <a:lnTo>
                      <a:pt x="217" y="135"/>
                    </a:lnTo>
                    <a:lnTo>
                      <a:pt x="217" y="137"/>
                    </a:lnTo>
                    <a:lnTo>
                      <a:pt x="217" y="139"/>
                    </a:lnTo>
                    <a:lnTo>
                      <a:pt x="217" y="142"/>
                    </a:lnTo>
                    <a:lnTo>
                      <a:pt x="217" y="144"/>
                    </a:lnTo>
                    <a:lnTo>
                      <a:pt x="217" y="147"/>
                    </a:lnTo>
                    <a:lnTo>
                      <a:pt x="217" y="149"/>
                    </a:lnTo>
                    <a:lnTo>
                      <a:pt x="217" y="154"/>
                    </a:lnTo>
                    <a:lnTo>
                      <a:pt x="217" y="157"/>
                    </a:lnTo>
                    <a:lnTo>
                      <a:pt x="217" y="159"/>
                    </a:lnTo>
                    <a:lnTo>
                      <a:pt x="217" y="162"/>
                    </a:lnTo>
                    <a:lnTo>
                      <a:pt x="217" y="164"/>
                    </a:lnTo>
                    <a:lnTo>
                      <a:pt x="217" y="169"/>
                    </a:lnTo>
                    <a:lnTo>
                      <a:pt x="217" y="171"/>
                    </a:lnTo>
                    <a:lnTo>
                      <a:pt x="217" y="179"/>
                    </a:lnTo>
                    <a:lnTo>
                      <a:pt x="217" y="181"/>
                    </a:lnTo>
                    <a:lnTo>
                      <a:pt x="217" y="184"/>
                    </a:lnTo>
                    <a:lnTo>
                      <a:pt x="208" y="184"/>
                    </a:lnTo>
                    <a:lnTo>
                      <a:pt x="203" y="184"/>
                    </a:lnTo>
                    <a:lnTo>
                      <a:pt x="201" y="184"/>
                    </a:lnTo>
                    <a:lnTo>
                      <a:pt x="194" y="184"/>
                    </a:lnTo>
                    <a:lnTo>
                      <a:pt x="192" y="184"/>
                    </a:lnTo>
                    <a:lnTo>
                      <a:pt x="190" y="184"/>
                    </a:lnTo>
                    <a:lnTo>
                      <a:pt x="187" y="184"/>
                    </a:lnTo>
                    <a:lnTo>
                      <a:pt x="185" y="184"/>
                    </a:lnTo>
                    <a:lnTo>
                      <a:pt x="185" y="179"/>
                    </a:lnTo>
                    <a:lnTo>
                      <a:pt x="185" y="176"/>
                    </a:lnTo>
                    <a:lnTo>
                      <a:pt x="185" y="171"/>
                    </a:lnTo>
                    <a:lnTo>
                      <a:pt x="185" y="164"/>
                    </a:lnTo>
                    <a:lnTo>
                      <a:pt x="185" y="159"/>
                    </a:lnTo>
                    <a:lnTo>
                      <a:pt x="185" y="154"/>
                    </a:lnTo>
                    <a:lnTo>
                      <a:pt x="185" y="152"/>
                    </a:lnTo>
                    <a:lnTo>
                      <a:pt x="181" y="152"/>
                    </a:lnTo>
                    <a:lnTo>
                      <a:pt x="180" y="152"/>
                    </a:lnTo>
                    <a:lnTo>
                      <a:pt x="178" y="152"/>
                    </a:lnTo>
                    <a:lnTo>
                      <a:pt x="174" y="152"/>
                    </a:lnTo>
                    <a:lnTo>
                      <a:pt x="173" y="152"/>
                    </a:lnTo>
                    <a:lnTo>
                      <a:pt x="171" y="152"/>
                    </a:lnTo>
                    <a:lnTo>
                      <a:pt x="167" y="152"/>
                    </a:lnTo>
                    <a:lnTo>
                      <a:pt x="164" y="152"/>
                    </a:lnTo>
                    <a:lnTo>
                      <a:pt x="162" y="152"/>
                    </a:lnTo>
                    <a:lnTo>
                      <a:pt x="160" y="152"/>
                    </a:lnTo>
                    <a:lnTo>
                      <a:pt x="159" y="152"/>
                    </a:lnTo>
                    <a:lnTo>
                      <a:pt x="157" y="152"/>
                    </a:lnTo>
                    <a:lnTo>
                      <a:pt x="155" y="152"/>
                    </a:lnTo>
                    <a:lnTo>
                      <a:pt x="153" y="152"/>
                    </a:lnTo>
                    <a:lnTo>
                      <a:pt x="151" y="152"/>
                    </a:lnTo>
                    <a:lnTo>
                      <a:pt x="150" y="152"/>
                    </a:lnTo>
                    <a:lnTo>
                      <a:pt x="143" y="152"/>
                    </a:lnTo>
                    <a:lnTo>
                      <a:pt x="141" y="152"/>
                    </a:lnTo>
                    <a:lnTo>
                      <a:pt x="132" y="152"/>
                    </a:lnTo>
                    <a:lnTo>
                      <a:pt x="129" y="152"/>
                    </a:lnTo>
                    <a:lnTo>
                      <a:pt x="127" y="152"/>
                    </a:lnTo>
                    <a:lnTo>
                      <a:pt x="125" y="152"/>
                    </a:lnTo>
                    <a:lnTo>
                      <a:pt x="123" y="152"/>
                    </a:lnTo>
                    <a:lnTo>
                      <a:pt x="121" y="152"/>
                    </a:lnTo>
                    <a:lnTo>
                      <a:pt x="116" y="152"/>
                    </a:lnTo>
                    <a:lnTo>
                      <a:pt x="114" y="152"/>
                    </a:lnTo>
                    <a:lnTo>
                      <a:pt x="113" y="152"/>
                    </a:lnTo>
                    <a:lnTo>
                      <a:pt x="111" y="152"/>
                    </a:lnTo>
                    <a:lnTo>
                      <a:pt x="107" y="152"/>
                    </a:lnTo>
                    <a:lnTo>
                      <a:pt x="106" y="152"/>
                    </a:lnTo>
                    <a:lnTo>
                      <a:pt x="100" y="152"/>
                    </a:lnTo>
                    <a:lnTo>
                      <a:pt x="99" y="152"/>
                    </a:lnTo>
                    <a:lnTo>
                      <a:pt x="97" y="152"/>
                    </a:lnTo>
                    <a:lnTo>
                      <a:pt x="95" y="152"/>
                    </a:lnTo>
                    <a:lnTo>
                      <a:pt x="93" y="152"/>
                    </a:lnTo>
                    <a:lnTo>
                      <a:pt x="92" y="152"/>
                    </a:lnTo>
                    <a:lnTo>
                      <a:pt x="90" y="152"/>
                    </a:lnTo>
                    <a:lnTo>
                      <a:pt x="90" y="157"/>
                    </a:lnTo>
                    <a:lnTo>
                      <a:pt x="90" y="159"/>
                    </a:lnTo>
                    <a:lnTo>
                      <a:pt x="90" y="162"/>
                    </a:lnTo>
                    <a:lnTo>
                      <a:pt x="90" y="166"/>
                    </a:lnTo>
                    <a:lnTo>
                      <a:pt x="90" y="169"/>
                    </a:lnTo>
                    <a:lnTo>
                      <a:pt x="90" y="171"/>
                    </a:lnTo>
                    <a:lnTo>
                      <a:pt x="90" y="174"/>
                    </a:lnTo>
                    <a:lnTo>
                      <a:pt x="90" y="176"/>
                    </a:lnTo>
                    <a:lnTo>
                      <a:pt x="90" y="179"/>
                    </a:lnTo>
                    <a:lnTo>
                      <a:pt x="90" y="181"/>
                    </a:lnTo>
                    <a:lnTo>
                      <a:pt x="88" y="181"/>
                    </a:lnTo>
                    <a:lnTo>
                      <a:pt x="86" y="181"/>
                    </a:lnTo>
                    <a:lnTo>
                      <a:pt x="84" y="181"/>
                    </a:lnTo>
                    <a:lnTo>
                      <a:pt x="83" y="181"/>
                    </a:lnTo>
                    <a:lnTo>
                      <a:pt x="81" y="181"/>
                    </a:lnTo>
                    <a:lnTo>
                      <a:pt x="79" y="181"/>
                    </a:lnTo>
                    <a:lnTo>
                      <a:pt x="74" y="181"/>
                    </a:lnTo>
                    <a:lnTo>
                      <a:pt x="70" y="181"/>
                    </a:lnTo>
                    <a:lnTo>
                      <a:pt x="69" y="181"/>
                    </a:lnTo>
                    <a:lnTo>
                      <a:pt x="65" y="181"/>
                    </a:lnTo>
                    <a:lnTo>
                      <a:pt x="63" y="181"/>
                    </a:lnTo>
                    <a:lnTo>
                      <a:pt x="60" y="181"/>
                    </a:lnTo>
                    <a:lnTo>
                      <a:pt x="56" y="181"/>
                    </a:lnTo>
                    <a:lnTo>
                      <a:pt x="54" y="181"/>
                    </a:lnTo>
                    <a:lnTo>
                      <a:pt x="53" y="181"/>
                    </a:lnTo>
                    <a:lnTo>
                      <a:pt x="49" y="181"/>
                    </a:lnTo>
                    <a:lnTo>
                      <a:pt x="47" y="181"/>
                    </a:lnTo>
                    <a:lnTo>
                      <a:pt x="44" y="181"/>
                    </a:lnTo>
                    <a:lnTo>
                      <a:pt x="42" y="181"/>
                    </a:lnTo>
                    <a:lnTo>
                      <a:pt x="40" y="181"/>
                    </a:lnTo>
                    <a:lnTo>
                      <a:pt x="39" y="181"/>
                    </a:lnTo>
                    <a:lnTo>
                      <a:pt x="35" y="181"/>
                    </a:lnTo>
                    <a:lnTo>
                      <a:pt x="33" y="181"/>
                    </a:lnTo>
                    <a:lnTo>
                      <a:pt x="32" y="181"/>
                    </a:lnTo>
                    <a:lnTo>
                      <a:pt x="30" y="181"/>
                    </a:lnTo>
                    <a:lnTo>
                      <a:pt x="28" y="181"/>
                    </a:lnTo>
                    <a:lnTo>
                      <a:pt x="26" y="181"/>
                    </a:lnTo>
                    <a:lnTo>
                      <a:pt x="24" y="181"/>
                    </a:lnTo>
                    <a:lnTo>
                      <a:pt x="23" y="181"/>
                    </a:lnTo>
                    <a:lnTo>
                      <a:pt x="19" y="181"/>
                    </a:lnTo>
                    <a:lnTo>
                      <a:pt x="17" y="181"/>
                    </a:lnTo>
                    <a:lnTo>
                      <a:pt x="16" y="181"/>
                    </a:lnTo>
                    <a:lnTo>
                      <a:pt x="12" y="181"/>
                    </a:lnTo>
                    <a:lnTo>
                      <a:pt x="7" y="181"/>
                    </a:lnTo>
                    <a:lnTo>
                      <a:pt x="3" y="181"/>
                    </a:lnTo>
                    <a:lnTo>
                      <a:pt x="0" y="181"/>
                    </a:lnTo>
                    <a:lnTo>
                      <a:pt x="0" y="179"/>
                    </a:lnTo>
                    <a:lnTo>
                      <a:pt x="0" y="176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1"/>
                    </a:lnTo>
                    <a:lnTo>
                      <a:pt x="2" y="169"/>
                    </a:lnTo>
                    <a:lnTo>
                      <a:pt x="2" y="166"/>
                    </a:lnTo>
                    <a:lnTo>
                      <a:pt x="3" y="166"/>
                    </a:lnTo>
                    <a:lnTo>
                      <a:pt x="3" y="164"/>
                    </a:lnTo>
                    <a:lnTo>
                      <a:pt x="3" y="162"/>
                    </a:lnTo>
                    <a:lnTo>
                      <a:pt x="3" y="159"/>
                    </a:lnTo>
                    <a:lnTo>
                      <a:pt x="3" y="157"/>
                    </a:lnTo>
                    <a:lnTo>
                      <a:pt x="5" y="157"/>
                    </a:lnTo>
                    <a:lnTo>
                      <a:pt x="5" y="154"/>
                    </a:lnTo>
                    <a:lnTo>
                      <a:pt x="7" y="154"/>
                    </a:lnTo>
                    <a:lnTo>
                      <a:pt x="9" y="154"/>
                    </a:lnTo>
                    <a:lnTo>
                      <a:pt x="9" y="152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49"/>
                    </a:lnTo>
                    <a:lnTo>
                      <a:pt x="14" y="149"/>
                    </a:lnTo>
                    <a:lnTo>
                      <a:pt x="16" y="149"/>
                    </a:lnTo>
                    <a:lnTo>
                      <a:pt x="16" y="147"/>
                    </a:lnTo>
                    <a:lnTo>
                      <a:pt x="17" y="147"/>
                    </a:lnTo>
                    <a:lnTo>
                      <a:pt x="19" y="147"/>
                    </a:lnTo>
                    <a:lnTo>
                      <a:pt x="19" y="144"/>
                    </a:lnTo>
                    <a:lnTo>
                      <a:pt x="21" y="144"/>
                    </a:lnTo>
                    <a:lnTo>
                      <a:pt x="23" y="142"/>
                    </a:lnTo>
                    <a:lnTo>
                      <a:pt x="24" y="142"/>
                    </a:lnTo>
                    <a:lnTo>
                      <a:pt x="24" y="139"/>
                    </a:lnTo>
                    <a:lnTo>
                      <a:pt x="26" y="139"/>
                    </a:lnTo>
                    <a:lnTo>
                      <a:pt x="26" y="137"/>
                    </a:lnTo>
                    <a:lnTo>
                      <a:pt x="26" y="135"/>
                    </a:lnTo>
                    <a:lnTo>
                      <a:pt x="26" y="132"/>
                    </a:lnTo>
                    <a:lnTo>
                      <a:pt x="28" y="132"/>
                    </a:lnTo>
                    <a:lnTo>
                      <a:pt x="28" y="130"/>
                    </a:lnTo>
                    <a:lnTo>
                      <a:pt x="30" y="127"/>
                    </a:lnTo>
                    <a:lnTo>
                      <a:pt x="32" y="127"/>
                    </a:lnTo>
                    <a:lnTo>
                      <a:pt x="32" y="125"/>
                    </a:lnTo>
                    <a:lnTo>
                      <a:pt x="32" y="122"/>
                    </a:lnTo>
                    <a:lnTo>
                      <a:pt x="32" y="120"/>
                    </a:lnTo>
                    <a:lnTo>
                      <a:pt x="30" y="118"/>
                    </a:lnTo>
                    <a:lnTo>
                      <a:pt x="30" y="115"/>
                    </a:lnTo>
                    <a:lnTo>
                      <a:pt x="32" y="115"/>
                    </a:lnTo>
                    <a:lnTo>
                      <a:pt x="33" y="115"/>
                    </a:lnTo>
                    <a:lnTo>
                      <a:pt x="33" y="113"/>
                    </a:lnTo>
                    <a:lnTo>
                      <a:pt x="35" y="113"/>
                    </a:lnTo>
                    <a:lnTo>
                      <a:pt x="35" y="110"/>
                    </a:lnTo>
                    <a:lnTo>
                      <a:pt x="37" y="110"/>
                    </a:lnTo>
                    <a:lnTo>
                      <a:pt x="37" y="108"/>
                    </a:lnTo>
                    <a:lnTo>
                      <a:pt x="37" y="105"/>
                    </a:lnTo>
                    <a:lnTo>
                      <a:pt x="39" y="105"/>
                    </a:lnTo>
                    <a:lnTo>
                      <a:pt x="39" y="103"/>
                    </a:lnTo>
                    <a:lnTo>
                      <a:pt x="39" y="100"/>
                    </a:lnTo>
                    <a:lnTo>
                      <a:pt x="40" y="100"/>
                    </a:lnTo>
                    <a:lnTo>
                      <a:pt x="40" y="98"/>
                    </a:lnTo>
                    <a:lnTo>
                      <a:pt x="42" y="98"/>
                    </a:lnTo>
                    <a:lnTo>
                      <a:pt x="42" y="95"/>
                    </a:lnTo>
                    <a:lnTo>
                      <a:pt x="44" y="95"/>
                    </a:lnTo>
                    <a:lnTo>
                      <a:pt x="44" y="93"/>
                    </a:lnTo>
                    <a:lnTo>
                      <a:pt x="46" y="93"/>
                    </a:lnTo>
                    <a:lnTo>
                      <a:pt x="47" y="93"/>
                    </a:lnTo>
                    <a:lnTo>
                      <a:pt x="49" y="93"/>
                    </a:lnTo>
                    <a:lnTo>
                      <a:pt x="49" y="91"/>
                    </a:lnTo>
                    <a:lnTo>
                      <a:pt x="51" y="91"/>
                    </a:lnTo>
                    <a:lnTo>
                      <a:pt x="53" y="91"/>
                    </a:lnTo>
                    <a:lnTo>
                      <a:pt x="53" y="88"/>
                    </a:lnTo>
                    <a:lnTo>
                      <a:pt x="54" y="86"/>
                    </a:lnTo>
                    <a:lnTo>
                      <a:pt x="56" y="86"/>
                    </a:lnTo>
                    <a:lnTo>
                      <a:pt x="56" y="83"/>
                    </a:lnTo>
                    <a:lnTo>
                      <a:pt x="58" y="83"/>
                    </a:lnTo>
                    <a:lnTo>
                      <a:pt x="60" y="83"/>
                    </a:lnTo>
                    <a:lnTo>
                      <a:pt x="62" y="83"/>
                    </a:lnTo>
                    <a:lnTo>
                      <a:pt x="62" y="81"/>
                    </a:lnTo>
                    <a:lnTo>
                      <a:pt x="63" y="81"/>
                    </a:lnTo>
                    <a:lnTo>
                      <a:pt x="63" y="78"/>
                    </a:lnTo>
                    <a:lnTo>
                      <a:pt x="63" y="81"/>
                    </a:lnTo>
                    <a:lnTo>
                      <a:pt x="65" y="81"/>
                    </a:lnTo>
                    <a:lnTo>
                      <a:pt x="67" y="81"/>
                    </a:lnTo>
                    <a:lnTo>
                      <a:pt x="67" y="78"/>
                    </a:lnTo>
                    <a:lnTo>
                      <a:pt x="69" y="81"/>
                    </a:lnTo>
                    <a:lnTo>
                      <a:pt x="69" y="78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4" y="78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7" y="76"/>
                    </a:lnTo>
                    <a:lnTo>
                      <a:pt x="79" y="76"/>
                    </a:lnTo>
                    <a:lnTo>
                      <a:pt x="81" y="76"/>
                    </a:lnTo>
                    <a:lnTo>
                      <a:pt x="81" y="73"/>
                    </a:lnTo>
                    <a:lnTo>
                      <a:pt x="83" y="73"/>
                    </a:lnTo>
                    <a:lnTo>
                      <a:pt x="84" y="73"/>
                    </a:lnTo>
                    <a:lnTo>
                      <a:pt x="84" y="71"/>
                    </a:lnTo>
                    <a:lnTo>
                      <a:pt x="84" y="69"/>
                    </a:lnTo>
                    <a:lnTo>
                      <a:pt x="86" y="66"/>
                    </a:lnTo>
                    <a:lnTo>
                      <a:pt x="88" y="66"/>
                    </a:lnTo>
                    <a:lnTo>
                      <a:pt x="88" y="64"/>
                    </a:lnTo>
                    <a:lnTo>
                      <a:pt x="90" y="64"/>
                    </a:lnTo>
                    <a:lnTo>
                      <a:pt x="92" y="61"/>
                    </a:lnTo>
                    <a:lnTo>
                      <a:pt x="93" y="61"/>
                    </a:lnTo>
                    <a:lnTo>
                      <a:pt x="93" y="64"/>
                    </a:lnTo>
                    <a:lnTo>
                      <a:pt x="95" y="64"/>
                    </a:lnTo>
                    <a:lnTo>
                      <a:pt x="97" y="64"/>
                    </a:lnTo>
                    <a:lnTo>
                      <a:pt x="99" y="64"/>
                    </a:lnTo>
                    <a:lnTo>
                      <a:pt x="100" y="66"/>
                    </a:lnTo>
                    <a:lnTo>
                      <a:pt x="102" y="66"/>
                    </a:lnTo>
                    <a:lnTo>
                      <a:pt x="104" y="66"/>
                    </a:lnTo>
                    <a:lnTo>
                      <a:pt x="106" y="66"/>
                    </a:lnTo>
                    <a:lnTo>
                      <a:pt x="107" y="64"/>
                    </a:lnTo>
                    <a:lnTo>
                      <a:pt x="106" y="61"/>
                    </a:lnTo>
                    <a:lnTo>
                      <a:pt x="107" y="61"/>
                    </a:lnTo>
                    <a:lnTo>
                      <a:pt x="109" y="61"/>
                    </a:lnTo>
                    <a:lnTo>
                      <a:pt x="109" y="59"/>
                    </a:lnTo>
                    <a:lnTo>
                      <a:pt x="109" y="56"/>
                    </a:lnTo>
                    <a:lnTo>
                      <a:pt x="111" y="56"/>
                    </a:lnTo>
                    <a:lnTo>
                      <a:pt x="111" y="54"/>
                    </a:lnTo>
                    <a:lnTo>
                      <a:pt x="111" y="51"/>
                    </a:lnTo>
                    <a:lnTo>
                      <a:pt x="113" y="51"/>
                    </a:lnTo>
                    <a:lnTo>
                      <a:pt x="113" y="49"/>
                    </a:lnTo>
                    <a:lnTo>
                      <a:pt x="114" y="49"/>
                    </a:lnTo>
                    <a:lnTo>
                      <a:pt x="116" y="49"/>
                    </a:lnTo>
                    <a:lnTo>
                      <a:pt x="116" y="46"/>
                    </a:lnTo>
                    <a:lnTo>
                      <a:pt x="118" y="46"/>
                    </a:lnTo>
                    <a:lnTo>
                      <a:pt x="120" y="46"/>
                    </a:lnTo>
                    <a:lnTo>
                      <a:pt x="121" y="46"/>
                    </a:lnTo>
                    <a:lnTo>
                      <a:pt x="121" y="49"/>
                    </a:lnTo>
                    <a:lnTo>
                      <a:pt x="123" y="49"/>
                    </a:lnTo>
                    <a:lnTo>
                      <a:pt x="125" y="49"/>
                    </a:lnTo>
                    <a:lnTo>
                      <a:pt x="127" y="51"/>
                    </a:lnTo>
                    <a:lnTo>
                      <a:pt x="129" y="51"/>
                    </a:lnTo>
                    <a:lnTo>
                      <a:pt x="130" y="51"/>
                    </a:lnTo>
                    <a:lnTo>
                      <a:pt x="132" y="51"/>
                    </a:lnTo>
                    <a:lnTo>
                      <a:pt x="134" y="51"/>
                    </a:lnTo>
                    <a:lnTo>
                      <a:pt x="136" y="51"/>
                    </a:lnTo>
                    <a:lnTo>
                      <a:pt x="136" y="49"/>
                    </a:lnTo>
                    <a:lnTo>
                      <a:pt x="136" y="46"/>
                    </a:lnTo>
                    <a:lnTo>
                      <a:pt x="137" y="46"/>
                    </a:lnTo>
                    <a:lnTo>
                      <a:pt x="137" y="44"/>
                    </a:lnTo>
                    <a:lnTo>
                      <a:pt x="137" y="42"/>
                    </a:lnTo>
                    <a:lnTo>
                      <a:pt x="137" y="39"/>
                    </a:lnTo>
                    <a:lnTo>
                      <a:pt x="139" y="39"/>
                    </a:lnTo>
                    <a:lnTo>
                      <a:pt x="139" y="37"/>
                    </a:lnTo>
                    <a:lnTo>
                      <a:pt x="139" y="34"/>
                    </a:lnTo>
                    <a:lnTo>
                      <a:pt x="141" y="34"/>
                    </a:lnTo>
                    <a:lnTo>
                      <a:pt x="141" y="32"/>
                    </a:lnTo>
                    <a:lnTo>
                      <a:pt x="143" y="32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48" y="32"/>
                    </a:lnTo>
                    <a:lnTo>
                      <a:pt x="150" y="32"/>
                    </a:lnTo>
                    <a:lnTo>
                      <a:pt x="150" y="29"/>
                    </a:lnTo>
                    <a:lnTo>
                      <a:pt x="150" y="27"/>
                    </a:lnTo>
                    <a:lnTo>
                      <a:pt x="150" y="25"/>
                    </a:lnTo>
                    <a:lnTo>
                      <a:pt x="150" y="22"/>
                    </a:lnTo>
                    <a:lnTo>
                      <a:pt x="150" y="17"/>
                    </a:lnTo>
                    <a:lnTo>
                      <a:pt x="150" y="12"/>
                    </a:lnTo>
                    <a:lnTo>
                      <a:pt x="150" y="5"/>
                    </a:lnTo>
                    <a:lnTo>
                      <a:pt x="150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8" name="Freeform 76"/>
              <p:cNvSpPr>
                <a:spLocks/>
              </p:cNvSpPr>
              <p:nvPr/>
            </p:nvSpPr>
            <p:spPr bwMode="auto">
              <a:xfrm>
                <a:off x="2152" y="2792"/>
                <a:ext cx="217" cy="184"/>
              </a:xfrm>
              <a:custGeom>
                <a:avLst/>
                <a:gdLst>
                  <a:gd name="T0" fmla="*/ 166 w 217"/>
                  <a:gd name="T1" fmla="*/ 2 h 184"/>
                  <a:gd name="T2" fmla="*/ 180 w 217"/>
                  <a:gd name="T3" fmla="*/ 2 h 184"/>
                  <a:gd name="T4" fmla="*/ 192 w 217"/>
                  <a:gd name="T5" fmla="*/ 2 h 184"/>
                  <a:gd name="T6" fmla="*/ 203 w 217"/>
                  <a:gd name="T7" fmla="*/ 2 h 184"/>
                  <a:gd name="T8" fmla="*/ 211 w 217"/>
                  <a:gd name="T9" fmla="*/ 12 h 184"/>
                  <a:gd name="T10" fmla="*/ 211 w 217"/>
                  <a:gd name="T11" fmla="*/ 29 h 184"/>
                  <a:gd name="T12" fmla="*/ 211 w 217"/>
                  <a:gd name="T13" fmla="*/ 44 h 184"/>
                  <a:gd name="T14" fmla="*/ 211 w 217"/>
                  <a:gd name="T15" fmla="*/ 61 h 184"/>
                  <a:gd name="T16" fmla="*/ 215 w 217"/>
                  <a:gd name="T17" fmla="*/ 73 h 184"/>
                  <a:gd name="T18" fmla="*/ 215 w 217"/>
                  <a:gd name="T19" fmla="*/ 93 h 184"/>
                  <a:gd name="T20" fmla="*/ 215 w 217"/>
                  <a:gd name="T21" fmla="*/ 110 h 184"/>
                  <a:gd name="T22" fmla="*/ 217 w 217"/>
                  <a:gd name="T23" fmla="*/ 127 h 184"/>
                  <a:gd name="T24" fmla="*/ 217 w 217"/>
                  <a:gd name="T25" fmla="*/ 144 h 184"/>
                  <a:gd name="T26" fmla="*/ 217 w 217"/>
                  <a:gd name="T27" fmla="*/ 162 h 184"/>
                  <a:gd name="T28" fmla="*/ 217 w 217"/>
                  <a:gd name="T29" fmla="*/ 184 h 184"/>
                  <a:gd name="T30" fmla="*/ 190 w 217"/>
                  <a:gd name="T31" fmla="*/ 184 h 184"/>
                  <a:gd name="T32" fmla="*/ 185 w 217"/>
                  <a:gd name="T33" fmla="*/ 164 h 184"/>
                  <a:gd name="T34" fmla="*/ 178 w 217"/>
                  <a:gd name="T35" fmla="*/ 152 h 184"/>
                  <a:gd name="T36" fmla="*/ 162 w 217"/>
                  <a:gd name="T37" fmla="*/ 152 h 184"/>
                  <a:gd name="T38" fmla="*/ 151 w 217"/>
                  <a:gd name="T39" fmla="*/ 152 h 184"/>
                  <a:gd name="T40" fmla="*/ 127 w 217"/>
                  <a:gd name="T41" fmla="*/ 152 h 184"/>
                  <a:gd name="T42" fmla="*/ 113 w 217"/>
                  <a:gd name="T43" fmla="*/ 152 h 184"/>
                  <a:gd name="T44" fmla="*/ 97 w 217"/>
                  <a:gd name="T45" fmla="*/ 152 h 184"/>
                  <a:gd name="T46" fmla="*/ 90 w 217"/>
                  <a:gd name="T47" fmla="*/ 159 h 184"/>
                  <a:gd name="T48" fmla="*/ 90 w 217"/>
                  <a:gd name="T49" fmla="*/ 176 h 184"/>
                  <a:gd name="T50" fmla="*/ 83 w 217"/>
                  <a:gd name="T51" fmla="*/ 181 h 184"/>
                  <a:gd name="T52" fmla="*/ 65 w 217"/>
                  <a:gd name="T53" fmla="*/ 181 h 184"/>
                  <a:gd name="T54" fmla="*/ 49 w 217"/>
                  <a:gd name="T55" fmla="*/ 181 h 184"/>
                  <a:gd name="T56" fmla="*/ 35 w 217"/>
                  <a:gd name="T57" fmla="*/ 181 h 184"/>
                  <a:gd name="T58" fmla="*/ 24 w 217"/>
                  <a:gd name="T59" fmla="*/ 181 h 184"/>
                  <a:gd name="T60" fmla="*/ 7 w 217"/>
                  <a:gd name="T61" fmla="*/ 181 h 184"/>
                  <a:gd name="T62" fmla="*/ 2 w 217"/>
                  <a:gd name="T63" fmla="*/ 174 h 184"/>
                  <a:gd name="T64" fmla="*/ 3 w 217"/>
                  <a:gd name="T65" fmla="*/ 162 h 184"/>
                  <a:gd name="T66" fmla="*/ 9 w 217"/>
                  <a:gd name="T67" fmla="*/ 154 h 184"/>
                  <a:gd name="T68" fmla="*/ 16 w 217"/>
                  <a:gd name="T69" fmla="*/ 149 h 184"/>
                  <a:gd name="T70" fmla="*/ 23 w 217"/>
                  <a:gd name="T71" fmla="*/ 142 h 184"/>
                  <a:gd name="T72" fmla="*/ 26 w 217"/>
                  <a:gd name="T73" fmla="*/ 132 h 184"/>
                  <a:gd name="T74" fmla="*/ 32 w 217"/>
                  <a:gd name="T75" fmla="*/ 122 h 184"/>
                  <a:gd name="T76" fmla="*/ 33 w 217"/>
                  <a:gd name="T77" fmla="*/ 113 h 184"/>
                  <a:gd name="T78" fmla="*/ 39 w 217"/>
                  <a:gd name="T79" fmla="*/ 105 h 184"/>
                  <a:gd name="T80" fmla="*/ 42 w 217"/>
                  <a:gd name="T81" fmla="*/ 95 h 184"/>
                  <a:gd name="T82" fmla="*/ 49 w 217"/>
                  <a:gd name="T83" fmla="*/ 91 h 184"/>
                  <a:gd name="T84" fmla="*/ 56 w 217"/>
                  <a:gd name="T85" fmla="*/ 83 h 184"/>
                  <a:gd name="T86" fmla="*/ 63 w 217"/>
                  <a:gd name="T87" fmla="*/ 78 h 184"/>
                  <a:gd name="T88" fmla="*/ 69 w 217"/>
                  <a:gd name="T89" fmla="*/ 78 h 184"/>
                  <a:gd name="T90" fmla="*/ 77 w 217"/>
                  <a:gd name="T91" fmla="*/ 76 h 184"/>
                  <a:gd name="T92" fmla="*/ 84 w 217"/>
                  <a:gd name="T93" fmla="*/ 71 h 184"/>
                  <a:gd name="T94" fmla="*/ 92 w 217"/>
                  <a:gd name="T95" fmla="*/ 61 h 184"/>
                  <a:gd name="T96" fmla="*/ 100 w 217"/>
                  <a:gd name="T97" fmla="*/ 66 h 184"/>
                  <a:gd name="T98" fmla="*/ 107 w 217"/>
                  <a:gd name="T99" fmla="*/ 61 h 184"/>
                  <a:gd name="T100" fmla="*/ 111 w 217"/>
                  <a:gd name="T101" fmla="*/ 51 h 184"/>
                  <a:gd name="T102" fmla="*/ 118 w 217"/>
                  <a:gd name="T103" fmla="*/ 46 h 184"/>
                  <a:gd name="T104" fmla="*/ 127 w 217"/>
                  <a:gd name="T105" fmla="*/ 51 h 184"/>
                  <a:gd name="T106" fmla="*/ 136 w 217"/>
                  <a:gd name="T107" fmla="*/ 49 h 184"/>
                  <a:gd name="T108" fmla="*/ 139 w 217"/>
                  <a:gd name="T109" fmla="*/ 39 h 184"/>
                  <a:gd name="T110" fmla="*/ 144 w 217"/>
                  <a:gd name="T111" fmla="*/ 32 h 184"/>
                  <a:gd name="T112" fmla="*/ 150 w 217"/>
                  <a:gd name="T113" fmla="*/ 25 h 18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17"/>
                  <a:gd name="T172" fmla="*/ 0 h 184"/>
                  <a:gd name="T173" fmla="*/ 217 w 217"/>
                  <a:gd name="T174" fmla="*/ 184 h 18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17" h="184">
                    <a:moveTo>
                      <a:pt x="150" y="2"/>
                    </a:moveTo>
                    <a:lnTo>
                      <a:pt x="151" y="2"/>
                    </a:lnTo>
                    <a:lnTo>
                      <a:pt x="153" y="2"/>
                    </a:lnTo>
                    <a:lnTo>
                      <a:pt x="160" y="2"/>
                    </a:lnTo>
                    <a:lnTo>
                      <a:pt x="164" y="2"/>
                    </a:lnTo>
                    <a:lnTo>
                      <a:pt x="166" y="2"/>
                    </a:lnTo>
                    <a:lnTo>
                      <a:pt x="169" y="2"/>
                    </a:lnTo>
                    <a:lnTo>
                      <a:pt x="173" y="2"/>
                    </a:lnTo>
                    <a:lnTo>
                      <a:pt x="174" y="2"/>
                    </a:lnTo>
                    <a:lnTo>
                      <a:pt x="176" y="2"/>
                    </a:lnTo>
                    <a:lnTo>
                      <a:pt x="178" y="2"/>
                    </a:lnTo>
                    <a:lnTo>
                      <a:pt x="180" y="2"/>
                    </a:lnTo>
                    <a:lnTo>
                      <a:pt x="181" y="2"/>
                    </a:lnTo>
                    <a:lnTo>
                      <a:pt x="183" y="2"/>
                    </a:lnTo>
                    <a:lnTo>
                      <a:pt x="185" y="2"/>
                    </a:lnTo>
                    <a:lnTo>
                      <a:pt x="187" y="2"/>
                    </a:lnTo>
                    <a:lnTo>
                      <a:pt x="190" y="2"/>
                    </a:lnTo>
                    <a:lnTo>
                      <a:pt x="192" y="2"/>
                    </a:lnTo>
                    <a:lnTo>
                      <a:pt x="194" y="2"/>
                    </a:lnTo>
                    <a:lnTo>
                      <a:pt x="196" y="2"/>
                    </a:lnTo>
                    <a:lnTo>
                      <a:pt x="197" y="2"/>
                    </a:lnTo>
                    <a:lnTo>
                      <a:pt x="199" y="2"/>
                    </a:lnTo>
                    <a:lnTo>
                      <a:pt x="201" y="2"/>
                    </a:lnTo>
                    <a:lnTo>
                      <a:pt x="203" y="2"/>
                    </a:lnTo>
                    <a:lnTo>
                      <a:pt x="204" y="2"/>
                    </a:lnTo>
                    <a:lnTo>
                      <a:pt x="206" y="0"/>
                    </a:lnTo>
                    <a:lnTo>
                      <a:pt x="211" y="0"/>
                    </a:lnTo>
                    <a:lnTo>
                      <a:pt x="211" y="7"/>
                    </a:lnTo>
                    <a:lnTo>
                      <a:pt x="211" y="10"/>
                    </a:lnTo>
                    <a:lnTo>
                      <a:pt x="211" y="12"/>
                    </a:lnTo>
                    <a:lnTo>
                      <a:pt x="211" y="15"/>
                    </a:lnTo>
                    <a:lnTo>
                      <a:pt x="211" y="17"/>
                    </a:lnTo>
                    <a:lnTo>
                      <a:pt x="211" y="20"/>
                    </a:lnTo>
                    <a:lnTo>
                      <a:pt x="211" y="22"/>
                    </a:lnTo>
                    <a:lnTo>
                      <a:pt x="211" y="25"/>
                    </a:lnTo>
                    <a:lnTo>
                      <a:pt x="211" y="29"/>
                    </a:lnTo>
                    <a:lnTo>
                      <a:pt x="211" y="32"/>
                    </a:lnTo>
                    <a:lnTo>
                      <a:pt x="211" y="34"/>
                    </a:lnTo>
                    <a:lnTo>
                      <a:pt x="211" y="37"/>
                    </a:lnTo>
                    <a:lnTo>
                      <a:pt x="211" y="39"/>
                    </a:lnTo>
                    <a:lnTo>
                      <a:pt x="211" y="42"/>
                    </a:lnTo>
                    <a:lnTo>
                      <a:pt x="211" y="44"/>
                    </a:lnTo>
                    <a:lnTo>
                      <a:pt x="211" y="46"/>
                    </a:lnTo>
                    <a:lnTo>
                      <a:pt x="211" y="49"/>
                    </a:lnTo>
                    <a:lnTo>
                      <a:pt x="211" y="51"/>
                    </a:lnTo>
                    <a:lnTo>
                      <a:pt x="211" y="54"/>
                    </a:lnTo>
                    <a:lnTo>
                      <a:pt x="211" y="56"/>
                    </a:lnTo>
                    <a:lnTo>
                      <a:pt x="211" y="61"/>
                    </a:lnTo>
                    <a:lnTo>
                      <a:pt x="215" y="61"/>
                    </a:lnTo>
                    <a:lnTo>
                      <a:pt x="215" y="64"/>
                    </a:lnTo>
                    <a:lnTo>
                      <a:pt x="215" y="66"/>
                    </a:lnTo>
                    <a:lnTo>
                      <a:pt x="215" y="69"/>
                    </a:lnTo>
                    <a:lnTo>
                      <a:pt x="215" y="71"/>
                    </a:lnTo>
                    <a:lnTo>
                      <a:pt x="215" y="73"/>
                    </a:lnTo>
                    <a:lnTo>
                      <a:pt x="215" y="78"/>
                    </a:lnTo>
                    <a:lnTo>
                      <a:pt x="215" y="81"/>
                    </a:lnTo>
                    <a:lnTo>
                      <a:pt x="215" y="83"/>
                    </a:lnTo>
                    <a:lnTo>
                      <a:pt x="215" y="88"/>
                    </a:lnTo>
                    <a:lnTo>
                      <a:pt x="215" y="91"/>
                    </a:lnTo>
                    <a:lnTo>
                      <a:pt x="215" y="93"/>
                    </a:lnTo>
                    <a:lnTo>
                      <a:pt x="215" y="95"/>
                    </a:lnTo>
                    <a:lnTo>
                      <a:pt x="215" y="100"/>
                    </a:lnTo>
                    <a:lnTo>
                      <a:pt x="215" y="103"/>
                    </a:lnTo>
                    <a:lnTo>
                      <a:pt x="215" y="105"/>
                    </a:lnTo>
                    <a:lnTo>
                      <a:pt x="215" y="108"/>
                    </a:lnTo>
                    <a:lnTo>
                      <a:pt x="215" y="110"/>
                    </a:lnTo>
                    <a:lnTo>
                      <a:pt x="215" y="113"/>
                    </a:lnTo>
                    <a:lnTo>
                      <a:pt x="215" y="115"/>
                    </a:lnTo>
                    <a:lnTo>
                      <a:pt x="215" y="118"/>
                    </a:lnTo>
                    <a:lnTo>
                      <a:pt x="217" y="122"/>
                    </a:lnTo>
                    <a:lnTo>
                      <a:pt x="217" y="125"/>
                    </a:lnTo>
                    <a:lnTo>
                      <a:pt x="217" y="127"/>
                    </a:lnTo>
                    <a:lnTo>
                      <a:pt x="217" y="130"/>
                    </a:lnTo>
                    <a:lnTo>
                      <a:pt x="217" y="135"/>
                    </a:lnTo>
                    <a:lnTo>
                      <a:pt x="217" y="137"/>
                    </a:lnTo>
                    <a:lnTo>
                      <a:pt x="217" y="139"/>
                    </a:lnTo>
                    <a:lnTo>
                      <a:pt x="217" y="142"/>
                    </a:lnTo>
                    <a:lnTo>
                      <a:pt x="217" y="144"/>
                    </a:lnTo>
                    <a:lnTo>
                      <a:pt x="217" y="147"/>
                    </a:lnTo>
                    <a:lnTo>
                      <a:pt x="217" y="149"/>
                    </a:lnTo>
                    <a:lnTo>
                      <a:pt x="217" y="154"/>
                    </a:lnTo>
                    <a:lnTo>
                      <a:pt x="217" y="157"/>
                    </a:lnTo>
                    <a:lnTo>
                      <a:pt x="217" y="159"/>
                    </a:lnTo>
                    <a:lnTo>
                      <a:pt x="217" y="162"/>
                    </a:lnTo>
                    <a:lnTo>
                      <a:pt x="217" y="164"/>
                    </a:lnTo>
                    <a:lnTo>
                      <a:pt x="217" y="169"/>
                    </a:lnTo>
                    <a:lnTo>
                      <a:pt x="217" y="171"/>
                    </a:lnTo>
                    <a:lnTo>
                      <a:pt x="217" y="179"/>
                    </a:lnTo>
                    <a:lnTo>
                      <a:pt x="217" y="181"/>
                    </a:lnTo>
                    <a:lnTo>
                      <a:pt x="217" y="184"/>
                    </a:lnTo>
                    <a:lnTo>
                      <a:pt x="208" y="184"/>
                    </a:lnTo>
                    <a:lnTo>
                      <a:pt x="203" y="184"/>
                    </a:lnTo>
                    <a:lnTo>
                      <a:pt x="201" y="184"/>
                    </a:lnTo>
                    <a:lnTo>
                      <a:pt x="194" y="184"/>
                    </a:lnTo>
                    <a:lnTo>
                      <a:pt x="192" y="184"/>
                    </a:lnTo>
                    <a:lnTo>
                      <a:pt x="190" y="184"/>
                    </a:lnTo>
                    <a:lnTo>
                      <a:pt x="187" y="184"/>
                    </a:lnTo>
                    <a:lnTo>
                      <a:pt x="185" y="184"/>
                    </a:lnTo>
                    <a:lnTo>
                      <a:pt x="185" y="179"/>
                    </a:lnTo>
                    <a:lnTo>
                      <a:pt x="185" y="176"/>
                    </a:lnTo>
                    <a:lnTo>
                      <a:pt x="185" y="171"/>
                    </a:lnTo>
                    <a:lnTo>
                      <a:pt x="185" y="164"/>
                    </a:lnTo>
                    <a:lnTo>
                      <a:pt x="185" y="159"/>
                    </a:lnTo>
                    <a:lnTo>
                      <a:pt x="185" y="154"/>
                    </a:lnTo>
                    <a:lnTo>
                      <a:pt x="185" y="152"/>
                    </a:lnTo>
                    <a:lnTo>
                      <a:pt x="181" y="152"/>
                    </a:lnTo>
                    <a:lnTo>
                      <a:pt x="180" y="152"/>
                    </a:lnTo>
                    <a:lnTo>
                      <a:pt x="178" y="152"/>
                    </a:lnTo>
                    <a:lnTo>
                      <a:pt x="174" y="152"/>
                    </a:lnTo>
                    <a:lnTo>
                      <a:pt x="173" y="152"/>
                    </a:lnTo>
                    <a:lnTo>
                      <a:pt x="171" y="152"/>
                    </a:lnTo>
                    <a:lnTo>
                      <a:pt x="167" y="152"/>
                    </a:lnTo>
                    <a:lnTo>
                      <a:pt x="164" y="152"/>
                    </a:lnTo>
                    <a:lnTo>
                      <a:pt x="162" y="152"/>
                    </a:lnTo>
                    <a:lnTo>
                      <a:pt x="160" y="152"/>
                    </a:lnTo>
                    <a:lnTo>
                      <a:pt x="159" y="152"/>
                    </a:lnTo>
                    <a:lnTo>
                      <a:pt x="157" y="152"/>
                    </a:lnTo>
                    <a:lnTo>
                      <a:pt x="155" y="152"/>
                    </a:lnTo>
                    <a:lnTo>
                      <a:pt x="153" y="152"/>
                    </a:lnTo>
                    <a:lnTo>
                      <a:pt x="151" y="152"/>
                    </a:lnTo>
                    <a:lnTo>
                      <a:pt x="150" y="152"/>
                    </a:lnTo>
                    <a:lnTo>
                      <a:pt x="143" y="152"/>
                    </a:lnTo>
                    <a:lnTo>
                      <a:pt x="141" y="152"/>
                    </a:lnTo>
                    <a:lnTo>
                      <a:pt x="132" y="152"/>
                    </a:lnTo>
                    <a:lnTo>
                      <a:pt x="129" y="152"/>
                    </a:lnTo>
                    <a:lnTo>
                      <a:pt x="127" y="152"/>
                    </a:lnTo>
                    <a:lnTo>
                      <a:pt x="125" y="152"/>
                    </a:lnTo>
                    <a:lnTo>
                      <a:pt x="123" y="152"/>
                    </a:lnTo>
                    <a:lnTo>
                      <a:pt x="121" y="152"/>
                    </a:lnTo>
                    <a:lnTo>
                      <a:pt x="116" y="152"/>
                    </a:lnTo>
                    <a:lnTo>
                      <a:pt x="114" y="152"/>
                    </a:lnTo>
                    <a:lnTo>
                      <a:pt x="113" y="152"/>
                    </a:lnTo>
                    <a:lnTo>
                      <a:pt x="111" y="152"/>
                    </a:lnTo>
                    <a:lnTo>
                      <a:pt x="107" y="152"/>
                    </a:lnTo>
                    <a:lnTo>
                      <a:pt x="106" y="152"/>
                    </a:lnTo>
                    <a:lnTo>
                      <a:pt x="100" y="152"/>
                    </a:lnTo>
                    <a:lnTo>
                      <a:pt x="99" y="152"/>
                    </a:lnTo>
                    <a:lnTo>
                      <a:pt x="97" y="152"/>
                    </a:lnTo>
                    <a:lnTo>
                      <a:pt x="95" y="152"/>
                    </a:lnTo>
                    <a:lnTo>
                      <a:pt x="93" y="152"/>
                    </a:lnTo>
                    <a:lnTo>
                      <a:pt x="92" y="152"/>
                    </a:lnTo>
                    <a:lnTo>
                      <a:pt x="90" y="152"/>
                    </a:lnTo>
                    <a:lnTo>
                      <a:pt x="90" y="157"/>
                    </a:lnTo>
                    <a:lnTo>
                      <a:pt x="90" y="159"/>
                    </a:lnTo>
                    <a:lnTo>
                      <a:pt x="90" y="162"/>
                    </a:lnTo>
                    <a:lnTo>
                      <a:pt x="90" y="166"/>
                    </a:lnTo>
                    <a:lnTo>
                      <a:pt x="90" y="169"/>
                    </a:lnTo>
                    <a:lnTo>
                      <a:pt x="90" y="171"/>
                    </a:lnTo>
                    <a:lnTo>
                      <a:pt x="90" y="174"/>
                    </a:lnTo>
                    <a:lnTo>
                      <a:pt x="90" y="176"/>
                    </a:lnTo>
                    <a:lnTo>
                      <a:pt x="90" y="179"/>
                    </a:lnTo>
                    <a:lnTo>
                      <a:pt x="90" y="181"/>
                    </a:lnTo>
                    <a:lnTo>
                      <a:pt x="88" y="181"/>
                    </a:lnTo>
                    <a:lnTo>
                      <a:pt x="86" y="181"/>
                    </a:lnTo>
                    <a:lnTo>
                      <a:pt x="84" y="181"/>
                    </a:lnTo>
                    <a:lnTo>
                      <a:pt x="83" y="181"/>
                    </a:lnTo>
                    <a:lnTo>
                      <a:pt x="81" y="181"/>
                    </a:lnTo>
                    <a:lnTo>
                      <a:pt x="79" y="181"/>
                    </a:lnTo>
                    <a:lnTo>
                      <a:pt x="74" y="181"/>
                    </a:lnTo>
                    <a:lnTo>
                      <a:pt x="70" y="181"/>
                    </a:lnTo>
                    <a:lnTo>
                      <a:pt x="69" y="181"/>
                    </a:lnTo>
                    <a:lnTo>
                      <a:pt x="65" y="181"/>
                    </a:lnTo>
                    <a:lnTo>
                      <a:pt x="63" y="181"/>
                    </a:lnTo>
                    <a:lnTo>
                      <a:pt x="60" y="181"/>
                    </a:lnTo>
                    <a:lnTo>
                      <a:pt x="56" y="181"/>
                    </a:lnTo>
                    <a:lnTo>
                      <a:pt x="54" y="181"/>
                    </a:lnTo>
                    <a:lnTo>
                      <a:pt x="53" y="181"/>
                    </a:lnTo>
                    <a:lnTo>
                      <a:pt x="49" y="181"/>
                    </a:lnTo>
                    <a:lnTo>
                      <a:pt x="47" y="181"/>
                    </a:lnTo>
                    <a:lnTo>
                      <a:pt x="44" y="181"/>
                    </a:lnTo>
                    <a:lnTo>
                      <a:pt x="42" y="181"/>
                    </a:lnTo>
                    <a:lnTo>
                      <a:pt x="40" y="181"/>
                    </a:lnTo>
                    <a:lnTo>
                      <a:pt x="39" y="181"/>
                    </a:lnTo>
                    <a:lnTo>
                      <a:pt x="35" y="181"/>
                    </a:lnTo>
                    <a:lnTo>
                      <a:pt x="33" y="181"/>
                    </a:lnTo>
                    <a:lnTo>
                      <a:pt x="32" y="181"/>
                    </a:lnTo>
                    <a:lnTo>
                      <a:pt x="30" y="181"/>
                    </a:lnTo>
                    <a:lnTo>
                      <a:pt x="28" y="181"/>
                    </a:lnTo>
                    <a:lnTo>
                      <a:pt x="26" y="181"/>
                    </a:lnTo>
                    <a:lnTo>
                      <a:pt x="24" y="181"/>
                    </a:lnTo>
                    <a:lnTo>
                      <a:pt x="23" y="181"/>
                    </a:lnTo>
                    <a:lnTo>
                      <a:pt x="19" y="181"/>
                    </a:lnTo>
                    <a:lnTo>
                      <a:pt x="17" y="181"/>
                    </a:lnTo>
                    <a:lnTo>
                      <a:pt x="16" y="181"/>
                    </a:lnTo>
                    <a:lnTo>
                      <a:pt x="12" y="181"/>
                    </a:lnTo>
                    <a:lnTo>
                      <a:pt x="7" y="181"/>
                    </a:lnTo>
                    <a:lnTo>
                      <a:pt x="3" y="181"/>
                    </a:lnTo>
                    <a:lnTo>
                      <a:pt x="0" y="181"/>
                    </a:lnTo>
                    <a:lnTo>
                      <a:pt x="0" y="179"/>
                    </a:lnTo>
                    <a:lnTo>
                      <a:pt x="0" y="176"/>
                    </a:lnTo>
                    <a:lnTo>
                      <a:pt x="2" y="176"/>
                    </a:lnTo>
                    <a:lnTo>
                      <a:pt x="2" y="174"/>
                    </a:lnTo>
                    <a:lnTo>
                      <a:pt x="2" y="171"/>
                    </a:lnTo>
                    <a:lnTo>
                      <a:pt x="2" y="169"/>
                    </a:lnTo>
                    <a:lnTo>
                      <a:pt x="2" y="166"/>
                    </a:lnTo>
                    <a:lnTo>
                      <a:pt x="3" y="166"/>
                    </a:lnTo>
                    <a:lnTo>
                      <a:pt x="3" y="164"/>
                    </a:lnTo>
                    <a:lnTo>
                      <a:pt x="3" y="162"/>
                    </a:lnTo>
                    <a:lnTo>
                      <a:pt x="3" y="159"/>
                    </a:lnTo>
                    <a:lnTo>
                      <a:pt x="3" y="157"/>
                    </a:lnTo>
                    <a:lnTo>
                      <a:pt x="5" y="157"/>
                    </a:lnTo>
                    <a:lnTo>
                      <a:pt x="5" y="154"/>
                    </a:lnTo>
                    <a:lnTo>
                      <a:pt x="7" y="154"/>
                    </a:lnTo>
                    <a:lnTo>
                      <a:pt x="9" y="154"/>
                    </a:lnTo>
                    <a:lnTo>
                      <a:pt x="9" y="152"/>
                    </a:lnTo>
                    <a:lnTo>
                      <a:pt x="10" y="152"/>
                    </a:lnTo>
                    <a:lnTo>
                      <a:pt x="12" y="152"/>
                    </a:lnTo>
                    <a:lnTo>
                      <a:pt x="12" y="149"/>
                    </a:lnTo>
                    <a:lnTo>
                      <a:pt x="14" y="149"/>
                    </a:lnTo>
                    <a:lnTo>
                      <a:pt x="16" y="149"/>
                    </a:lnTo>
                    <a:lnTo>
                      <a:pt x="16" y="147"/>
                    </a:lnTo>
                    <a:lnTo>
                      <a:pt x="17" y="147"/>
                    </a:lnTo>
                    <a:lnTo>
                      <a:pt x="19" y="147"/>
                    </a:lnTo>
                    <a:lnTo>
                      <a:pt x="19" y="144"/>
                    </a:lnTo>
                    <a:lnTo>
                      <a:pt x="21" y="144"/>
                    </a:lnTo>
                    <a:lnTo>
                      <a:pt x="23" y="142"/>
                    </a:lnTo>
                    <a:lnTo>
                      <a:pt x="24" y="142"/>
                    </a:lnTo>
                    <a:lnTo>
                      <a:pt x="24" y="139"/>
                    </a:lnTo>
                    <a:lnTo>
                      <a:pt x="26" y="139"/>
                    </a:lnTo>
                    <a:lnTo>
                      <a:pt x="26" y="137"/>
                    </a:lnTo>
                    <a:lnTo>
                      <a:pt x="26" y="135"/>
                    </a:lnTo>
                    <a:lnTo>
                      <a:pt x="26" y="132"/>
                    </a:lnTo>
                    <a:lnTo>
                      <a:pt x="28" y="132"/>
                    </a:lnTo>
                    <a:lnTo>
                      <a:pt x="28" y="130"/>
                    </a:lnTo>
                    <a:lnTo>
                      <a:pt x="30" y="127"/>
                    </a:lnTo>
                    <a:lnTo>
                      <a:pt x="32" y="127"/>
                    </a:lnTo>
                    <a:lnTo>
                      <a:pt x="32" y="125"/>
                    </a:lnTo>
                    <a:lnTo>
                      <a:pt x="32" y="122"/>
                    </a:lnTo>
                    <a:lnTo>
                      <a:pt x="32" y="120"/>
                    </a:lnTo>
                    <a:lnTo>
                      <a:pt x="30" y="118"/>
                    </a:lnTo>
                    <a:lnTo>
                      <a:pt x="30" y="115"/>
                    </a:lnTo>
                    <a:lnTo>
                      <a:pt x="32" y="115"/>
                    </a:lnTo>
                    <a:lnTo>
                      <a:pt x="33" y="115"/>
                    </a:lnTo>
                    <a:lnTo>
                      <a:pt x="33" y="113"/>
                    </a:lnTo>
                    <a:lnTo>
                      <a:pt x="35" y="113"/>
                    </a:lnTo>
                    <a:lnTo>
                      <a:pt x="35" y="110"/>
                    </a:lnTo>
                    <a:lnTo>
                      <a:pt x="37" y="110"/>
                    </a:lnTo>
                    <a:lnTo>
                      <a:pt x="37" y="108"/>
                    </a:lnTo>
                    <a:lnTo>
                      <a:pt x="37" y="105"/>
                    </a:lnTo>
                    <a:lnTo>
                      <a:pt x="39" y="105"/>
                    </a:lnTo>
                    <a:lnTo>
                      <a:pt x="39" y="103"/>
                    </a:lnTo>
                    <a:lnTo>
                      <a:pt x="39" y="100"/>
                    </a:lnTo>
                    <a:lnTo>
                      <a:pt x="40" y="100"/>
                    </a:lnTo>
                    <a:lnTo>
                      <a:pt x="40" y="98"/>
                    </a:lnTo>
                    <a:lnTo>
                      <a:pt x="42" y="98"/>
                    </a:lnTo>
                    <a:lnTo>
                      <a:pt x="42" y="95"/>
                    </a:lnTo>
                    <a:lnTo>
                      <a:pt x="44" y="95"/>
                    </a:lnTo>
                    <a:lnTo>
                      <a:pt x="44" y="93"/>
                    </a:lnTo>
                    <a:lnTo>
                      <a:pt x="46" y="93"/>
                    </a:lnTo>
                    <a:lnTo>
                      <a:pt x="47" y="93"/>
                    </a:lnTo>
                    <a:lnTo>
                      <a:pt x="49" y="93"/>
                    </a:lnTo>
                    <a:lnTo>
                      <a:pt x="49" y="91"/>
                    </a:lnTo>
                    <a:lnTo>
                      <a:pt x="51" y="91"/>
                    </a:lnTo>
                    <a:lnTo>
                      <a:pt x="53" y="91"/>
                    </a:lnTo>
                    <a:lnTo>
                      <a:pt x="53" y="88"/>
                    </a:lnTo>
                    <a:lnTo>
                      <a:pt x="54" y="86"/>
                    </a:lnTo>
                    <a:lnTo>
                      <a:pt x="56" y="86"/>
                    </a:lnTo>
                    <a:lnTo>
                      <a:pt x="56" y="83"/>
                    </a:lnTo>
                    <a:lnTo>
                      <a:pt x="58" y="83"/>
                    </a:lnTo>
                    <a:lnTo>
                      <a:pt x="60" y="83"/>
                    </a:lnTo>
                    <a:lnTo>
                      <a:pt x="62" y="83"/>
                    </a:lnTo>
                    <a:lnTo>
                      <a:pt x="62" y="81"/>
                    </a:lnTo>
                    <a:lnTo>
                      <a:pt x="63" y="81"/>
                    </a:lnTo>
                    <a:lnTo>
                      <a:pt x="63" y="78"/>
                    </a:lnTo>
                    <a:lnTo>
                      <a:pt x="63" y="81"/>
                    </a:lnTo>
                    <a:lnTo>
                      <a:pt x="65" y="81"/>
                    </a:lnTo>
                    <a:lnTo>
                      <a:pt x="67" y="81"/>
                    </a:lnTo>
                    <a:lnTo>
                      <a:pt x="67" y="78"/>
                    </a:lnTo>
                    <a:lnTo>
                      <a:pt x="69" y="81"/>
                    </a:lnTo>
                    <a:lnTo>
                      <a:pt x="69" y="78"/>
                    </a:lnTo>
                    <a:lnTo>
                      <a:pt x="70" y="78"/>
                    </a:lnTo>
                    <a:lnTo>
                      <a:pt x="72" y="78"/>
                    </a:lnTo>
                    <a:lnTo>
                      <a:pt x="74" y="78"/>
                    </a:lnTo>
                    <a:lnTo>
                      <a:pt x="74" y="76"/>
                    </a:lnTo>
                    <a:lnTo>
                      <a:pt x="76" y="76"/>
                    </a:lnTo>
                    <a:lnTo>
                      <a:pt x="77" y="76"/>
                    </a:lnTo>
                    <a:lnTo>
                      <a:pt x="79" y="76"/>
                    </a:lnTo>
                    <a:lnTo>
                      <a:pt x="81" y="76"/>
                    </a:lnTo>
                    <a:lnTo>
                      <a:pt x="81" y="73"/>
                    </a:lnTo>
                    <a:lnTo>
                      <a:pt x="83" y="73"/>
                    </a:lnTo>
                    <a:lnTo>
                      <a:pt x="84" y="73"/>
                    </a:lnTo>
                    <a:lnTo>
                      <a:pt x="84" y="71"/>
                    </a:lnTo>
                    <a:lnTo>
                      <a:pt x="84" y="69"/>
                    </a:lnTo>
                    <a:lnTo>
                      <a:pt x="86" y="66"/>
                    </a:lnTo>
                    <a:lnTo>
                      <a:pt x="88" y="66"/>
                    </a:lnTo>
                    <a:lnTo>
                      <a:pt x="88" y="64"/>
                    </a:lnTo>
                    <a:lnTo>
                      <a:pt x="90" y="64"/>
                    </a:lnTo>
                    <a:lnTo>
                      <a:pt x="92" y="61"/>
                    </a:lnTo>
                    <a:lnTo>
                      <a:pt x="93" y="61"/>
                    </a:lnTo>
                    <a:lnTo>
                      <a:pt x="93" y="64"/>
                    </a:lnTo>
                    <a:lnTo>
                      <a:pt x="95" y="64"/>
                    </a:lnTo>
                    <a:lnTo>
                      <a:pt x="97" y="64"/>
                    </a:lnTo>
                    <a:lnTo>
                      <a:pt x="99" y="64"/>
                    </a:lnTo>
                    <a:lnTo>
                      <a:pt x="100" y="66"/>
                    </a:lnTo>
                    <a:lnTo>
                      <a:pt x="102" y="66"/>
                    </a:lnTo>
                    <a:lnTo>
                      <a:pt x="104" y="66"/>
                    </a:lnTo>
                    <a:lnTo>
                      <a:pt x="106" y="66"/>
                    </a:lnTo>
                    <a:lnTo>
                      <a:pt x="107" y="64"/>
                    </a:lnTo>
                    <a:lnTo>
                      <a:pt x="106" y="61"/>
                    </a:lnTo>
                    <a:lnTo>
                      <a:pt x="107" y="61"/>
                    </a:lnTo>
                    <a:lnTo>
                      <a:pt x="109" y="61"/>
                    </a:lnTo>
                    <a:lnTo>
                      <a:pt x="109" y="59"/>
                    </a:lnTo>
                    <a:lnTo>
                      <a:pt x="109" y="56"/>
                    </a:lnTo>
                    <a:lnTo>
                      <a:pt x="111" y="56"/>
                    </a:lnTo>
                    <a:lnTo>
                      <a:pt x="111" y="54"/>
                    </a:lnTo>
                    <a:lnTo>
                      <a:pt x="111" y="51"/>
                    </a:lnTo>
                    <a:lnTo>
                      <a:pt x="113" y="51"/>
                    </a:lnTo>
                    <a:lnTo>
                      <a:pt x="113" y="49"/>
                    </a:lnTo>
                    <a:lnTo>
                      <a:pt x="114" y="49"/>
                    </a:lnTo>
                    <a:lnTo>
                      <a:pt x="116" y="49"/>
                    </a:lnTo>
                    <a:lnTo>
                      <a:pt x="116" y="46"/>
                    </a:lnTo>
                    <a:lnTo>
                      <a:pt x="118" y="46"/>
                    </a:lnTo>
                    <a:lnTo>
                      <a:pt x="120" y="46"/>
                    </a:lnTo>
                    <a:lnTo>
                      <a:pt x="121" y="46"/>
                    </a:lnTo>
                    <a:lnTo>
                      <a:pt x="121" y="49"/>
                    </a:lnTo>
                    <a:lnTo>
                      <a:pt x="123" y="49"/>
                    </a:lnTo>
                    <a:lnTo>
                      <a:pt x="125" y="49"/>
                    </a:lnTo>
                    <a:lnTo>
                      <a:pt x="127" y="51"/>
                    </a:lnTo>
                    <a:lnTo>
                      <a:pt x="129" y="51"/>
                    </a:lnTo>
                    <a:lnTo>
                      <a:pt x="130" y="51"/>
                    </a:lnTo>
                    <a:lnTo>
                      <a:pt x="132" y="51"/>
                    </a:lnTo>
                    <a:lnTo>
                      <a:pt x="134" y="51"/>
                    </a:lnTo>
                    <a:lnTo>
                      <a:pt x="136" y="51"/>
                    </a:lnTo>
                    <a:lnTo>
                      <a:pt x="136" y="49"/>
                    </a:lnTo>
                    <a:lnTo>
                      <a:pt x="136" y="46"/>
                    </a:lnTo>
                    <a:lnTo>
                      <a:pt x="137" y="46"/>
                    </a:lnTo>
                    <a:lnTo>
                      <a:pt x="137" y="44"/>
                    </a:lnTo>
                    <a:lnTo>
                      <a:pt x="137" y="42"/>
                    </a:lnTo>
                    <a:lnTo>
                      <a:pt x="137" y="39"/>
                    </a:lnTo>
                    <a:lnTo>
                      <a:pt x="139" y="39"/>
                    </a:lnTo>
                    <a:lnTo>
                      <a:pt x="139" y="37"/>
                    </a:lnTo>
                    <a:lnTo>
                      <a:pt x="139" y="34"/>
                    </a:lnTo>
                    <a:lnTo>
                      <a:pt x="141" y="34"/>
                    </a:lnTo>
                    <a:lnTo>
                      <a:pt x="141" y="32"/>
                    </a:lnTo>
                    <a:lnTo>
                      <a:pt x="143" y="32"/>
                    </a:lnTo>
                    <a:lnTo>
                      <a:pt x="144" y="32"/>
                    </a:lnTo>
                    <a:lnTo>
                      <a:pt x="146" y="32"/>
                    </a:lnTo>
                    <a:lnTo>
                      <a:pt x="148" y="32"/>
                    </a:lnTo>
                    <a:lnTo>
                      <a:pt x="150" y="32"/>
                    </a:lnTo>
                    <a:lnTo>
                      <a:pt x="150" y="29"/>
                    </a:lnTo>
                    <a:lnTo>
                      <a:pt x="150" y="27"/>
                    </a:lnTo>
                    <a:lnTo>
                      <a:pt x="150" y="25"/>
                    </a:lnTo>
                    <a:lnTo>
                      <a:pt x="150" y="22"/>
                    </a:lnTo>
                    <a:lnTo>
                      <a:pt x="150" y="17"/>
                    </a:lnTo>
                    <a:lnTo>
                      <a:pt x="150" y="12"/>
                    </a:lnTo>
                    <a:lnTo>
                      <a:pt x="150" y="5"/>
                    </a:lnTo>
                    <a:lnTo>
                      <a:pt x="150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29" name="Freeform 77"/>
              <p:cNvSpPr>
                <a:spLocks/>
              </p:cNvSpPr>
              <p:nvPr/>
            </p:nvSpPr>
            <p:spPr bwMode="auto">
              <a:xfrm>
                <a:off x="3123" y="2824"/>
                <a:ext cx="157" cy="245"/>
              </a:xfrm>
              <a:custGeom>
                <a:avLst/>
                <a:gdLst>
                  <a:gd name="T0" fmla="*/ 92 w 157"/>
                  <a:gd name="T1" fmla="*/ 29 h 245"/>
                  <a:gd name="T2" fmla="*/ 94 w 157"/>
                  <a:gd name="T3" fmla="*/ 39 h 245"/>
                  <a:gd name="T4" fmla="*/ 94 w 157"/>
                  <a:gd name="T5" fmla="*/ 61 h 245"/>
                  <a:gd name="T6" fmla="*/ 94 w 157"/>
                  <a:gd name="T7" fmla="*/ 78 h 245"/>
                  <a:gd name="T8" fmla="*/ 94 w 157"/>
                  <a:gd name="T9" fmla="*/ 90 h 245"/>
                  <a:gd name="T10" fmla="*/ 94 w 157"/>
                  <a:gd name="T11" fmla="*/ 105 h 245"/>
                  <a:gd name="T12" fmla="*/ 94 w 157"/>
                  <a:gd name="T13" fmla="*/ 122 h 245"/>
                  <a:gd name="T14" fmla="*/ 115 w 157"/>
                  <a:gd name="T15" fmla="*/ 122 h 245"/>
                  <a:gd name="T16" fmla="*/ 146 w 157"/>
                  <a:gd name="T17" fmla="*/ 122 h 245"/>
                  <a:gd name="T18" fmla="*/ 153 w 157"/>
                  <a:gd name="T19" fmla="*/ 122 h 245"/>
                  <a:gd name="T20" fmla="*/ 157 w 157"/>
                  <a:gd name="T21" fmla="*/ 127 h 245"/>
                  <a:gd name="T22" fmla="*/ 157 w 157"/>
                  <a:gd name="T23" fmla="*/ 144 h 245"/>
                  <a:gd name="T24" fmla="*/ 157 w 157"/>
                  <a:gd name="T25" fmla="*/ 156 h 245"/>
                  <a:gd name="T26" fmla="*/ 157 w 157"/>
                  <a:gd name="T27" fmla="*/ 176 h 245"/>
                  <a:gd name="T28" fmla="*/ 157 w 157"/>
                  <a:gd name="T29" fmla="*/ 191 h 245"/>
                  <a:gd name="T30" fmla="*/ 157 w 157"/>
                  <a:gd name="T31" fmla="*/ 201 h 245"/>
                  <a:gd name="T32" fmla="*/ 157 w 157"/>
                  <a:gd name="T33" fmla="*/ 215 h 245"/>
                  <a:gd name="T34" fmla="*/ 157 w 157"/>
                  <a:gd name="T35" fmla="*/ 225 h 245"/>
                  <a:gd name="T36" fmla="*/ 157 w 157"/>
                  <a:gd name="T37" fmla="*/ 240 h 245"/>
                  <a:gd name="T38" fmla="*/ 148 w 157"/>
                  <a:gd name="T39" fmla="*/ 245 h 245"/>
                  <a:gd name="T40" fmla="*/ 141 w 157"/>
                  <a:gd name="T41" fmla="*/ 242 h 245"/>
                  <a:gd name="T42" fmla="*/ 123 w 157"/>
                  <a:gd name="T43" fmla="*/ 242 h 245"/>
                  <a:gd name="T44" fmla="*/ 113 w 157"/>
                  <a:gd name="T45" fmla="*/ 242 h 245"/>
                  <a:gd name="T46" fmla="*/ 90 w 157"/>
                  <a:gd name="T47" fmla="*/ 242 h 245"/>
                  <a:gd name="T48" fmla="*/ 76 w 157"/>
                  <a:gd name="T49" fmla="*/ 242 h 245"/>
                  <a:gd name="T50" fmla="*/ 65 w 157"/>
                  <a:gd name="T51" fmla="*/ 242 h 245"/>
                  <a:gd name="T52" fmla="*/ 55 w 157"/>
                  <a:gd name="T53" fmla="*/ 242 h 245"/>
                  <a:gd name="T54" fmla="*/ 48 w 157"/>
                  <a:gd name="T55" fmla="*/ 242 h 245"/>
                  <a:gd name="T56" fmla="*/ 35 w 157"/>
                  <a:gd name="T57" fmla="*/ 242 h 245"/>
                  <a:gd name="T58" fmla="*/ 30 w 157"/>
                  <a:gd name="T59" fmla="*/ 237 h 245"/>
                  <a:gd name="T60" fmla="*/ 30 w 157"/>
                  <a:gd name="T61" fmla="*/ 227 h 245"/>
                  <a:gd name="T62" fmla="*/ 32 w 157"/>
                  <a:gd name="T63" fmla="*/ 218 h 245"/>
                  <a:gd name="T64" fmla="*/ 23 w 157"/>
                  <a:gd name="T65" fmla="*/ 213 h 245"/>
                  <a:gd name="T66" fmla="*/ 11 w 157"/>
                  <a:gd name="T67" fmla="*/ 213 h 245"/>
                  <a:gd name="T68" fmla="*/ 2 w 157"/>
                  <a:gd name="T69" fmla="*/ 213 h 245"/>
                  <a:gd name="T70" fmla="*/ 0 w 157"/>
                  <a:gd name="T71" fmla="*/ 198 h 245"/>
                  <a:gd name="T72" fmla="*/ 0 w 157"/>
                  <a:gd name="T73" fmla="*/ 183 h 245"/>
                  <a:gd name="T74" fmla="*/ 0 w 157"/>
                  <a:gd name="T75" fmla="*/ 166 h 245"/>
                  <a:gd name="T76" fmla="*/ 0 w 157"/>
                  <a:gd name="T77" fmla="*/ 147 h 245"/>
                  <a:gd name="T78" fmla="*/ 0 w 157"/>
                  <a:gd name="T79" fmla="*/ 130 h 245"/>
                  <a:gd name="T80" fmla="*/ 0 w 157"/>
                  <a:gd name="T81" fmla="*/ 117 h 245"/>
                  <a:gd name="T82" fmla="*/ 0 w 157"/>
                  <a:gd name="T83" fmla="*/ 103 h 245"/>
                  <a:gd name="T84" fmla="*/ 0 w 157"/>
                  <a:gd name="T85" fmla="*/ 88 h 245"/>
                  <a:gd name="T86" fmla="*/ 0 w 157"/>
                  <a:gd name="T87" fmla="*/ 71 h 245"/>
                  <a:gd name="T88" fmla="*/ 0 w 157"/>
                  <a:gd name="T89" fmla="*/ 59 h 245"/>
                  <a:gd name="T90" fmla="*/ 0 w 157"/>
                  <a:gd name="T91" fmla="*/ 32 h 245"/>
                  <a:gd name="T92" fmla="*/ 9 w 157"/>
                  <a:gd name="T93" fmla="*/ 32 h 245"/>
                  <a:gd name="T94" fmla="*/ 18 w 157"/>
                  <a:gd name="T95" fmla="*/ 32 h 245"/>
                  <a:gd name="T96" fmla="*/ 28 w 157"/>
                  <a:gd name="T97" fmla="*/ 24 h 245"/>
                  <a:gd name="T98" fmla="*/ 28 w 157"/>
                  <a:gd name="T99" fmla="*/ 10 h 245"/>
                  <a:gd name="T100" fmla="*/ 32 w 157"/>
                  <a:gd name="T101" fmla="*/ 0 h 245"/>
                  <a:gd name="T102" fmla="*/ 49 w 157"/>
                  <a:gd name="T103" fmla="*/ 12 h 245"/>
                  <a:gd name="T104" fmla="*/ 55 w 157"/>
                  <a:gd name="T105" fmla="*/ 14 h 245"/>
                  <a:gd name="T106" fmla="*/ 60 w 157"/>
                  <a:gd name="T107" fmla="*/ 17 h 245"/>
                  <a:gd name="T108" fmla="*/ 62 w 157"/>
                  <a:gd name="T109" fmla="*/ 14 h 245"/>
                  <a:gd name="T110" fmla="*/ 65 w 157"/>
                  <a:gd name="T111" fmla="*/ 14 h 245"/>
                  <a:gd name="T112" fmla="*/ 67 w 157"/>
                  <a:gd name="T113" fmla="*/ 17 h 245"/>
                  <a:gd name="T114" fmla="*/ 71 w 157"/>
                  <a:gd name="T115" fmla="*/ 17 h 245"/>
                  <a:gd name="T116" fmla="*/ 71 w 157"/>
                  <a:gd name="T117" fmla="*/ 17 h 245"/>
                  <a:gd name="T118" fmla="*/ 76 w 157"/>
                  <a:gd name="T119" fmla="*/ 14 h 245"/>
                  <a:gd name="T120" fmla="*/ 81 w 157"/>
                  <a:gd name="T121" fmla="*/ 17 h 245"/>
                  <a:gd name="T122" fmla="*/ 85 w 157"/>
                  <a:gd name="T123" fmla="*/ 19 h 245"/>
                  <a:gd name="T124" fmla="*/ 92 w 157"/>
                  <a:gd name="T125" fmla="*/ 19 h 24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57"/>
                  <a:gd name="T190" fmla="*/ 0 h 245"/>
                  <a:gd name="T191" fmla="*/ 157 w 157"/>
                  <a:gd name="T192" fmla="*/ 245 h 24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57" h="245">
                    <a:moveTo>
                      <a:pt x="92" y="19"/>
                    </a:moveTo>
                    <a:lnTo>
                      <a:pt x="92" y="22"/>
                    </a:lnTo>
                    <a:lnTo>
                      <a:pt x="92" y="24"/>
                    </a:lnTo>
                    <a:lnTo>
                      <a:pt x="92" y="29"/>
                    </a:lnTo>
                    <a:lnTo>
                      <a:pt x="92" y="32"/>
                    </a:lnTo>
                    <a:lnTo>
                      <a:pt x="94" y="32"/>
                    </a:lnTo>
                    <a:lnTo>
                      <a:pt x="94" y="37"/>
                    </a:lnTo>
                    <a:lnTo>
                      <a:pt x="94" y="39"/>
                    </a:lnTo>
                    <a:lnTo>
                      <a:pt x="94" y="46"/>
                    </a:lnTo>
                    <a:lnTo>
                      <a:pt x="94" y="51"/>
                    </a:lnTo>
                    <a:lnTo>
                      <a:pt x="94" y="56"/>
                    </a:lnTo>
                    <a:lnTo>
                      <a:pt x="94" y="61"/>
                    </a:lnTo>
                    <a:lnTo>
                      <a:pt x="94" y="63"/>
                    </a:lnTo>
                    <a:lnTo>
                      <a:pt x="94" y="68"/>
                    </a:lnTo>
                    <a:lnTo>
                      <a:pt x="94" y="76"/>
                    </a:lnTo>
                    <a:lnTo>
                      <a:pt x="94" y="78"/>
                    </a:lnTo>
                    <a:lnTo>
                      <a:pt x="94" y="81"/>
                    </a:lnTo>
                    <a:lnTo>
                      <a:pt x="94" y="86"/>
                    </a:lnTo>
                    <a:lnTo>
                      <a:pt x="94" y="88"/>
                    </a:lnTo>
                    <a:lnTo>
                      <a:pt x="94" y="90"/>
                    </a:lnTo>
                    <a:lnTo>
                      <a:pt x="94" y="93"/>
                    </a:lnTo>
                    <a:lnTo>
                      <a:pt x="94" y="95"/>
                    </a:lnTo>
                    <a:lnTo>
                      <a:pt x="94" y="98"/>
                    </a:lnTo>
                    <a:lnTo>
                      <a:pt x="94" y="105"/>
                    </a:lnTo>
                    <a:lnTo>
                      <a:pt x="94" y="107"/>
                    </a:lnTo>
                    <a:lnTo>
                      <a:pt x="94" y="112"/>
                    </a:lnTo>
                    <a:lnTo>
                      <a:pt x="94" y="117"/>
                    </a:lnTo>
                    <a:lnTo>
                      <a:pt x="94" y="122"/>
                    </a:lnTo>
                    <a:lnTo>
                      <a:pt x="95" y="122"/>
                    </a:lnTo>
                    <a:lnTo>
                      <a:pt x="99" y="122"/>
                    </a:lnTo>
                    <a:lnTo>
                      <a:pt x="106" y="122"/>
                    </a:lnTo>
                    <a:lnTo>
                      <a:pt x="115" y="122"/>
                    </a:lnTo>
                    <a:lnTo>
                      <a:pt x="120" y="122"/>
                    </a:lnTo>
                    <a:lnTo>
                      <a:pt x="131" y="122"/>
                    </a:lnTo>
                    <a:lnTo>
                      <a:pt x="138" y="122"/>
                    </a:lnTo>
                    <a:lnTo>
                      <a:pt x="146" y="122"/>
                    </a:lnTo>
                    <a:lnTo>
                      <a:pt x="148" y="122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3" y="122"/>
                    </a:lnTo>
                    <a:lnTo>
                      <a:pt x="155" y="122"/>
                    </a:lnTo>
                    <a:lnTo>
                      <a:pt x="157" y="122"/>
                    </a:lnTo>
                    <a:lnTo>
                      <a:pt x="157" y="125"/>
                    </a:lnTo>
                    <a:lnTo>
                      <a:pt x="157" y="127"/>
                    </a:lnTo>
                    <a:lnTo>
                      <a:pt x="157" y="132"/>
                    </a:lnTo>
                    <a:lnTo>
                      <a:pt x="157" y="137"/>
                    </a:lnTo>
                    <a:lnTo>
                      <a:pt x="157" y="142"/>
                    </a:lnTo>
                    <a:lnTo>
                      <a:pt x="157" y="144"/>
                    </a:lnTo>
                    <a:lnTo>
                      <a:pt x="157" y="147"/>
                    </a:lnTo>
                    <a:lnTo>
                      <a:pt x="157" y="149"/>
                    </a:lnTo>
                    <a:lnTo>
                      <a:pt x="157" y="152"/>
                    </a:lnTo>
                    <a:lnTo>
                      <a:pt x="157" y="156"/>
                    </a:lnTo>
                    <a:lnTo>
                      <a:pt x="157" y="159"/>
                    </a:lnTo>
                    <a:lnTo>
                      <a:pt x="157" y="166"/>
                    </a:lnTo>
                    <a:lnTo>
                      <a:pt x="157" y="174"/>
                    </a:lnTo>
                    <a:lnTo>
                      <a:pt x="157" y="176"/>
                    </a:lnTo>
                    <a:lnTo>
                      <a:pt x="157" y="181"/>
                    </a:lnTo>
                    <a:lnTo>
                      <a:pt x="157" y="183"/>
                    </a:lnTo>
                    <a:lnTo>
                      <a:pt x="157" y="188"/>
                    </a:lnTo>
                    <a:lnTo>
                      <a:pt x="157" y="191"/>
                    </a:lnTo>
                    <a:lnTo>
                      <a:pt x="157" y="193"/>
                    </a:lnTo>
                    <a:lnTo>
                      <a:pt x="157" y="196"/>
                    </a:lnTo>
                    <a:lnTo>
                      <a:pt x="157" y="198"/>
                    </a:lnTo>
                    <a:lnTo>
                      <a:pt x="157" y="201"/>
                    </a:lnTo>
                    <a:lnTo>
                      <a:pt x="157" y="203"/>
                    </a:lnTo>
                    <a:lnTo>
                      <a:pt x="157" y="210"/>
                    </a:lnTo>
                    <a:lnTo>
                      <a:pt x="157" y="213"/>
                    </a:lnTo>
                    <a:lnTo>
                      <a:pt x="157" y="215"/>
                    </a:lnTo>
                    <a:lnTo>
                      <a:pt x="157" y="218"/>
                    </a:lnTo>
                    <a:lnTo>
                      <a:pt x="157" y="220"/>
                    </a:lnTo>
                    <a:lnTo>
                      <a:pt x="157" y="222"/>
                    </a:lnTo>
                    <a:lnTo>
                      <a:pt x="157" y="225"/>
                    </a:lnTo>
                    <a:lnTo>
                      <a:pt x="157" y="227"/>
                    </a:lnTo>
                    <a:lnTo>
                      <a:pt x="157" y="230"/>
                    </a:lnTo>
                    <a:lnTo>
                      <a:pt x="157" y="237"/>
                    </a:lnTo>
                    <a:lnTo>
                      <a:pt x="157" y="240"/>
                    </a:lnTo>
                    <a:lnTo>
                      <a:pt x="157" y="245"/>
                    </a:lnTo>
                    <a:lnTo>
                      <a:pt x="155" y="245"/>
                    </a:lnTo>
                    <a:lnTo>
                      <a:pt x="153" y="245"/>
                    </a:lnTo>
                    <a:lnTo>
                      <a:pt x="148" y="245"/>
                    </a:lnTo>
                    <a:lnTo>
                      <a:pt x="148" y="242"/>
                    </a:lnTo>
                    <a:lnTo>
                      <a:pt x="146" y="242"/>
                    </a:lnTo>
                    <a:lnTo>
                      <a:pt x="146" y="245"/>
                    </a:lnTo>
                    <a:lnTo>
                      <a:pt x="141" y="242"/>
                    </a:lnTo>
                    <a:lnTo>
                      <a:pt x="138" y="242"/>
                    </a:lnTo>
                    <a:lnTo>
                      <a:pt x="131" y="242"/>
                    </a:lnTo>
                    <a:lnTo>
                      <a:pt x="125" y="242"/>
                    </a:lnTo>
                    <a:lnTo>
                      <a:pt x="123" y="242"/>
                    </a:lnTo>
                    <a:lnTo>
                      <a:pt x="122" y="242"/>
                    </a:lnTo>
                    <a:lnTo>
                      <a:pt x="120" y="242"/>
                    </a:lnTo>
                    <a:lnTo>
                      <a:pt x="116" y="242"/>
                    </a:lnTo>
                    <a:lnTo>
                      <a:pt x="113" y="242"/>
                    </a:lnTo>
                    <a:lnTo>
                      <a:pt x="106" y="242"/>
                    </a:lnTo>
                    <a:lnTo>
                      <a:pt x="94" y="242"/>
                    </a:lnTo>
                    <a:lnTo>
                      <a:pt x="92" y="242"/>
                    </a:lnTo>
                    <a:lnTo>
                      <a:pt x="90" y="242"/>
                    </a:lnTo>
                    <a:lnTo>
                      <a:pt x="81" y="242"/>
                    </a:lnTo>
                    <a:lnTo>
                      <a:pt x="79" y="242"/>
                    </a:lnTo>
                    <a:lnTo>
                      <a:pt x="78" y="242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2" y="242"/>
                    </a:lnTo>
                    <a:lnTo>
                      <a:pt x="69" y="242"/>
                    </a:lnTo>
                    <a:lnTo>
                      <a:pt x="65" y="242"/>
                    </a:lnTo>
                    <a:lnTo>
                      <a:pt x="62" y="242"/>
                    </a:lnTo>
                    <a:lnTo>
                      <a:pt x="58" y="242"/>
                    </a:lnTo>
                    <a:lnTo>
                      <a:pt x="57" y="242"/>
                    </a:lnTo>
                    <a:lnTo>
                      <a:pt x="55" y="242"/>
                    </a:lnTo>
                    <a:lnTo>
                      <a:pt x="53" y="242"/>
                    </a:lnTo>
                    <a:lnTo>
                      <a:pt x="51" y="242"/>
                    </a:lnTo>
                    <a:lnTo>
                      <a:pt x="49" y="242"/>
                    </a:lnTo>
                    <a:lnTo>
                      <a:pt x="48" y="242"/>
                    </a:lnTo>
                    <a:lnTo>
                      <a:pt x="44" y="242"/>
                    </a:lnTo>
                    <a:lnTo>
                      <a:pt x="39" y="242"/>
                    </a:lnTo>
                    <a:lnTo>
                      <a:pt x="37" y="242"/>
                    </a:lnTo>
                    <a:lnTo>
                      <a:pt x="35" y="242"/>
                    </a:lnTo>
                    <a:lnTo>
                      <a:pt x="32" y="242"/>
                    </a:lnTo>
                    <a:lnTo>
                      <a:pt x="30" y="242"/>
                    </a:lnTo>
                    <a:lnTo>
                      <a:pt x="30" y="240"/>
                    </a:lnTo>
                    <a:lnTo>
                      <a:pt x="30" y="237"/>
                    </a:lnTo>
                    <a:lnTo>
                      <a:pt x="30" y="235"/>
                    </a:lnTo>
                    <a:lnTo>
                      <a:pt x="30" y="232"/>
                    </a:lnTo>
                    <a:lnTo>
                      <a:pt x="30" y="230"/>
                    </a:lnTo>
                    <a:lnTo>
                      <a:pt x="30" y="227"/>
                    </a:lnTo>
                    <a:lnTo>
                      <a:pt x="30" y="225"/>
                    </a:lnTo>
                    <a:lnTo>
                      <a:pt x="30" y="222"/>
                    </a:lnTo>
                    <a:lnTo>
                      <a:pt x="30" y="220"/>
                    </a:lnTo>
                    <a:lnTo>
                      <a:pt x="32" y="218"/>
                    </a:lnTo>
                    <a:lnTo>
                      <a:pt x="32" y="215"/>
                    </a:lnTo>
                    <a:lnTo>
                      <a:pt x="32" y="213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0" y="213"/>
                    </a:lnTo>
                    <a:lnTo>
                      <a:pt x="14" y="213"/>
                    </a:lnTo>
                    <a:lnTo>
                      <a:pt x="12" y="213"/>
                    </a:lnTo>
                    <a:lnTo>
                      <a:pt x="11" y="213"/>
                    </a:lnTo>
                    <a:lnTo>
                      <a:pt x="9" y="213"/>
                    </a:lnTo>
                    <a:lnTo>
                      <a:pt x="5" y="213"/>
                    </a:lnTo>
                    <a:lnTo>
                      <a:pt x="4" y="213"/>
                    </a:lnTo>
                    <a:lnTo>
                      <a:pt x="2" y="213"/>
                    </a:lnTo>
                    <a:lnTo>
                      <a:pt x="0" y="213"/>
                    </a:lnTo>
                    <a:lnTo>
                      <a:pt x="0" y="203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3"/>
                    </a:lnTo>
                    <a:lnTo>
                      <a:pt x="0" y="191"/>
                    </a:lnTo>
                    <a:lnTo>
                      <a:pt x="0" y="188"/>
                    </a:lnTo>
                    <a:lnTo>
                      <a:pt x="0" y="183"/>
                    </a:lnTo>
                    <a:lnTo>
                      <a:pt x="0" y="181"/>
                    </a:lnTo>
                    <a:lnTo>
                      <a:pt x="0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34"/>
                    </a:lnTo>
                    <a:lnTo>
                      <a:pt x="0" y="130"/>
                    </a:lnTo>
                    <a:lnTo>
                      <a:pt x="0" y="127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5" y="32"/>
                    </a:lnTo>
                    <a:lnTo>
                      <a:pt x="7" y="32"/>
                    </a:lnTo>
                    <a:lnTo>
                      <a:pt x="9" y="32"/>
                    </a:lnTo>
                    <a:lnTo>
                      <a:pt x="12" y="32"/>
                    </a:lnTo>
                    <a:lnTo>
                      <a:pt x="14" y="32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7" y="32"/>
                    </a:lnTo>
                    <a:lnTo>
                      <a:pt x="28" y="32"/>
                    </a:lnTo>
                    <a:lnTo>
                      <a:pt x="28" y="27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28" y="14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28" y="5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44" y="7"/>
                    </a:lnTo>
                    <a:lnTo>
                      <a:pt x="46" y="7"/>
                    </a:lnTo>
                    <a:lnTo>
                      <a:pt x="49" y="10"/>
                    </a:lnTo>
                    <a:lnTo>
                      <a:pt x="49" y="12"/>
                    </a:lnTo>
                    <a:lnTo>
                      <a:pt x="51" y="12"/>
                    </a:lnTo>
                    <a:lnTo>
                      <a:pt x="51" y="14"/>
                    </a:lnTo>
                    <a:lnTo>
                      <a:pt x="53" y="14"/>
                    </a:lnTo>
                    <a:lnTo>
                      <a:pt x="55" y="14"/>
                    </a:lnTo>
                    <a:lnTo>
                      <a:pt x="57" y="14"/>
                    </a:lnTo>
                    <a:lnTo>
                      <a:pt x="58" y="14"/>
                    </a:lnTo>
                    <a:lnTo>
                      <a:pt x="58" y="17"/>
                    </a:lnTo>
                    <a:lnTo>
                      <a:pt x="60" y="17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64" y="14"/>
                    </a:lnTo>
                    <a:lnTo>
                      <a:pt x="64" y="12"/>
                    </a:lnTo>
                    <a:lnTo>
                      <a:pt x="64" y="14"/>
                    </a:lnTo>
                    <a:lnTo>
                      <a:pt x="65" y="14"/>
                    </a:lnTo>
                    <a:lnTo>
                      <a:pt x="65" y="12"/>
                    </a:lnTo>
                    <a:lnTo>
                      <a:pt x="67" y="12"/>
                    </a:lnTo>
                    <a:lnTo>
                      <a:pt x="67" y="14"/>
                    </a:lnTo>
                    <a:lnTo>
                      <a:pt x="67" y="17"/>
                    </a:lnTo>
                    <a:lnTo>
                      <a:pt x="67" y="19"/>
                    </a:lnTo>
                    <a:lnTo>
                      <a:pt x="69" y="19"/>
                    </a:lnTo>
                    <a:lnTo>
                      <a:pt x="69" y="17"/>
                    </a:lnTo>
                    <a:lnTo>
                      <a:pt x="71" y="17"/>
                    </a:lnTo>
                    <a:lnTo>
                      <a:pt x="69" y="17"/>
                    </a:lnTo>
                    <a:lnTo>
                      <a:pt x="69" y="14"/>
                    </a:lnTo>
                    <a:lnTo>
                      <a:pt x="71" y="14"/>
                    </a:lnTo>
                    <a:lnTo>
                      <a:pt x="71" y="17"/>
                    </a:lnTo>
                    <a:lnTo>
                      <a:pt x="72" y="17"/>
                    </a:lnTo>
                    <a:lnTo>
                      <a:pt x="74" y="17"/>
                    </a:lnTo>
                    <a:lnTo>
                      <a:pt x="76" y="17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9" y="14"/>
                    </a:lnTo>
                    <a:lnTo>
                      <a:pt x="81" y="14"/>
                    </a:lnTo>
                    <a:lnTo>
                      <a:pt x="81" y="17"/>
                    </a:lnTo>
                    <a:lnTo>
                      <a:pt x="83" y="17"/>
                    </a:lnTo>
                    <a:lnTo>
                      <a:pt x="81" y="19"/>
                    </a:lnTo>
                    <a:lnTo>
                      <a:pt x="83" y="19"/>
                    </a:lnTo>
                    <a:lnTo>
                      <a:pt x="85" y="19"/>
                    </a:lnTo>
                    <a:lnTo>
                      <a:pt x="87" y="19"/>
                    </a:lnTo>
                    <a:lnTo>
                      <a:pt x="88" y="19"/>
                    </a:lnTo>
                    <a:lnTo>
                      <a:pt x="90" y="19"/>
                    </a:lnTo>
                    <a:lnTo>
                      <a:pt x="92" y="19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0" name="Freeform 78"/>
              <p:cNvSpPr>
                <a:spLocks/>
              </p:cNvSpPr>
              <p:nvPr/>
            </p:nvSpPr>
            <p:spPr bwMode="auto">
              <a:xfrm>
                <a:off x="3123" y="2824"/>
                <a:ext cx="157" cy="245"/>
              </a:xfrm>
              <a:custGeom>
                <a:avLst/>
                <a:gdLst>
                  <a:gd name="T0" fmla="*/ 92 w 157"/>
                  <a:gd name="T1" fmla="*/ 29 h 245"/>
                  <a:gd name="T2" fmla="*/ 94 w 157"/>
                  <a:gd name="T3" fmla="*/ 39 h 245"/>
                  <a:gd name="T4" fmla="*/ 94 w 157"/>
                  <a:gd name="T5" fmla="*/ 61 h 245"/>
                  <a:gd name="T6" fmla="*/ 94 w 157"/>
                  <a:gd name="T7" fmla="*/ 78 h 245"/>
                  <a:gd name="T8" fmla="*/ 94 w 157"/>
                  <a:gd name="T9" fmla="*/ 90 h 245"/>
                  <a:gd name="T10" fmla="*/ 94 w 157"/>
                  <a:gd name="T11" fmla="*/ 105 h 245"/>
                  <a:gd name="T12" fmla="*/ 94 w 157"/>
                  <a:gd name="T13" fmla="*/ 122 h 245"/>
                  <a:gd name="T14" fmla="*/ 115 w 157"/>
                  <a:gd name="T15" fmla="*/ 122 h 245"/>
                  <a:gd name="T16" fmla="*/ 146 w 157"/>
                  <a:gd name="T17" fmla="*/ 122 h 245"/>
                  <a:gd name="T18" fmla="*/ 153 w 157"/>
                  <a:gd name="T19" fmla="*/ 122 h 245"/>
                  <a:gd name="T20" fmla="*/ 157 w 157"/>
                  <a:gd name="T21" fmla="*/ 127 h 245"/>
                  <a:gd name="T22" fmla="*/ 157 w 157"/>
                  <a:gd name="T23" fmla="*/ 144 h 245"/>
                  <a:gd name="T24" fmla="*/ 157 w 157"/>
                  <a:gd name="T25" fmla="*/ 156 h 245"/>
                  <a:gd name="T26" fmla="*/ 157 w 157"/>
                  <a:gd name="T27" fmla="*/ 176 h 245"/>
                  <a:gd name="T28" fmla="*/ 157 w 157"/>
                  <a:gd name="T29" fmla="*/ 191 h 245"/>
                  <a:gd name="T30" fmla="*/ 157 w 157"/>
                  <a:gd name="T31" fmla="*/ 201 h 245"/>
                  <a:gd name="T32" fmla="*/ 157 w 157"/>
                  <a:gd name="T33" fmla="*/ 215 h 245"/>
                  <a:gd name="T34" fmla="*/ 157 w 157"/>
                  <a:gd name="T35" fmla="*/ 225 h 245"/>
                  <a:gd name="T36" fmla="*/ 157 w 157"/>
                  <a:gd name="T37" fmla="*/ 240 h 245"/>
                  <a:gd name="T38" fmla="*/ 148 w 157"/>
                  <a:gd name="T39" fmla="*/ 245 h 245"/>
                  <a:gd name="T40" fmla="*/ 141 w 157"/>
                  <a:gd name="T41" fmla="*/ 242 h 245"/>
                  <a:gd name="T42" fmla="*/ 123 w 157"/>
                  <a:gd name="T43" fmla="*/ 242 h 245"/>
                  <a:gd name="T44" fmla="*/ 113 w 157"/>
                  <a:gd name="T45" fmla="*/ 242 h 245"/>
                  <a:gd name="T46" fmla="*/ 90 w 157"/>
                  <a:gd name="T47" fmla="*/ 242 h 245"/>
                  <a:gd name="T48" fmla="*/ 76 w 157"/>
                  <a:gd name="T49" fmla="*/ 242 h 245"/>
                  <a:gd name="T50" fmla="*/ 65 w 157"/>
                  <a:gd name="T51" fmla="*/ 242 h 245"/>
                  <a:gd name="T52" fmla="*/ 55 w 157"/>
                  <a:gd name="T53" fmla="*/ 242 h 245"/>
                  <a:gd name="T54" fmla="*/ 48 w 157"/>
                  <a:gd name="T55" fmla="*/ 242 h 245"/>
                  <a:gd name="T56" fmla="*/ 35 w 157"/>
                  <a:gd name="T57" fmla="*/ 242 h 245"/>
                  <a:gd name="T58" fmla="*/ 30 w 157"/>
                  <a:gd name="T59" fmla="*/ 237 h 245"/>
                  <a:gd name="T60" fmla="*/ 30 w 157"/>
                  <a:gd name="T61" fmla="*/ 227 h 245"/>
                  <a:gd name="T62" fmla="*/ 32 w 157"/>
                  <a:gd name="T63" fmla="*/ 218 h 245"/>
                  <a:gd name="T64" fmla="*/ 23 w 157"/>
                  <a:gd name="T65" fmla="*/ 213 h 245"/>
                  <a:gd name="T66" fmla="*/ 11 w 157"/>
                  <a:gd name="T67" fmla="*/ 213 h 245"/>
                  <a:gd name="T68" fmla="*/ 2 w 157"/>
                  <a:gd name="T69" fmla="*/ 213 h 245"/>
                  <a:gd name="T70" fmla="*/ 0 w 157"/>
                  <a:gd name="T71" fmla="*/ 198 h 245"/>
                  <a:gd name="T72" fmla="*/ 0 w 157"/>
                  <a:gd name="T73" fmla="*/ 183 h 245"/>
                  <a:gd name="T74" fmla="*/ 0 w 157"/>
                  <a:gd name="T75" fmla="*/ 166 h 245"/>
                  <a:gd name="T76" fmla="*/ 0 w 157"/>
                  <a:gd name="T77" fmla="*/ 147 h 245"/>
                  <a:gd name="T78" fmla="*/ 0 w 157"/>
                  <a:gd name="T79" fmla="*/ 130 h 245"/>
                  <a:gd name="T80" fmla="*/ 0 w 157"/>
                  <a:gd name="T81" fmla="*/ 117 h 245"/>
                  <a:gd name="T82" fmla="*/ 0 w 157"/>
                  <a:gd name="T83" fmla="*/ 103 h 245"/>
                  <a:gd name="T84" fmla="*/ 0 w 157"/>
                  <a:gd name="T85" fmla="*/ 88 h 245"/>
                  <a:gd name="T86" fmla="*/ 0 w 157"/>
                  <a:gd name="T87" fmla="*/ 71 h 245"/>
                  <a:gd name="T88" fmla="*/ 0 w 157"/>
                  <a:gd name="T89" fmla="*/ 59 h 245"/>
                  <a:gd name="T90" fmla="*/ 0 w 157"/>
                  <a:gd name="T91" fmla="*/ 32 h 245"/>
                  <a:gd name="T92" fmla="*/ 9 w 157"/>
                  <a:gd name="T93" fmla="*/ 32 h 245"/>
                  <a:gd name="T94" fmla="*/ 18 w 157"/>
                  <a:gd name="T95" fmla="*/ 32 h 245"/>
                  <a:gd name="T96" fmla="*/ 28 w 157"/>
                  <a:gd name="T97" fmla="*/ 24 h 245"/>
                  <a:gd name="T98" fmla="*/ 28 w 157"/>
                  <a:gd name="T99" fmla="*/ 10 h 245"/>
                  <a:gd name="T100" fmla="*/ 32 w 157"/>
                  <a:gd name="T101" fmla="*/ 0 h 245"/>
                  <a:gd name="T102" fmla="*/ 49 w 157"/>
                  <a:gd name="T103" fmla="*/ 12 h 245"/>
                  <a:gd name="T104" fmla="*/ 55 w 157"/>
                  <a:gd name="T105" fmla="*/ 14 h 245"/>
                  <a:gd name="T106" fmla="*/ 60 w 157"/>
                  <a:gd name="T107" fmla="*/ 17 h 245"/>
                  <a:gd name="T108" fmla="*/ 62 w 157"/>
                  <a:gd name="T109" fmla="*/ 14 h 245"/>
                  <a:gd name="T110" fmla="*/ 65 w 157"/>
                  <a:gd name="T111" fmla="*/ 14 h 245"/>
                  <a:gd name="T112" fmla="*/ 67 w 157"/>
                  <a:gd name="T113" fmla="*/ 17 h 245"/>
                  <a:gd name="T114" fmla="*/ 71 w 157"/>
                  <a:gd name="T115" fmla="*/ 17 h 245"/>
                  <a:gd name="T116" fmla="*/ 71 w 157"/>
                  <a:gd name="T117" fmla="*/ 17 h 245"/>
                  <a:gd name="T118" fmla="*/ 76 w 157"/>
                  <a:gd name="T119" fmla="*/ 14 h 245"/>
                  <a:gd name="T120" fmla="*/ 81 w 157"/>
                  <a:gd name="T121" fmla="*/ 17 h 245"/>
                  <a:gd name="T122" fmla="*/ 85 w 157"/>
                  <a:gd name="T123" fmla="*/ 19 h 245"/>
                  <a:gd name="T124" fmla="*/ 92 w 157"/>
                  <a:gd name="T125" fmla="*/ 19 h 245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57"/>
                  <a:gd name="T190" fmla="*/ 0 h 245"/>
                  <a:gd name="T191" fmla="*/ 157 w 157"/>
                  <a:gd name="T192" fmla="*/ 245 h 245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57" h="245">
                    <a:moveTo>
                      <a:pt x="92" y="19"/>
                    </a:moveTo>
                    <a:lnTo>
                      <a:pt x="92" y="22"/>
                    </a:lnTo>
                    <a:lnTo>
                      <a:pt x="92" y="24"/>
                    </a:lnTo>
                    <a:lnTo>
                      <a:pt x="92" y="29"/>
                    </a:lnTo>
                    <a:lnTo>
                      <a:pt x="92" y="32"/>
                    </a:lnTo>
                    <a:lnTo>
                      <a:pt x="94" y="32"/>
                    </a:lnTo>
                    <a:lnTo>
                      <a:pt x="94" y="37"/>
                    </a:lnTo>
                    <a:lnTo>
                      <a:pt x="94" y="39"/>
                    </a:lnTo>
                    <a:lnTo>
                      <a:pt x="94" y="46"/>
                    </a:lnTo>
                    <a:lnTo>
                      <a:pt x="94" y="51"/>
                    </a:lnTo>
                    <a:lnTo>
                      <a:pt x="94" y="56"/>
                    </a:lnTo>
                    <a:lnTo>
                      <a:pt x="94" y="61"/>
                    </a:lnTo>
                    <a:lnTo>
                      <a:pt x="94" y="63"/>
                    </a:lnTo>
                    <a:lnTo>
                      <a:pt x="94" y="68"/>
                    </a:lnTo>
                    <a:lnTo>
                      <a:pt x="94" y="76"/>
                    </a:lnTo>
                    <a:lnTo>
                      <a:pt x="94" y="78"/>
                    </a:lnTo>
                    <a:lnTo>
                      <a:pt x="94" y="81"/>
                    </a:lnTo>
                    <a:lnTo>
                      <a:pt x="94" y="86"/>
                    </a:lnTo>
                    <a:lnTo>
                      <a:pt x="94" y="88"/>
                    </a:lnTo>
                    <a:lnTo>
                      <a:pt x="94" y="90"/>
                    </a:lnTo>
                    <a:lnTo>
                      <a:pt x="94" y="93"/>
                    </a:lnTo>
                    <a:lnTo>
                      <a:pt x="94" y="95"/>
                    </a:lnTo>
                    <a:lnTo>
                      <a:pt x="94" y="98"/>
                    </a:lnTo>
                    <a:lnTo>
                      <a:pt x="94" y="105"/>
                    </a:lnTo>
                    <a:lnTo>
                      <a:pt x="94" y="107"/>
                    </a:lnTo>
                    <a:lnTo>
                      <a:pt x="94" y="112"/>
                    </a:lnTo>
                    <a:lnTo>
                      <a:pt x="94" y="117"/>
                    </a:lnTo>
                    <a:lnTo>
                      <a:pt x="94" y="122"/>
                    </a:lnTo>
                    <a:lnTo>
                      <a:pt x="95" y="122"/>
                    </a:lnTo>
                    <a:lnTo>
                      <a:pt x="99" y="122"/>
                    </a:lnTo>
                    <a:lnTo>
                      <a:pt x="106" y="122"/>
                    </a:lnTo>
                    <a:lnTo>
                      <a:pt x="115" y="122"/>
                    </a:lnTo>
                    <a:lnTo>
                      <a:pt x="120" y="122"/>
                    </a:lnTo>
                    <a:lnTo>
                      <a:pt x="131" y="122"/>
                    </a:lnTo>
                    <a:lnTo>
                      <a:pt x="138" y="122"/>
                    </a:lnTo>
                    <a:lnTo>
                      <a:pt x="146" y="122"/>
                    </a:lnTo>
                    <a:lnTo>
                      <a:pt x="148" y="122"/>
                    </a:lnTo>
                    <a:lnTo>
                      <a:pt x="150" y="122"/>
                    </a:lnTo>
                    <a:lnTo>
                      <a:pt x="152" y="122"/>
                    </a:lnTo>
                    <a:lnTo>
                      <a:pt x="153" y="122"/>
                    </a:lnTo>
                    <a:lnTo>
                      <a:pt x="155" y="122"/>
                    </a:lnTo>
                    <a:lnTo>
                      <a:pt x="157" y="122"/>
                    </a:lnTo>
                    <a:lnTo>
                      <a:pt x="157" y="125"/>
                    </a:lnTo>
                    <a:lnTo>
                      <a:pt x="157" y="127"/>
                    </a:lnTo>
                    <a:lnTo>
                      <a:pt x="157" y="132"/>
                    </a:lnTo>
                    <a:lnTo>
                      <a:pt x="157" y="137"/>
                    </a:lnTo>
                    <a:lnTo>
                      <a:pt x="157" y="142"/>
                    </a:lnTo>
                    <a:lnTo>
                      <a:pt x="157" y="144"/>
                    </a:lnTo>
                    <a:lnTo>
                      <a:pt x="157" y="147"/>
                    </a:lnTo>
                    <a:lnTo>
                      <a:pt x="157" y="149"/>
                    </a:lnTo>
                    <a:lnTo>
                      <a:pt x="157" y="152"/>
                    </a:lnTo>
                    <a:lnTo>
                      <a:pt x="157" y="156"/>
                    </a:lnTo>
                    <a:lnTo>
                      <a:pt x="157" y="159"/>
                    </a:lnTo>
                    <a:lnTo>
                      <a:pt x="157" y="166"/>
                    </a:lnTo>
                    <a:lnTo>
                      <a:pt x="157" y="174"/>
                    </a:lnTo>
                    <a:lnTo>
                      <a:pt x="157" y="176"/>
                    </a:lnTo>
                    <a:lnTo>
                      <a:pt x="157" y="181"/>
                    </a:lnTo>
                    <a:lnTo>
                      <a:pt x="157" y="183"/>
                    </a:lnTo>
                    <a:lnTo>
                      <a:pt x="157" y="188"/>
                    </a:lnTo>
                    <a:lnTo>
                      <a:pt x="157" y="191"/>
                    </a:lnTo>
                    <a:lnTo>
                      <a:pt x="157" y="193"/>
                    </a:lnTo>
                    <a:lnTo>
                      <a:pt x="157" y="196"/>
                    </a:lnTo>
                    <a:lnTo>
                      <a:pt x="157" y="198"/>
                    </a:lnTo>
                    <a:lnTo>
                      <a:pt x="157" y="201"/>
                    </a:lnTo>
                    <a:lnTo>
                      <a:pt x="157" y="203"/>
                    </a:lnTo>
                    <a:lnTo>
                      <a:pt x="157" y="210"/>
                    </a:lnTo>
                    <a:lnTo>
                      <a:pt x="157" y="213"/>
                    </a:lnTo>
                    <a:lnTo>
                      <a:pt x="157" y="215"/>
                    </a:lnTo>
                    <a:lnTo>
                      <a:pt x="157" y="218"/>
                    </a:lnTo>
                    <a:lnTo>
                      <a:pt x="157" y="220"/>
                    </a:lnTo>
                    <a:lnTo>
                      <a:pt x="157" y="222"/>
                    </a:lnTo>
                    <a:lnTo>
                      <a:pt x="157" y="225"/>
                    </a:lnTo>
                    <a:lnTo>
                      <a:pt x="157" y="227"/>
                    </a:lnTo>
                    <a:lnTo>
                      <a:pt x="157" y="230"/>
                    </a:lnTo>
                    <a:lnTo>
                      <a:pt x="157" y="237"/>
                    </a:lnTo>
                    <a:lnTo>
                      <a:pt x="157" y="240"/>
                    </a:lnTo>
                    <a:lnTo>
                      <a:pt x="157" y="245"/>
                    </a:lnTo>
                    <a:lnTo>
                      <a:pt x="155" y="245"/>
                    </a:lnTo>
                    <a:lnTo>
                      <a:pt x="153" y="245"/>
                    </a:lnTo>
                    <a:lnTo>
                      <a:pt x="148" y="245"/>
                    </a:lnTo>
                    <a:lnTo>
                      <a:pt x="148" y="242"/>
                    </a:lnTo>
                    <a:lnTo>
                      <a:pt x="146" y="242"/>
                    </a:lnTo>
                    <a:lnTo>
                      <a:pt x="146" y="245"/>
                    </a:lnTo>
                    <a:lnTo>
                      <a:pt x="141" y="242"/>
                    </a:lnTo>
                    <a:lnTo>
                      <a:pt x="138" y="242"/>
                    </a:lnTo>
                    <a:lnTo>
                      <a:pt x="131" y="242"/>
                    </a:lnTo>
                    <a:lnTo>
                      <a:pt x="125" y="242"/>
                    </a:lnTo>
                    <a:lnTo>
                      <a:pt x="123" y="242"/>
                    </a:lnTo>
                    <a:lnTo>
                      <a:pt x="122" y="242"/>
                    </a:lnTo>
                    <a:lnTo>
                      <a:pt x="120" y="242"/>
                    </a:lnTo>
                    <a:lnTo>
                      <a:pt x="116" y="242"/>
                    </a:lnTo>
                    <a:lnTo>
                      <a:pt x="113" y="242"/>
                    </a:lnTo>
                    <a:lnTo>
                      <a:pt x="106" y="242"/>
                    </a:lnTo>
                    <a:lnTo>
                      <a:pt x="94" y="242"/>
                    </a:lnTo>
                    <a:lnTo>
                      <a:pt x="92" y="242"/>
                    </a:lnTo>
                    <a:lnTo>
                      <a:pt x="90" y="242"/>
                    </a:lnTo>
                    <a:lnTo>
                      <a:pt x="81" y="242"/>
                    </a:lnTo>
                    <a:lnTo>
                      <a:pt x="79" y="242"/>
                    </a:lnTo>
                    <a:lnTo>
                      <a:pt x="78" y="242"/>
                    </a:lnTo>
                    <a:lnTo>
                      <a:pt x="76" y="242"/>
                    </a:lnTo>
                    <a:lnTo>
                      <a:pt x="74" y="242"/>
                    </a:lnTo>
                    <a:lnTo>
                      <a:pt x="72" y="242"/>
                    </a:lnTo>
                    <a:lnTo>
                      <a:pt x="69" y="242"/>
                    </a:lnTo>
                    <a:lnTo>
                      <a:pt x="65" y="242"/>
                    </a:lnTo>
                    <a:lnTo>
                      <a:pt x="62" y="242"/>
                    </a:lnTo>
                    <a:lnTo>
                      <a:pt x="58" y="242"/>
                    </a:lnTo>
                    <a:lnTo>
                      <a:pt x="57" y="242"/>
                    </a:lnTo>
                    <a:lnTo>
                      <a:pt x="55" y="242"/>
                    </a:lnTo>
                    <a:lnTo>
                      <a:pt x="53" y="242"/>
                    </a:lnTo>
                    <a:lnTo>
                      <a:pt x="51" y="242"/>
                    </a:lnTo>
                    <a:lnTo>
                      <a:pt x="49" y="242"/>
                    </a:lnTo>
                    <a:lnTo>
                      <a:pt x="48" y="242"/>
                    </a:lnTo>
                    <a:lnTo>
                      <a:pt x="44" y="242"/>
                    </a:lnTo>
                    <a:lnTo>
                      <a:pt x="39" y="242"/>
                    </a:lnTo>
                    <a:lnTo>
                      <a:pt x="37" y="242"/>
                    </a:lnTo>
                    <a:lnTo>
                      <a:pt x="35" y="242"/>
                    </a:lnTo>
                    <a:lnTo>
                      <a:pt x="32" y="242"/>
                    </a:lnTo>
                    <a:lnTo>
                      <a:pt x="30" y="242"/>
                    </a:lnTo>
                    <a:lnTo>
                      <a:pt x="30" y="240"/>
                    </a:lnTo>
                    <a:lnTo>
                      <a:pt x="30" y="237"/>
                    </a:lnTo>
                    <a:lnTo>
                      <a:pt x="30" y="235"/>
                    </a:lnTo>
                    <a:lnTo>
                      <a:pt x="30" y="232"/>
                    </a:lnTo>
                    <a:lnTo>
                      <a:pt x="30" y="230"/>
                    </a:lnTo>
                    <a:lnTo>
                      <a:pt x="30" y="227"/>
                    </a:lnTo>
                    <a:lnTo>
                      <a:pt x="30" y="225"/>
                    </a:lnTo>
                    <a:lnTo>
                      <a:pt x="30" y="222"/>
                    </a:lnTo>
                    <a:lnTo>
                      <a:pt x="30" y="220"/>
                    </a:lnTo>
                    <a:lnTo>
                      <a:pt x="32" y="218"/>
                    </a:lnTo>
                    <a:lnTo>
                      <a:pt x="32" y="215"/>
                    </a:lnTo>
                    <a:lnTo>
                      <a:pt x="32" y="213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0" y="213"/>
                    </a:lnTo>
                    <a:lnTo>
                      <a:pt x="14" y="213"/>
                    </a:lnTo>
                    <a:lnTo>
                      <a:pt x="12" y="213"/>
                    </a:lnTo>
                    <a:lnTo>
                      <a:pt x="11" y="213"/>
                    </a:lnTo>
                    <a:lnTo>
                      <a:pt x="9" y="213"/>
                    </a:lnTo>
                    <a:lnTo>
                      <a:pt x="5" y="213"/>
                    </a:lnTo>
                    <a:lnTo>
                      <a:pt x="4" y="213"/>
                    </a:lnTo>
                    <a:lnTo>
                      <a:pt x="2" y="213"/>
                    </a:lnTo>
                    <a:lnTo>
                      <a:pt x="0" y="213"/>
                    </a:lnTo>
                    <a:lnTo>
                      <a:pt x="0" y="203"/>
                    </a:lnTo>
                    <a:lnTo>
                      <a:pt x="0" y="201"/>
                    </a:lnTo>
                    <a:lnTo>
                      <a:pt x="0" y="198"/>
                    </a:lnTo>
                    <a:lnTo>
                      <a:pt x="0" y="193"/>
                    </a:lnTo>
                    <a:lnTo>
                      <a:pt x="0" y="191"/>
                    </a:lnTo>
                    <a:lnTo>
                      <a:pt x="0" y="188"/>
                    </a:lnTo>
                    <a:lnTo>
                      <a:pt x="0" y="183"/>
                    </a:lnTo>
                    <a:lnTo>
                      <a:pt x="0" y="181"/>
                    </a:lnTo>
                    <a:lnTo>
                      <a:pt x="0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34"/>
                    </a:lnTo>
                    <a:lnTo>
                      <a:pt x="0" y="130"/>
                    </a:lnTo>
                    <a:lnTo>
                      <a:pt x="0" y="127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4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5" y="32"/>
                    </a:lnTo>
                    <a:lnTo>
                      <a:pt x="7" y="32"/>
                    </a:lnTo>
                    <a:lnTo>
                      <a:pt x="9" y="32"/>
                    </a:lnTo>
                    <a:lnTo>
                      <a:pt x="12" y="32"/>
                    </a:lnTo>
                    <a:lnTo>
                      <a:pt x="14" y="32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7" y="32"/>
                    </a:lnTo>
                    <a:lnTo>
                      <a:pt x="28" y="32"/>
                    </a:lnTo>
                    <a:lnTo>
                      <a:pt x="28" y="27"/>
                    </a:lnTo>
                    <a:lnTo>
                      <a:pt x="28" y="24"/>
                    </a:lnTo>
                    <a:lnTo>
                      <a:pt x="28" y="22"/>
                    </a:lnTo>
                    <a:lnTo>
                      <a:pt x="28" y="14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28" y="7"/>
                    </a:lnTo>
                    <a:lnTo>
                      <a:pt x="28" y="5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44" y="7"/>
                    </a:lnTo>
                    <a:lnTo>
                      <a:pt x="46" y="7"/>
                    </a:lnTo>
                    <a:lnTo>
                      <a:pt x="49" y="10"/>
                    </a:lnTo>
                    <a:lnTo>
                      <a:pt x="49" y="12"/>
                    </a:lnTo>
                    <a:lnTo>
                      <a:pt x="51" y="12"/>
                    </a:lnTo>
                    <a:lnTo>
                      <a:pt x="51" y="14"/>
                    </a:lnTo>
                    <a:lnTo>
                      <a:pt x="53" y="14"/>
                    </a:lnTo>
                    <a:lnTo>
                      <a:pt x="55" y="14"/>
                    </a:lnTo>
                    <a:lnTo>
                      <a:pt x="57" y="14"/>
                    </a:lnTo>
                    <a:lnTo>
                      <a:pt x="58" y="14"/>
                    </a:lnTo>
                    <a:lnTo>
                      <a:pt x="58" y="17"/>
                    </a:lnTo>
                    <a:lnTo>
                      <a:pt x="60" y="17"/>
                    </a:lnTo>
                    <a:lnTo>
                      <a:pt x="62" y="17"/>
                    </a:lnTo>
                    <a:lnTo>
                      <a:pt x="64" y="17"/>
                    </a:lnTo>
                    <a:lnTo>
                      <a:pt x="64" y="14"/>
                    </a:lnTo>
                    <a:lnTo>
                      <a:pt x="62" y="14"/>
                    </a:lnTo>
                    <a:lnTo>
                      <a:pt x="64" y="14"/>
                    </a:lnTo>
                    <a:lnTo>
                      <a:pt x="64" y="12"/>
                    </a:lnTo>
                    <a:lnTo>
                      <a:pt x="64" y="14"/>
                    </a:lnTo>
                    <a:lnTo>
                      <a:pt x="65" y="14"/>
                    </a:lnTo>
                    <a:lnTo>
                      <a:pt x="65" y="12"/>
                    </a:lnTo>
                    <a:lnTo>
                      <a:pt x="67" y="12"/>
                    </a:lnTo>
                    <a:lnTo>
                      <a:pt x="67" y="14"/>
                    </a:lnTo>
                    <a:lnTo>
                      <a:pt x="67" y="17"/>
                    </a:lnTo>
                    <a:lnTo>
                      <a:pt x="67" y="19"/>
                    </a:lnTo>
                    <a:lnTo>
                      <a:pt x="69" y="19"/>
                    </a:lnTo>
                    <a:lnTo>
                      <a:pt x="69" y="17"/>
                    </a:lnTo>
                    <a:lnTo>
                      <a:pt x="71" y="17"/>
                    </a:lnTo>
                    <a:lnTo>
                      <a:pt x="69" y="17"/>
                    </a:lnTo>
                    <a:lnTo>
                      <a:pt x="69" y="14"/>
                    </a:lnTo>
                    <a:lnTo>
                      <a:pt x="71" y="14"/>
                    </a:lnTo>
                    <a:lnTo>
                      <a:pt x="71" y="17"/>
                    </a:lnTo>
                    <a:lnTo>
                      <a:pt x="72" y="17"/>
                    </a:lnTo>
                    <a:lnTo>
                      <a:pt x="74" y="17"/>
                    </a:lnTo>
                    <a:lnTo>
                      <a:pt x="76" y="17"/>
                    </a:lnTo>
                    <a:lnTo>
                      <a:pt x="76" y="14"/>
                    </a:lnTo>
                    <a:lnTo>
                      <a:pt x="78" y="14"/>
                    </a:lnTo>
                    <a:lnTo>
                      <a:pt x="79" y="14"/>
                    </a:lnTo>
                    <a:lnTo>
                      <a:pt x="81" y="14"/>
                    </a:lnTo>
                    <a:lnTo>
                      <a:pt x="81" y="17"/>
                    </a:lnTo>
                    <a:lnTo>
                      <a:pt x="83" y="17"/>
                    </a:lnTo>
                    <a:lnTo>
                      <a:pt x="81" y="19"/>
                    </a:lnTo>
                    <a:lnTo>
                      <a:pt x="83" y="19"/>
                    </a:lnTo>
                    <a:lnTo>
                      <a:pt x="85" y="19"/>
                    </a:lnTo>
                    <a:lnTo>
                      <a:pt x="87" y="19"/>
                    </a:lnTo>
                    <a:lnTo>
                      <a:pt x="88" y="19"/>
                    </a:lnTo>
                    <a:lnTo>
                      <a:pt x="90" y="19"/>
                    </a:lnTo>
                    <a:lnTo>
                      <a:pt x="92" y="19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1" name="Freeform 79"/>
              <p:cNvSpPr>
                <a:spLocks/>
              </p:cNvSpPr>
              <p:nvPr/>
            </p:nvSpPr>
            <p:spPr bwMode="auto">
              <a:xfrm>
                <a:off x="3215" y="2841"/>
                <a:ext cx="158" cy="108"/>
              </a:xfrm>
              <a:custGeom>
                <a:avLst/>
                <a:gdLst>
                  <a:gd name="T0" fmla="*/ 3 w 158"/>
                  <a:gd name="T1" fmla="*/ 7 h 108"/>
                  <a:gd name="T2" fmla="*/ 5 w 158"/>
                  <a:gd name="T3" fmla="*/ 12 h 108"/>
                  <a:gd name="T4" fmla="*/ 14 w 158"/>
                  <a:gd name="T5" fmla="*/ 12 h 108"/>
                  <a:gd name="T6" fmla="*/ 17 w 158"/>
                  <a:gd name="T7" fmla="*/ 5 h 108"/>
                  <a:gd name="T8" fmla="*/ 23 w 158"/>
                  <a:gd name="T9" fmla="*/ 5 h 108"/>
                  <a:gd name="T10" fmla="*/ 30 w 158"/>
                  <a:gd name="T11" fmla="*/ 2 h 108"/>
                  <a:gd name="T12" fmla="*/ 39 w 158"/>
                  <a:gd name="T13" fmla="*/ 2 h 108"/>
                  <a:gd name="T14" fmla="*/ 42 w 158"/>
                  <a:gd name="T15" fmla="*/ 0 h 108"/>
                  <a:gd name="T16" fmla="*/ 46 w 158"/>
                  <a:gd name="T17" fmla="*/ 7 h 108"/>
                  <a:gd name="T18" fmla="*/ 53 w 158"/>
                  <a:gd name="T19" fmla="*/ 10 h 108"/>
                  <a:gd name="T20" fmla="*/ 58 w 158"/>
                  <a:gd name="T21" fmla="*/ 10 h 108"/>
                  <a:gd name="T22" fmla="*/ 63 w 158"/>
                  <a:gd name="T23" fmla="*/ 12 h 108"/>
                  <a:gd name="T24" fmla="*/ 68 w 158"/>
                  <a:gd name="T25" fmla="*/ 17 h 108"/>
                  <a:gd name="T26" fmla="*/ 74 w 158"/>
                  <a:gd name="T27" fmla="*/ 12 h 108"/>
                  <a:gd name="T28" fmla="*/ 79 w 158"/>
                  <a:gd name="T29" fmla="*/ 12 h 108"/>
                  <a:gd name="T30" fmla="*/ 84 w 158"/>
                  <a:gd name="T31" fmla="*/ 17 h 108"/>
                  <a:gd name="T32" fmla="*/ 88 w 158"/>
                  <a:gd name="T33" fmla="*/ 20 h 108"/>
                  <a:gd name="T34" fmla="*/ 91 w 158"/>
                  <a:gd name="T35" fmla="*/ 22 h 108"/>
                  <a:gd name="T36" fmla="*/ 97 w 158"/>
                  <a:gd name="T37" fmla="*/ 22 h 108"/>
                  <a:gd name="T38" fmla="*/ 102 w 158"/>
                  <a:gd name="T39" fmla="*/ 22 h 108"/>
                  <a:gd name="T40" fmla="*/ 109 w 158"/>
                  <a:gd name="T41" fmla="*/ 20 h 108"/>
                  <a:gd name="T42" fmla="*/ 113 w 158"/>
                  <a:gd name="T43" fmla="*/ 27 h 108"/>
                  <a:gd name="T44" fmla="*/ 118 w 158"/>
                  <a:gd name="T45" fmla="*/ 27 h 108"/>
                  <a:gd name="T46" fmla="*/ 125 w 158"/>
                  <a:gd name="T47" fmla="*/ 24 h 108"/>
                  <a:gd name="T48" fmla="*/ 130 w 158"/>
                  <a:gd name="T49" fmla="*/ 29 h 108"/>
                  <a:gd name="T50" fmla="*/ 137 w 158"/>
                  <a:gd name="T51" fmla="*/ 32 h 108"/>
                  <a:gd name="T52" fmla="*/ 144 w 158"/>
                  <a:gd name="T53" fmla="*/ 34 h 108"/>
                  <a:gd name="T54" fmla="*/ 146 w 158"/>
                  <a:gd name="T55" fmla="*/ 39 h 108"/>
                  <a:gd name="T56" fmla="*/ 148 w 158"/>
                  <a:gd name="T57" fmla="*/ 49 h 108"/>
                  <a:gd name="T58" fmla="*/ 155 w 158"/>
                  <a:gd name="T59" fmla="*/ 51 h 108"/>
                  <a:gd name="T60" fmla="*/ 151 w 158"/>
                  <a:gd name="T61" fmla="*/ 56 h 108"/>
                  <a:gd name="T62" fmla="*/ 146 w 158"/>
                  <a:gd name="T63" fmla="*/ 61 h 108"/>
                  <a:gd name="T64" fmla="*/ 139 w 158"/>
                  <a:gd name="T65" fmla="*/ 69 h 108"/>
                  <a:gd name="T66" fmla="*/ 143 w 158"/>
                  <a:gd name="T67" fmla="*/ 76 h 108"/>
                  <a:gd name="T68" fmla="*/ 148 w 158"/>
                  <a:gd name="T69" fmla="*/ 81 h 108"/>
                  <a:gd name="T70" fmla="*/ 153 w 158"/>
                  <a:gd name="T71" fmla="*/ 86 h 108"/>
                  <a:gd name="T72" fmla="*/ 158 w 158"/>
                  <a:gd name="T73" fmla="*/ 95 h 108"/>
                  <a:gd name="T74" fmla="*/ 153 w 158"/>
                  <a:gd name="T75" fmla="*/ 108 h 108"/>
                  <a:gd name="T76" fmla="*/ 141 w 158"/>
                  <a:gd name="T77" fmla="*/ 108 h 108"/>
                  <a:gd name="T78" fmla="*/ 123 w 158"/>
                  <a:gd name="T79" fmla="*/ 105 h 108"/>
                  <a:gd name="T80" fmla="*/ 111 w 158"/>
                  <a:gd name="T81" fmla="*/ 105 h 108"/>
                  <a:gd name="T82" fmla="*/ 91 w 158"/>
                  <a:gd name="T83" fmla="*/ 105 h 108"/>
                  <a:gd name="T84" fmla="*/ 76 w 158"/>
                  <a:gd name="T85" fmla="*/ 105 h 108"/>
                  <a:gd name="T86" fmla="*/ 60 w 158"/>
                  <a:gd name="T87" fmla="*/ 105 h 108"/>
                  <a:gd name="T88" fmla="*/ 39 w 158"/>
                  <a:gd name="T89" fmla="*/ 105 h 108"/>
                  <a:gd name="T90" fmla="*/ 3 w 158"/>
                  <a:gd name="T91" fmla="*/ 105 h 108"/>
                  <a:gd name="T92" fmla="*/ 2 w 158"/>
                  <a:gd name="T93" fmla="*/ 88 h 108"/>
                  <a:gd name="T94" fmla="*/ 2 w 158"/>
                  <a:gd name="T95" fmla="*/ 71 h 108"/>
                  <a:gd name="T96" fmla="*/ 2 w 158"/>
                  <a:gd name="T97" fmla="*/ 51 h 108"/>
                  <a:gd name="T98" fmla="*/ 2 w 158"/>
                  <a:gd name="T99" fmla="*/ 29 h 108"/>
                  <a:gd name="T100" fmla="*/ 0 w 158"/>
                  <a:gd name="T101" fmla="*/ 12 h 10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58"/>
                  <a:gd name="T154" fmla="*/ 0 h 108"/>
                  <a:gd name="T155" fmla="*/ 158 w 158"/>
                  <a:gd name="T156" fmla="*/ 108 h 10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58" h="108">
                    <a:moveTo>
                      <a:pt x="0" y="2"/>
                    </a:moveTo>
                    <a:lnTo>
                      <a:pt x="2" y="2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6" y="12"/>
                    </a:lnTo>
                    <a:lnTo>
                      <a:pt x="17" y="12"/>
                    </a:lnTo>
                    <a:lnTo>
                      <a:pt x="17" y="10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8" y="5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4" y="5"/>
                    </a:lnTo>
                    <a:lnTo>
                      <a:pt x="46" y="5"/>
                    </a:lnTo>
                    <a:lnTo>
                      <a:pt x="46" y="7"/>
                    </a:lnTo>
                    <a:lnTo>
                      <a:pt x="47" y="7"/>
                    </a:lnTo>
                    <a:lnTo>
                      <a:pt x="47" y="10"/>
                    </a:lnTo>
                    <a:lnTo>
                      <a:pt x="49" y="10"/>
                    </a:lnTo>
                    <a:lnTo>
                      <a:pt x="51" y="10"/>
                    </a:lnTo>
                    <a:lnTo>
                      <a:pt x="53" y="10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6" y="7"/>
                    </a:lnTo>
                    <a:lnTo>
                      <a:pt x="58" y="7"/>
                    </a:lnTo>
                    <a:lnTo>
                      <a:pt x="58" y="10"/>
                    </a:lnTo>
                    <a:lnTo>
                      <a:pt x="58" y="12"/>
                    </a:lnTo>
                    <a:lnTo>
                      <a:pt x="60" y="12"/>
                    </a:lnTo>
                    <a:lnTo>
                      <a:pt x="61" y="10"/>
                    </a:lnTo>
                    <a:lnTo>
                      <a:pt x="61" y="12"/>
                    </a:lnTo>
                    <a:lnTo>
                      <a:pt x="63" y="12"/>
                    </a:lnTo>
                    <a:lnTo>
                      <a:pt x="65" y="12"/>
                    </a:lnTo>
                    <a:lnTo>
                      <a:pt x="65" y="15"/>
                    </a:lnTo>
                    <a:lnTo>
                      <a:pt x="67" y="15"/>
                    </a:lnTo>
                    <a:lnTo>
                      <a:pt x="67" y="17"/>
                    </a:lnTo>
                    <a:lnTo>
                      <a:pt x="68" y="17"/>
                    </a:lnTo>
                    <a:lnTo>
                      <a:pt x="68" y="15"/>
                    </a:lnTo>
                    <a:lnTo>
                      <a:pt x="70" y="15"/>
                    </a:lnTo>
                    <a:lnTo>
                      <a:pt x="72" y="15"/>
                    </a:lnTo>
                    <a:lnTo>
                      <a:pt x="74" y="15"/>
                    </a:lnTo>
                    <a:lnTo>
                      <a:pt x="74" y="12"/>
                    </a:lnTo>
                    <a:lnTo>
                      <a:pt x="76" y="12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7" y="12"/>
                    </a:lnTo>
                    <a:lnTo>
                      <a:pt x="79" y="12"/>
                    </a:lnTo>
                    <a:lnTo>
                      <a:pt x="81" y="12"/>
                    </a:lnTo>
                    <a:lnTo>
                      <a:pt x="81" y="15"/>
                    </a:lnTo>
                    <a:lnTo>
                      <a:pt x="83" y="15"/>
                    </a:lnTo>
                    <a:lnTo>
                      <a:pt x="84" y="15"/>
                    </a:lnTo>
                    <a:lnTo>
                      <a:pt x="84" y="17"/>
                    </a:lnTo>
                    <a:lnTo>
                      <a:pt x="86" y="17"/>
                    </a:lnTo>
                    <a:lnTo>
                      <a:pt x="86" y="20"/>
                    </a:lnTo>
                    <a:lnTo>
                      <a:pt x="86" y="17"/>
                    </a:lnTo>
                    <a:lnTo>
                      <a:pt x="88" y="17"/>
                    </a:lnTo>
                    <a:lnTo>
                      <a:pt x="88" y="20"/>
                    </a:lnTo>
                    <a:lnTo>
                      <a:pt x="90" y="20"/>
                    </a:lnTo>
                    <a:lnTo>
                      <a:pt x="90" y="22"/>
                    </a:lnTo>
                    <a:lnTo>
                      <a:pt x="90" y="24"/>
                    </a:lnTo>
                    <a:lnTo>
                      <a:pt x="90" y="22"/>
                    </a:lnTo>
                    <a:lnTo>
                      <a:pt x="91" y="22"/>
                    </a:lnTo>
                    <a:lnTo>
                      <a:pt x="91" y="20"/>
                    </a:lnTo>
                    <a:lnTo>
                      <a:pt x="91" y="22"/>
                    </a:lnTo>
                    <a:lnTo>
                      <a:pt x="93" y="22"/>
                    </a:lnTo>
                    <a:lnTo>
                      <a:pt x="95" y="22"/>
                    </a:lnTo>
                    <a:lnTo>
                      <a:pt x="97" y="22"/>
                    </a:lnTo>
                    <a:lnTo>
                      <a:pt x="97" y="24"/>
                    </a:lnTo>
                    <a:lnTo>
                      <a:pt x="98" y="24"/>
                    </a:lnTo>
                    <a:lnTo>
                      <a:pt x="100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4" y="22"/>
                    </a:lnTo>
                    <a:lnTo>
                      <a:pt x="106" y="22"/>
                    </a:lnTo>
                    <a:lnTo>
                      <a:pt x="107" y="22"/>
                    </a:lnTo>
                    <a:lnTo>
                      <a:pt x="107" y="20"/>
                    </a:lnTo>
                    <a:lnTo>
                      <a:pt x="109" y="20"/>
                    </a:lnTo>
                    <a:lnTo>
                      <a:pt x="111" y="20"/>
                    </a:lnTo>
                    <a:lnTo>
                      <a:pt x="111" y="22"/>
                    </a:lnTo>
                    <a:lnTo>
                      <a:pt x="111" y="24"/>
                    </a:lnTo>
                    <a:lnTo>
                      <a:pt x="113" y="24"/>
                    </a:lnTo>
                    <a:lnTo>
                      <a:pt x="113" y="27"/>
                    </a:lnTo>
                    <a:lnTo>
                      <a:pt x="114" y="27"/>
                    </a:lnTo>
                    <a:lnTo>
                      <a:pt x="116" y="27"/>
                    </a:lnTo>
                    <a:lnTo>
                      <a:pt x="116" y="24"/>
                    </a:lnTo>
                    <a:lnTo>
                      <a:pt x="116" y="27"/>
                    </a:lnTo>
                    <a:lnTo>
                      <a:pt x="118" y="27"/>
                    </a:lnTo>
                    <a:lnTo>
                      <a:pt x="120" y="27"/>
                    </a:lnTo>
                    <a:lnTo>
                      <a:pt x="121" y="27"/>
                    </a:lnTo>
                    <a:lnTo>
                      <a:pt x="121" y="24"/>
                    </a:lnTo>
                    <a:lnTo>
                      <a:pt x="123" y="24"/>
                    </a:lnTo>
                    <a:lnTo>
                      <a:pt x="125" y="24"/>
                    </a:lnTo>
                    <a:lnTo>
                      <a:pt x="127" y="24"/>
                    </a:lnTo>
                    <a:lnTo>
                      <a:pt x="127" y="27"/>
                    </a:lnTo>
                    <a:lnTo>
                      <a:pt x="128" y="27"/>
                    </a:lnTo>
                    <a:lnTo>
                      <a:pt x="128" y="29"/>
                    </a:lnTo>
                    <a:lnTo>
                      <a:pt x="130" y="29"/>
                    </a:lnTo>
                    <a:lnTo>
                      <a:pt x="132" y="29"/>
                    </a:lnTo>
                    <a:lnTo>
                      <a:pt x="134" y="29"/>
                    </a:lnTo>
                    <a:lnTo>
                      <a:pt x="135" y="29"/>
                    </a:lnTo>
                    <a:lnTo>
                      <a:pt x="135" y="32"/>
                    </a:lnTo>
                    <a:lnTo>
                      <a:pt x="137" y="32"/>
                    </a:lnTo>
                    <a:lnTo>
                      <a:pt x="139" y="32"/>
                    </a:lnTo>
                    <a:lnTo>
                      <a:pt x="139" y="34"/>
                    </a:lnTo>
                    <a:lnTo>
                      <a:pt x="141" y="34"/>
                    </a:lnTo>
                    <a:lnTo>
                      <a:pt x="143" y="34"/>
                    </a:lnTo>
                    <a:lnTo>
                      <a:pt x="144" y="34"/>
                    </a:lnTo>
                    <a:lnTo>
                      <a:pt x="146" y="34"/>
                    </a:lnTo>
                    <a:lnTo>
                      <a:pt x="148" y="34"/>
                    </a:lnTo>
                    <a:lnTo>
                      <a:pt x="148" y="37"/>
                    </a:lnTo>
                    <a:lnTo>
                      <a:pt x="148" y="39"/>
                    </a:lnTo>
                    <a:lnTo>
                      <a:pt x="146" y="39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6" y="46"/>
                    </a:lnTo>
                    <a:lnTo>
                      <a:pt x="146" y="49"/>
                    </a:lnTo>
                    <a:lnTo>
                      <a:pt x="148" y="49"/>
                    </a:lnTo>
                    <a:lnTo>
                      <a:pt x="150" y="49"/>
                    </a:lnTo>
                    <a:lnTo>
                      <a:pt x="151" y="49"/>
                    </a:lnTo>
                    <a:lnTo>
                      <a:pt x="153" y="49"/>
                    </a:lnTo>
                    <a:lnTo>
                      <a:pt x="153" y="51"/>
                    </a:lnTo>
                    <a:lnTo>
                      <a:pt x="155" y="51"/>
                    </a:lnTo>
                    <a:lnTo>
                      <a:pt x="155" y="54"/>
                    </a:lnTo>
                    <a:lnTo>
                      <a:pt x="153" y="54"/>
                    </a:lnTo>
                    <a:lnTo>
                      <a:pt x="153" y="56"/>
                    </a:lnTo>
                    <a:lnTo>
                      <a:pt x="151" y="54"/>
                    </a:lnTo>
                    <a:lnTo>
                      <a:pt x="151" y="56"/>
                    </a:lnTo>
                    <a:lnTo>
                      <a:pt x="151" y="59"/>
                    </a:lnTo>
                    <a:lnTo>
                      <a:pt x="150" y="59"/>
                    </a:lnTo>
                    <a:lnTo>
                      <a:pt x="148" y="59"/>
                    </a:lnTo>
                    <a:lnTo>
                      <a:pt x="148" y="61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4" y="64"/>
                    </a:lnTo>
                    <a:lnTo>
                      <a:pt x="143" y="66"/>
                    </a:lnTo>
                    <a:lnTo>
                      <a:pt x="141" y="69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9" y="73"/>
                    </a:lnTo>
                    <a:lnTo>
                      <a:pt x="141" y="73"/>
                    </a:lnTo>
                    <a:lnTo>
                      <a:pt x="141" y="76"/>
                    </a:lnTo>
                    <a:lnTo>
                      <a:pt x="143" y="76"/>
                    </a:lnTo>
                    <a:lnTo>
                      <a:pt x="144" y="76"/>
                    </a:lnTo>
                    <a:lnTo>
                      <a:pt x="146" y="76"/>
                    </a:lnTo>
                    <a:lnTo>
                      <a:pt x="146" y="78"/>
                    </a:lnTo>
                    <a:lnTo>
                      <a:pt x="146" y="81"/>
                    </a:lnTo>
                    <a:lnTo>
                      <a:pt x="148" y="81"/>
                    </a:lnTo>
                    <a:lnTo>
                      <a:pt x="148" y="83"/>
                    </a:lnTo>
                    <a:lnTo>
                      <a:pt x="150" y="83"/>
                    </a:lnTo>
                    <a:lnTo>
                      <a:pt x="151" y="83"/>
                    </a:lnTo>
                    <a:lnTo>
                      <a:pt x="153" y="83"/>
                    </a:lnTo>
                    <a:lnTo>
                      <a:pt x="153" y="86"/>
                    </a:lnTo>
                    <a:lnTo>
                      <a:pt x="155" y="86"/>
                    </a:lnTo>
                    <a:lnTo>
                      <a:pt x="157" y="86"/>
                    </a:lnTo>
                    <a:lnTo>
                      <a:pt x="158" y="86"/>
                    </a:lnTo>
                    <a:lnTo>
                      <a:pt x="158" y="90"/>
                    </a:lnTo>
                    <a:lnTo>
                      <a:pt x="158" y="95"/>
                    </a:lnTo>
                    <a:lnTo>
                      <a:pt x="158" y="98"/>
                    </a:lnTo>
                    <a:lnTo>
                      <a:pt x="158" y="103"/>
                    </a:lnTo>
                    <a:lnTo>
                      <a:pt x="158" y="108"/>
                    </a:lnTo>
                    <a:lnTo>
                      <a:pt x="157" y="108"/>
                    </a:lnTo>
                    <a:lnTo>
                      <a:pt x="153" y="108"/>
                    </a:lnTo>
                    <a:lnTo>
                      <a:pt x="151" y="108"/>
                    </a:lnTo>
                    <a:lnTo>
                      <a:pt x="148" y="108"/>
                    </a:lnTo>
                    <a:lnTo>
                      <a:pt x="144" y="108"/>
                    </a:lnTo>
                    <a:lnTo>
                      <a:pt x="143" y="108"/>
                    </a:lnTo>
                    <a:lnTo>
                      <a:pt x="141" y="108"/>
                    </a:lnTo>
                    <a:lnTo>
                      <a:pt x="134" y="108"/>
                    </a:lnTo>
                    <a:lnTo>
                      <a:pt x="132" y="108"/>
                    </a:lnTo>
                    <a:lnTo>
                      <a:pt x="128" y="108"/>
                    </a:lnTo>
                    <a:lnTo>
                      <a:pt x="125" y="108"/>
                    </a:lnTo>
                    <a:lnTo>
                      <a:pt x="123" y="105"/>
                    </a:lnTo>
                    <a:lnTo>
                      <a:pt x="118" y="105"/>
                    </a:lnTo>
                    <a:lnTo>
                      <a:pt x="116" y="105"/>
                    </a:lnTo>
                    <a:lnTo>
                      <a:pt x="114" y="105"/>
                    </a:lnTo>
                    <a:lnTo>
                      <a:pt x="113" y="105"/>
                    </a:lnTo>
                    <a:lnTo>
                      <a:pt x="111" y="105"/>
                    </a:lnTo>
                    <a:lnTo>
                      <a:pt x="109" y="105"/>
                    </a:lnTo>
                    <a:lnTo>
                      <a:pt x="107" y="105"/>
                    </a:lnTo>
                    <a:lnTo>
                      <a:pt x="102" y="105"/>
                    </a:lnTo>
                    <a:lnTo>
                      <a:pt x="97" y="105"/>
                    </a:lnTo>
                    <a:lnTo>
                      <a:pt x="91" y="105"/>
                    </a:lnTo>
                    <a:lnTo>
                      <a:pt x="90" y="105"/>
                    </a:lnTo>
                    <a:lnTo>
                      <a:pt x="86" y="105"/>
                    </a:lnTo>
                    <a:lnTo>
                      <a:pt x="81" y="105"/>
                    </a:lnTo>
                    <a:lnTo>
                      <a:pt x="77" y="105"/>
                    </a:lnTo>
                    <a:lnTo>
                      <a:pt x="76" y="105"/>
                    </a:lnTo>
                    <a:lnTo>
                      <a:pt x="67" y="105"/>
                    </a:lnTo>
                    <a:lnTo>
                      <a:pt x="65" y="105"/>
                    </a:lnTo>
                    <a:lnTo>
                      <a:pt x="63" y="105"/>
                    </a:lnTo>
                    <a:lnTo>
                      <a:pt x="61" y="105"/>
                    </a:lnTo>
                    <a:lnTo>
                      <a:pt x="60" y="105"/>
                    </a:lnTo>
                    <a:lnTo>
                      <a:pt x="58" y="105"/>
                    </a:lnTo>
                    <a:lnTo>
                      <a:pt x="56" y="105"/>
                    </a:lnTo>
                    <a:lnTo>
                      <a:pt x="54" y="105"/>
                    </a:lnTo>
                    <a:lnTo>
                      <a:pt x="46" y="105"/>
                    </a:lnTo>
                    <a:lnTo>
                      <a:pt x="39" y="105"/>
                    </a:lnTo>
                    <a:lnTo>
                      <a:pt x="28" y="105"/>
                    </a:lnTo>
                    <a:lnTo>
                      <a:pt x="23" y="105"/>
                    </a:lnTo>
                    <a:lnTo>
                      <a:pt x="14" y="105"/>
                    </a:lnTo>
                    <a:lnTo>
                      <a:pt x="7" y="105"/>
                    </a:lnTo>
                    <a:lnTo>
                      <a:pt x="3" y="105"/>
                    </a:lnTo>
                    <a:lnTo>
                      <a:pt x="2" y="105"/>
                    </a:lnTo>
                    <a:lnTo>
                      <a:pt x="2" y="100"/>
                    </a:lnTo>
                    <a:lnTo>
                      <a:pt x="2" y="95"/>
                    </a:lnTo>
                    <a:lnTo>
                      <a:pt x="2" y="90"/>
                    </a:lnTo>
                    <a:lnTo>
                      <a:pt x="2" y="88"/>
                    </a:lnTo>
                    <a:lnTo>
                      <a:pt x="2" y="81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3"/>
                    </a:lnTo>
                    <a:lnTo>
                      <a:pt x="2" y="71"/>
                    </a:lnTo>
                    <a:lnTo>
                      <a:pt x="2" y="69"/>
                    </a:lnTo>
                    <a:lnTo>
                      <a:pt x="2" y="64"/>
                    </a:lnTo>
                    <a:lnTo>
                      <a:pt x="2" y="61"/>
                    </a:lnTo>
                    <a:lnTo>
                      <a:pt x="2" y="59"/>
                    </a:lnTo>
                    <a:lnTo>
                      <a:pt x="2" y="51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2" y="39"/>
                    </a:lnTo>
                    <a:lnTo>
                      <a:pt x="2" y="34"/>
                    </a:lnTo>
                    <a:lnTo>
                      <a:pt x="2" y="29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2" name="Freeform 80"/>
              <p:cNvSpPr>
                <a:spLocks/>
              </p:cNvSpPr>
              <p:nvPr/>
            </p:nvSpPr>
            <p:spPr bwMode="auto">
              <a:xfrm>
                <a:off x="3215" y="2841"/>
                <a:ext cx="158" cy="108"/>
              </a:xfrm>
              <a:custGeom>
                <a:avLst/>
                <a:gdLst>
                  <a:gd name="T0" fmla="*/ 3 w 158"/>
                  <a:gd name="T1" fmla="*/ 7 h 108"/>
                  <a:gd name="T2" fmla="*/ 5 w 158"/>
                  <a:gd name="T3" fmla="*/ 12 h 108"/>
                  <a:gd name="T4" fmla="*/ 14 w 158"/>
                  <a:gd name="T5" fmla="*/ 12 h 108"/>
                  <a:gd name="T6" fmla="*/ 17 w 158"/>
                  <a:gd name="T7" fmla="*/ 5 h 108"/>
                  <a:gd name="T8" fmla="*/ 23 w 158"/>
                  <a:gd name="T9" fmla="*/ 5 h 108"/>
                  <a:gd name="T10" fmla="*/ 30 w 158"/>
                  <a:gd name="T11" fmla="*/ 2 h 108"/>
                  <a:gd name="T12" fmla="*/ 39 w 158"/>
                  <a:gd name="T13" fmla="*/ 2 h 108"/>
                  <a:gd name="T14" fmla="*/ 42 w 158"/>
                  <a:gd name="T15" fmla="*/ 0 h 108"/>
                  <a:gd name="T16" fmla="*/ 46 w 158"/>
                  <a:gd name="T17" fmla="*/ 7 h 108"/>
                  <a:gd name="T18" fmla="*/ 53 w 158"/>
                  <a:gd name="T19" fmla="*/ 10 h 108"/>
                  <a:gd name="T20" fmla="*/ 58 w 158"/>
                  <a:gd name="T21" fmla="*/ 10 h 108"/>
                  <a:gd name="T22" fmla="*/ 63 w 158"/>
                  <a:gd name="T23" fmla="*/ 12 h 108"/>
                  <a:gd name="T24" fmla="*/ 68 w 158"/>
                  <a:gd name="T25" fmla="*/ 17 h 108"/>
                  <a:gd name="T26" fmla="*/ 74 w 158"/>
                  <a:gd name="T27" fmla="*/ 12 h 108"/>
                  <a:gd name="T28" fmla="*/ 79 w 158"/>
                  <a:gd name="T29" fmla="*/ 12 h 108"/>
                  <a:gd name="T30" fmla="*/ 84 w 158"/>
                  <a:gd name="T31" fmla="*/ 17 h 108"/>
                  <a:gd name="T32" fmla="*/ 88 w 158"/>
                  <a:gd name="T33" fmla="*/ 20 h 108"/>
                  <a:gd name="T34" fmla="*/ 91 w 158"/>
                  <a:gd name="T35" fmla="*/ 22 h 108"/>
                  <a:gd name="T36" fmla="*/ 97 w 158"/>
                  <a:gd name="T37" fmla="*/ 22 h 108"/>
                  <a:gd name="T38" fmla="*/ 102 w 158"/>
                  <a:gd name="T39" fmla="*/ 22 h 108"/>
                  <a:gd name="T40" fmla="*/ 109 w 158"/>
                  <a:gd name="T41" fmla="*/ 20 h 108"/>
                  <a:gd name="T42" fmla="*/ 113 w 158"/>
                  <a:gd name="T43" fmla="*/ 27 h 108"/>
                  <a:gd name="T44" fmla="*/ 118 w 158"/>
                  <a:gd name="T45" fmla="*/ 27 h 108"/>
                  <a:gd name="T46" fmla="*/ 125 w 158"/>
                  <a:gd name="T47" fmla="*/ 24 h 108"/>
                  <a:gd name="T48" fmla="*/ 130 w 158"/>
                  <a:gd name="T49" fmla="*/ 29 h 108"/>
                  <a:gd name="T50" fmla="*/ 137 w 158"/>
                  <a:gd name="T51" fmla="*/ 32 h 108"/>
                  <a:gd name="T52" fmla="*/ 144 w 158"/>
                  <a:gd name="T53" fmla="*/ 34 h 108"/>
                  <a:gd name="T54" fmla="*/ 146 w 158"/>
                  <a:gd name="T55" fmla="*/ 39 h 108"/>
                  <a:gd name="T56" fmla="*/ 148 w 158"/>
                  <a:gd name="T57" fmla="*/ 49 h 108"/>
                  <a:gd name="T58" fmla="*/ 155 w 158"/>
                  <a:gd name="T59" fmla="*/ 51 h 108"/>
                  <a:gd name="T60" fmla="*/ 151 w 158"/>
                  <a:gd name="T61" fmla="*/ 56 h 108"/>
                  <a:gd name="T62" fmla="*/ 146 w 158"/>
                  <a:gd name="T63" fmla="*/ 61 h 108"/>
                  <a:gd name="T64" fmla="*/ 139 w 158"/>
                  <a:gd name="T65" fmla="*/ 69 h 108"/>
                  <a:gd name="T66" fmla="*/ 143 w 158"/>
                  <a:gd name="T67" fmla="*/ 76 h 108"/>
                  <a:gd name="T68" fmla="*/ 148 w 158"/>
                  <a:gd name="T69" fmla="*/ 81 h 108"/>
                  <a:gd name="T70" fmla="*/ 153 w 158"/>
                  <a:gd name="T71" fmla="*/ 86 h 108"/>
                  <a:gd name="T72" fmla="*/ 158 w 158"/>
                  <a:gd name="T73" fmla="*/ 95 h 108"/>
                  <a:gd name="T74" fmla="*/ 153 w 158"/>
                  <a:gd name="T75" fmla="*/ 108 h 108"/>
                  <a:gd name="T76" fmla="*/ 141 w 158"/>
                  <a:gd name="T77" fmla="*/ 108 h 108"/>
                  <a:gd name="T78" fmla="*/ 123 w 158"/>
                  <a:gd name="T79" fmla="*/ 105 h 108"/>
                  <a:gd name="T80" fmla="*/ 111 w 158"/>
                  <a:gd name="T81" fmla="*/ 105 h 108"/>
                  <a:gd name="T82" fmla="*/ 91 w 158"/>
                  <a:gd name="T83" fmla="*/ 105 h 108"/>
                  <a:gd name="T84" fmla="*/ 76 w 158"/>
                  <a:gd name="T85" fmla="*/ 105 h 108"/>
                  <a:gd name="T86" fmla="*/ 60 w 158"/>
                  <a:gd name="T87" fmla="*/ 105 h 108"/>
                  <a:gd name="T88" fmla="*/ 39 w 158"/>
                  <a:gd name="T89" fmla="*/ 105 h 108"/>
                  <a:gd name="T90" fmla="*/ 3 w 158"/>
                  <a:gd name="T91" fmla="*/ 105 h 108"/>
                  <a:gd name="T92" fmla="*/ 2 w 158"/>
                  <a:gd name="T93" fmla="*/ 88 h 108"/>
                  <a:gd name="T94" fmla="*/ 2 w 158"/>
                  <a:gd name="T95" fmla="*/ 71 h 108"/>
                  <a:gd name="T96" fmla="*/ 2 w 158"/>
                  <a:gd name="T97" fmla="*/ 51 h 108"/>
                  <a:gd name="T98" fmla="*/ 2 w 158"/>
                  <a:gd name="T99" fmla="*/ 29 h 108"/>
                  <a:gd name="T100" fmla="*/ 0 w 158"/>
                  <a:gd name="T101" fmla="*/ 12 h 10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58"/>
                  <a:gd name="T154" fmla="*/ 0 h 108"/>
                  <a:gd name="T155" fmla="*/ 158 w 158"/>
                  <a:gd name="T156" fmla="*/ 108 h 108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58" h="108">
                    <a:moveTo>
                      <a:pt x="0" y="2"/>
                    </a:moveTo>
                    <a:lnTo>
                      <a:pt x="2" y="2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7"/>
                    </a:lnTo>
                    <a:lnTo>
                      <a:pt x="3" y="10"/>
                    </a:lnTo>
                    <a:lnTo>
                      <a:pt x="5" y="10"/>
                    </a:lnTo>
                    <a:lnTo>
                      <a:pt x="3" y="10"/>
                    </a:lnTo>
                    <a:lnTo>
                      <a:pt x="3" y="12"/>
                    </a:lnTo>
                    <a:lnTo>
                      <a:pt x="5" y="12"/>
                    </a:lnTo>
                    <a:lnTo>
                      <a:pt x="7" y="12"/>
                    </a:lnTo>
                    <a:lnTo>
                      <a:pt x="9" y="12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4" y="12"/>
                    </a:lnTo>
                    <a:lnTo>
                      <a:pt x="16" y="12"/>
                    </a:lnTo>
                    <a:lnTo>
                      <a:pt x="17" y="12"/>
                    </a:lnTo>
                    <a:lnTo>
                      <a:pt x="17" y="10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3" y="5"/>
                    </a:lnTo>
                    <a:lnTo>
                      <a:pt x="24" y="5"/>
                    </a:lnTo>
                    <a:lnTo>
                      <a:pt x="26" y="5"/>
                    </a:lnTo>
                    <a:lnTo>
                      <a:pt x="28" y="5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1" y="2"/>
                    </a:lnTo>
                    <a:lnTo>
                      <a:pt x="33" y="2"/>
                    </a:lnTo>
                    <a:lnTo>
                      <a:pt x="35" y="2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4" y="2"/>
                    </a:lnTo>
                    <a:lnTo>
                      <a:pt x="44" y="5"/>
                    </a:lnTo>
                    <a:lnTo>
                      <a:pt x="46" y="5"/>
                    </a:lnTo>
                    <a:lnTo>
                      <a:pt x="46" y="7"/>
                    </a:lnTo>
                    <a:lnTo>
                      <a:pt x="47" y="7"/>
                    </a:lnTo>
                    <a:lnTo>
                      <a:pt x="47" y="10"/>
                    </a:lnTo>
                    <a:lnTo>
                      <a:pt x="49" y="10"/>
                    </a:lnTo>
                    <a:lnTo>
                      <a:pt x="51" y="10"/>
                    </a:lnTo>
                    <a:lnTo>
                      <a:pt x="53" y="10"/>
                    </a:lnTo>
                    <a:lnTo>
                      <a:pt x="53" y="7"/>
                    </a:lnTo>
                    <a:lnTo>
                      <a:pt x="54" y="7"/>
                    </a:lnTo>
                    <a:lnTo>
                      <a:pt x="56" y="7"/>
                    </a:lnTo>
                    <a:lnTo>
                      <a:pt x="58" y="7"/>
                    </a:lnTo>
                    <a:lnTo>
                      <a:pt x="58" y="10"/>
                    </a:lnTo>
                    <a:lnTo>
                      <a:pt x="58" y="12"/>
                    </a:lnTo>
                    <a:lnTo>
                      <a:pt x="60" y="12"/>
                    </a:lnTo>
                    <a:lnTo>
                      <a:pt x="61" y="10"/>
                    </a:lnTo>
                    <a:lnTo>
                      <a:pt x="61" y="12"/>
                    </a:lnTo>
                    <a:lnTo>
                      <a:pt x="63" y="12"/>
                    </a:lnTo>
                    <a:lnTo>
                      <a:pt x="65" y="12"/>
                    </a:lnTo>
                    <a:lnTo>
                      <a:pt x="65" y="15"/>
                    </a:lnTo>
                    <a:lnTo>
                      <a:pt x="67" y="15"/>
                    </a:lnTo>
                    <a:lnTo>
                      <a:pt x="67" y="17"/>
                    </a:lnTo>
                    <a:lnTo>
                      <a:pt x="68" y="17"/>
                    </a:lnTo>
                    <a:lnTo>
                      <a:pt x="68" y="15"/>
                    </a:lnTo>
                    <a:lnTo>
                      <a:pt x="70" y="15"/>
                    </a:lnTo>
                    <a:lnTo>
                      <a:pt x="72" y="15"/>
                    </a:lnTo>
                    <a:lnTo>
                      <a:pt x="74" y="15"/>
                    </a:lnTo>
                    <a:lnTo>
                      <a:pt x="74" y="12"/>
                    </a:lnTo>
                    <a:lnTo>
                      <a:pt x="76" y="12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7" y="12"/>
                    </a:lnTo>
                    <a:lnTo>
                      <a:pt x="79" y="12"/>
                    </a:lnTo>
                    <a:lnTo>
                      <a:pt x="81" y="12"/>
                    </a:lnTo>
                    <a:lnTo>
                      <a:pt x="81" y="15"/>
                    </a:lnTo>
                    <a:lnTo>
                      <a:pt x="83" y="15"/>
                    </a:lnTo>
                    <a:lnTo>
                      <a:pt x="84" y="15"/>
                    </a:lnTo>
                    <a:lnTo>
                      <a:pt x="84" y="17"/>
                    </a:lnTo>
                    <a:lnTo>
                      <a:pt x="86" y="17"/>
                    </a:lnTo>
                    <a:lnTo>
                      <a:pt x="86" y="20"/>
                    </a:lnTo>
                    <a:lnTo>
                      <a:pt x="86" y="17"/>
                    </a:lnTo>
                    <a:lnTo>
                      <a:pt x="88" y="17"/>
                    </a:lnTo>
                    <a:lnTo>
                      <a:pt x="88" y="20"/>
                    </a:lnTo>
                    <a:lnTo>
                      <a:pt x="90" y="20"/>
                    </a:lnTo>
                    <a:lnTo>
                      <a:pt x="90" y="22"/>
                    </a:lnTo>
                    <a:lnTo>
                      <a:pt x="90" y="24"/>
                    </a:lnTo>
                    <a:lnTo>
                      <a:pt x="90" y="22"/>
                    </a:lnTo>
                    <a:lnTo>
                      <a:pt x="91" y="22"/>
                    </a:lnTo>
                    <a:lnTo>
                      <a:pt x="91" y="20"/>
                    </a:lnTo>
                    <a:lnTo>
                      <a:pt x="91" y="22"/>
                    </a:lnTo>
                    <a:lnTo>
                      <a:pt x="93" y="22"/>
                    </a:lnTo>
                    <a:lnTo>
                      <a:pt x="95" y="22"/>
                    </a:lnTo>
                    <a:lnTo>
                      <a:pt x="97" y="22"/>
                    </a:lnTo>
                    <a:lnTo>
                      <a:pt x="97" y="24"/>
                    </a:lnTo>
                    <a:lnTo>
                      <a:pt x="98" y="24"/>
                    </a:lnTo>
                    <a:lnTo>
                      <a:pt x="100" y="24"/>
                    </a:lnTo>
                    <a:lnTo>
                      <a:pt x="102" y="24"/>
                    </a:lnTo>
                    <a:lnTo>
                      <a:pt x="102" y="22"/>
                    </a:lnTo>
                    <a:lnTo>
                      <a:pt x="104" y="22"/>
                    </a:lnTo>
                    <a:lnTo>
                      <a:pt x="106" y="22"/>
                    </a:lnTo>
                    <a:lnTo>
                      <a:pt x="107" y="22"/>
                    </a:lnTo>
                    <a:lnTo>
                      <a:pt x="107" y="20"/>
                    </a:lnTo>
                    <a:lnTo>
                      <a:pt x="109" y="20"/>
                    </a:lnTo>
                    <a:lnTo>
                      <a:pt x="111" y="20"/>
                    </a:lnTo>
                    <a:lnTo>
                      <a:pt x="111" y="22"/>
                    </a:lnTo>
                    <a:lnTo>
                      <a:pt x="111" y="24"/>
                    </a:lnTo>
                    <a:lnTo>
                      <a:pt x="113" y="24"/>
                    </a:lnTo>
                    <a:lnTo>
                      <a:pt x="113" y="27"/>
                    </a:lnTo>
                    <a:lnTo>
                      <a:pt x="114" y="27"/>
                    </a:lnTo>
                    <a:lnTo>
                      <a:pt x="116" y="27"/>
                    </a:lnTo>
                    <a:lnTo>
                      <a:pt x="116" y="24"/>
                    </a:lnTo>
                    <a:lnTo>
                      <a:pt x="116" y="27"/>
                    </a:lnTo>
                    <a:lnTo>
                      <a:pt x="118" y="27"/>
                    </a:lnTo>
                    <a:lnTo>
                      <a:pt x="120" y="27"/>
                    </a:lnTo>
                    <a:lnTo>
                      <a:pt x="121" y="27"/>
                    </a:lnTo>
                    <a:lnTo>
                      <a:pt x="121" y="24"/>
                    </a:lnTo>
                    <a:lnTo>
                      <a:pt x="123" y="24"/>
                    </a:lnTo>
                    <a:lnTo>
                      <a:pt x="125" y="24"/>
                    </a:lnTo>
                    <a:lnTo>
                      <a:pt x="127" y="24"/>
                    </a:lnTo>
                    <a:lnTo>
                      <a:pt x="127" y="27"/>
                    </a:lnTo>
                    <a:lnTo>
                      <a:pt x="128" y="27"/>
                    </a:lnTo>
                    <a:lnTo>
                      <a:pt x="128" y="29"/>
                    </a:lnTo>
                    <a:lnTo>
                      <a:pt x="130" y="29"/>
                    </a:lnTo>
                    <a:lnTo>
                      <a:pt x="132" y="29"/>
                    </a:lnTo>
                    <a:lnTo>
                      <a:pt x="134" y="29"/>
                    </a:lnTo>
                    <a:lnTo>
                      <a:pt x="135" y="29"/>
                    </a:lnTo>
                    <a:lnTo>
                      <a:pt x="135" y="32"/>
                    </a:lnTo>
                    <a:lnTo>
                      <a:pt x="137" y="32"/>
                    </a:lnTo>
                    <a:lnTo>
                      <a:pt x="139" y="32"/>
                    </a:lnTo>
                    <a:lnTo>
                      <a:pt x="139" y="34"/>
                    </a:lnTo>
                    <a:lnTo>
                      <a:pt x="141" y="34"/>
                    </a:lnTo>
                    <a:lnTo>
                      <a:pt x="143" y="34"/>
                    </a:lnTo>
                    <a:lnTo>
                      <a:pt x="144" y="34"/>
                    </a:lnTo>
                    <a:lnTo>
                      <a:pt x="146" y="34"/>
                    </a:lnTo>
                    <a:lnTo>
                      <a:pt x="148" y="34"/>
                    </a:lnTo>
                    <a:lnTo>
                      <a:pt x="148" y="37"/>
                    </a:lnTo>
                    <a:lnTo>
                      <a:pt x="148" y="39"/>
                    </a:lnTo>
                    <a:lnTo>
                      <a:pt x="146" y="39"/>
                    </a:lnTo>
                    <a:lnTo>
                      <a:pt x="146" y="42"/>
                    </a:lnTo>
                    <a:lnTo>
                      <a:pt x="146" y="44"/>
                    </a:lnTo>
                    <a:lnTo>
                      <a:pt x="146" y="46"/>
                    </a:lnTo>
                    <a:lnTo>
                      <a:pt x="146" y="49"/>
                    </a:lnTo>
                    <a:lnTo>
                      <a:pt x="148" y="49"/>
                    </a:lnTo>
                    <a:lnTo>
                      <a:pt x="150" y="49"/>
                    </a:lnTo>
                    <a:lnTo>
                      <a:pt x="151" y="49"/>
                    </a:lnTo>
                    <a:lnTo>
                      <a:pt x="153" y="49"/>
                    </a:lnTo>
                    <a:lnTo>
                      <a:pt x="153" y="51"/>
                    </a:lnTo>
                    <a:lnTo>
                      <a:pt x="155" y="51"/>
                    </a:lnTo>
                    <a:lnTo>
                      <a:pt x="155" y="54"/>
                    </a:lnTo>
                    <a:lnTo>
                      <a:pt x="153" y="54"/>
                    </a:lnTo>
                    <a:lnTo>
                      <a:pt x="153" y="56"/>
                    </a:lnTo>
                    <a:lnTo>
                      <a:pt x="151" y="54"/>
                    </a:lnTo>
                    <a:lnTo>
                      <a:pt x="151" y="56"/>
                    </a:lnTo>
                    <a:lnTo>
                      <a:pt x="151" y="59"/>
                    </a:lnTo>
                    <a:lnTo>
                      <a:pt x="150" y="59"/>
                    </a:lnTo>
                    <a:lnTo>
                      <a:pt x="148" y="59"/>
                    </a:lnTo>
                    <a:lnTo>
                      <a:pt x="148" y="61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4" y="64"/>
                    </a:lnTo>
                    <a:lnTo>
                      <a:pt x="143" y="66"/>
                    </a:lnTo>
                    <a:lnTo>
                      <a:pt x="141" y="69"/>
                    </a:lnTo>
                    <a:lnTo>
                      <a:pt x="139" y="69"/>
                    </a:lnTo>
                    <a:lnTo>
                      <a:pt x="139" y="71"/>
                    </a:lnTo>
                    <a:lnTo>
                      <a:pt x="139" y="73"/>
                    </a:lnTo>
                    <a:lnTo>
                      <a:pt x="141" y="73"/>
                    </a:lnTo>
                    <a:lnTo>
                      <a:pt x="141" y="76"/>
                    </a:lnTo>
                    <a:lnTo>
                      <a:pt x="143" y="76"/>
                    </a:lnTo>
                    <a:lnTo>
                      <a:pt x="144" y="76"/>
                    </a:lnTo>
                    <a:lnTo>
                      <a:pt x="146" y="76"/>
                    </a:lnTo>
                    <a:lnTo>
                      <a:pt x="146" y="78"/>
                    </a:lnTo>
                    <a:lnTo>
                      <a:pt x="146" y="81"/>
                    </a:lnTo>
                    <a:lnTo>
                      <a:pt x="148" y="81"/>
                    </a:lnTo>
                    <a:lnTo>
                      <a:pt x="148" y="83"/>
                    </a:lnTo>
                    <a:lnTo>
                      <a:pt x="150" y="83"/>
                    </a:lnTo>
                    <a:lnTo>
                      <a:pt x="151" y="83"/>
                    </a:lnTo>
                    <a:lnTo>
                      <a:pt x="153" y="83"/>
                    </a:lnTo>
                    <a:lnTo>
                      <a:pt x="153" y="86"/>
                    </a:lnTo>
                    <a:lnTo>
                      <a:pt x="155" y="86"/>
                    </a:lnTo>
                    <a:lnTo>
                      <a:pt x="157" y="86"/>
                    </a:lnTo>
                    <a:lnTo>
                      <a:pt x="158" y="86"/>
                    </a:lnTo>
                    <a:lnTo>
                      <a:pt x="158" y="90"/>
                    </a:lnTo>
                    <a:lnTo>
                      <a:pt x="158" y="95"/>
                    </a:lnTo>
                    <a:lnTo>
                      <a:pt x="158" y="98"/>
                    </a:lnTo>
                    <a:lnTo>
                      <a:pt x="158" y="103"/>
                    </a:lnTo>
                    <a:lnTo>
                      <a:pt x="158" y="108"/>
                    </a:lnTo>
                    <a:lnTo>
                      <a:pt x="157" y="108"/>
                    </a:lnTo>
                    <a:lnTo>
                      <a:pt x="153" y="108"/>
                    </a:lnTo>
                    <a:lnTo>
                      <a:pt x="151" y="108"/>
                    </a:lnTo>
                    <a:lnTo>
                      <a:pt x="148" y="108"/>
                    </a:lnTo>
                    <a:lnTo>
                      <a:pt x="144" y="108"/>
                    </a:lnTo>
                    <a:lnTo>
                      <a:pt x="143" y="108"/>
                    </a:lnTo>
                    <a:lnTo>
                      <a:pt x="141" y="108"/>
                    </a:lnTo>
                    <a:lnTo>
                      <a:pt x="134" y="108"/>
                    </a:lnTo>
                    <a:lnTo>
                      <a:pt x="132" y="108"/>
                    </a:lnTo>
                    <a:lnTo>
                      <a:pt x="128" y="108"/>
                    </a:lnTo>
                    <a:lnTo>
                      <a:pt x="125" y="108"/>
                    </a:lnTo>
                    <a:lnTo>
                      <a:pt x="123" y="105"/>
                    </a:lnTo>
                    <a:lnTo>
                      <a:pt x="118" y="105"/>
                    </a:lnTo>
                    <a:lnTo>
                      <a:pt x="116" y="105"/>
                    </a:lnTo>
                    <a:lnTo>
                      <a:pt x="114" y="105"/>
                    </a:lnTo>
                    <a:lnTo>
                      <a:pt x="113" y="105"/>
                    </a:lnTo>
                    <a:lnTo>
                      <a:pt x="111" y="105"/>
                    </a:lnTo>
                    <a:lnTo>
                      <a:pt x="109" y="105"/>
                    </a:lnTo>
                    <a:lnTo>
                      <a:pt x="107" y="105"/>
                    </a:lnTo>
                    <a:lnTo>
                      <a:pt x="102" y="105"/>
                    </a:lnTo>
                    <a:lnTo>
                      <a:pt x="97" y="105"/>
                    </a:lnTo>
                    <a:lnTo>
                      <a:pt x="91" y="105"/>
                    </a:lnTo>
                    <a:lnTo>
                      <a:pt x="90" y="105"/>
                    </a:lnTo>
                    <a:lnTo>
                      <a:pt x="86" y="105"/>
                    </a:lnTo>
                    <a:lnTo>
                      <a:pt x="81" y="105"/>
                    </a:lnTo>
                    <a:lnTo>
                      <a:pt x="77" y="105"/>
                    </a:lnTo>
                    <a:lnTo>
                      <a:pt x="76" y="105"/>
                    </a:lnTo>
                    <a:lnTo>
                      <a:pt x="67" y="105"/>
                    </a:lnTo>
                    <a:lnTo>
                      <a:pt x="65" y="105"/>
                    </a:lnTo>
                    <a:lnTo>
                      <a:pt x="63" y="105"/>
                    </a:lnTo>
                    <a:lnTo>
                      <a:pt x="61" y="105"/>
                    </a:lnTo>
                    <a:lnTo>
                      <a:pt x="60" y="105"/>
                    </a:lnTo>
                    <a:lnTo>
                      <a:pt x="58" y="105"/>
                    </a:lnTo>
                    <a:lnTo>
                      <a:pt x="56" y="105"/>
                    </a:lnTo>
                    <a:lnTo>
                      <a:pt x="54" y="105"/>
                    </a:lnTo>
                    <a:lnTo>
                      <a:pt x="46" y="105"/>
                    </a:lnTo>
                    <a:lnTo>
                      <a:pt x="39" y="105"/>
                    </a:lnTo>
                    <a:lnTo>
                      <a:pt x="28" y="105"/>
                    </a:lnTo>
                    <a:lnTo>
                      <a:pt x="23" y="105"/>
                    </a:lnTo>
                    <a:lnTo>
                      <a:pt x="14" y="105"/>
                    </a:lnTo>
                    <a:lnTo>
                      <a:pt x="7" y="105"/>
                    </a:lnTo>
                    <a:lnTo>
                      <a:pt x="3" y="105"/>
                    </a:lnTo>
                    <a:lnTo>
                      <a:pt x="2" y="105"/>
                    </a:lnTo>
                    <a:lnTo>
                      <a:pt x="2" y="100"/>
                    </a:lnTo>
                    <a:lnTo>
                      <a:pt x="2" y="95"/>
                    </a:lnTo>
                    <a:lnTo>
                      <a:pt x="2" y="90"/>
                    </a:lnTo>
                    <a:lnTo>
                      <a:pt x="2" y="88"/>
                    </a:lnTo>
                    <a:lnTo>
                      <a:pt x="2" y="81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3"/>
                    </a:lnTo>
                    <a:lnTo>
                      <a:pt x="2" y="71"/>
                    </a:lnTo>
                    <a:lnTo>
                      <a:pt x="2" y="69"/>
                    </a:lnTo>
                    <a:lnTo>
                      <a:pt x="2" y="64"/>
                    </a:lnTo>
                    <a:lnTo>
                      <a:pt x="2" y="61"/>
                    </a:lnTo>
                    <a:lnTo>
                      <a:pt x="2" y="59"/>
                    </a:lnTo>
                    <a:lnTo>
                      <a:pt x="2" y="51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2" y="39"/>
                    </a:lnTo>
                    <a:lnTo>
                      <a:pt x="2" y="34"/>
                    </a:lnTo>
                    <a:lnTo>
                      <a:pt x="2" y="29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2" y="15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3" name="Freeform 81"/>
              <p:cNvSpPr>
                <a:spLocks/>
              </p:cNvSpPr>
              <p:nvPr/>
            </p:nvSpPr>
            <p:spPr bwMode="auto">
              <a:xfrm>
                <a:off x="2711" y="2856"/>
                <a:ext cx="160" cy="213"/>
              </a:xfrm>
              <a:custGeom>
                <a:avLst/>
                <a:gdLst>
                  <a:gd name="T0" fmla="*/ 104 w 160"/>
                  <a:gd name="T1" fmla="*/ 0 h 213"/>
                  <a:gd name="T2" fmla="*/ 118 w 160"/>
                  <a:gd name="T3" fmla="*/ 0 h 213"/>
                  <a:gd name="T4" fmla="*/ 128 w 160"/>
                  <a:gd name="T5" fmla="*/ 0 h 213"/>
                  <a:gd name="T6" fmla="*/ 141 w 160"/>
                  <a:gd name="T7" fmla="*/ 0 h 213"/>
                  <a:gd name="T8" fmla="*/ 160 w 160"/>
                  <a:gd name="T9" fmla="*/ 0 h 213"/>
                  <a:gd name="T10" fmla="*/ 160 w 160"/>
                  <a:gd name="T11" fmla="*/ 24 h 213"/>
                  <a:gd name="T12" fmla="*/ 160 w 160"/>
                  <a:gd name="T13" fmla="*/ 31 h 213"/>
                  <a:gd name="T14" fmla="*/ 160 w 160"/>
                  <a:gd name="T15" fmla="*/ 46 h 213"/>
                  <a:gd name="T16" fmla="*/ 160 w 160"/>
                  <a:gd name="T17" fmla="*/ 61 h 213"/>
                  <a:gd name="T18" fmla="*/ 160 w 160"/>
                  <a:gd name="T19" fmla="*/ 80 h 213"/>
                  <a:gd name="T20" fmla="*/ 160 w 160"/>
                  <a:gd name="T21" fmla="*/ 90 h 213"/>
                  <a:gd name="T22" fmla="*/ 160 w 160"/>
                  <a:gd name="T23" fmla="*/ 102 h 213"/>
                  <a:gd name="T24" fmla="*/ 160 w 160"/>
                  <a:gd name="T25" fmla="*/ 117 h 213"/>
                  <a:gd name="T26" fmla="*/ 160 w 160"/>
                  <a:gd name="T27" fmla="*/ 139 h 213"/>
                  <a:gd name="T28" fmla="*/ 160 w 160"/>
                  <a:gd name="T29" fmla="*/ 149 h 213"/>
                  <a:gd name="T30" fmla="*/ 160 w 160"/>
                  <a:gd name="T31" fmla="*/ 154 h 213"/>
                  <a:gd name="T32" fmla="*/ 160 w 160"/>
                  <a:gd name="T33" fmla="*/ 169 h 213"/>
                  <a:gd name="T34" fmla="*/ 160 w 160"/>
                  <a:gd name="T35" fmla="*/ 178 h 213"/>
                  <a:gd name="T36" fmla="*/ 160 w 160"/>
                  <a:gd name="T37" fmla="*/ 190 h 213"/>
                  <a:gd name="T38" fmla="*/ 160 w 160"/>
                  <a:gd name="T39" fmla="*/ 203 h 213"/>
                  <a:gd name="T40" fmla="*/ 142 w 160"/>
                  <a:gd name="T41" fmla="*/ 210 h 213"/>
                  <a:gd name="T42" fmla="*/ 137 w 160"/>
                  <a:gd name="T43" fmla="*/ 210 h 213"/>
                  <a:gd name="T44" fmla="*/ 134 w 160"/>
                  <a:gd name="T45" fmla="*/ 210 h 213"/>
                  <a:gd name="T46" fmla="*/ 130 w 160"/>
                  <a:gd name="T47" fmla="*/ 210 h 213"/>
                  <a:gd name="T48" fmla="*/ 128 w 160"/>
                  <a:gd name="T49" fmla="*/ 210 h 213"/>
                  <a:gd name="T50" fmla="*/ 112 w 160"/>
                  <a:gd name="T51" fmla="*/ 210 h 213"/>
                  <a:gd name="T52" fmla="*/ 107 w 160"/>
                  <a:gd name="T53" fmla="*/ 210 h 213"/>
                  <a:gd name="T54" fmla="*/ 91 w 160"/>
                  <a:gd name="T55" fmla="*/ 210 h 213"/>
                  <a:gd name="T56" fmla="*/ 90 w 160"/>
                  <a:gd name="T57" fmla="*/ 210 h 213"/>
                  <a:gd name="T58" fmla="*/ 74 w 160"/>
                  <a:gd name="T59" fmla="*/ 210 h 213"/>
                  <a:gd name="T60" fmla="*/ 52 w 160"/>
                  <a:gd name="T61" fmla="*/ 213 h 213"/>
                  <a:gd name="T62" fmla="*/ 35 w 160"/>
                  <a:gd name="T63" fmla="*/ 210 h 213"/>
                  <a:gd name="T64" fmla="*/ 28 w 160"/>
                  <a:gd name="T65" fmla="*/ 210 h 213"/>
                  <a:gd name="T66" fmla="*/ 5 w 160"/>
                  <a:gd name="T67" fmla="*/ 210 h 213"/>
                  <a:gd name="T68" fmla="*/ 0 w 160"/>
                  <a:gd name="T69" fmla="*/ 176 h 213"/>
                  <a:gd name="T70" fmla="*/ 0 w 160"/>
                  <a:gd name="T71" fmla="*/ 169 h 213"/>
                  <a:gd name="T72" fmla="*/ 0 w 160"/>
                  <a:gd name="T73" fmla="*/ 164 h 213"/>
                  <a:gd name="T74" fmla="*/ 0 w 160"/>
                  <a:gd name="T75" fmla="*/ 156 h 213"/>
                  <a:gd name="T76" fmla="*/ 0 w 160"/>
                  <a:gd name="T77" fmla="*/ 149 h 213"/>
                  <a:gd name="T78" fmla="*/ 0 w 160"/>
                  <a:gd name="T79" fmla="*/ 134 h 213"/>
                  <a:gd name="T80" fmla="*/ 0 w 160"/>
                  <a:gd name="T81" fmla="*/ 124 h 213"/>
                  <a:gd name="T82" fmla="*/ 0 w 160"/>
                  <a:gd name="T83" fmla="*/ 112 h 213"/>
                  <a:gd name="T84" fmla="*/ 0 w 160"/>
                  <a:gd name="T85" fmla="*/ 95 h 213"/>
                  <a:gd name="T86" fmla="*/ 0 w 160"/>
                  <a:gd name="T87" fmla="*/ 80 h 213"/>
                  <a:gd name="T88" fmla="*/ 0 w 160"/>
                  <a:gd name="T89" fmla="*/ 56 h 213"/>
                  <a:gd name="T90" fmla="*/ 0 w 160"/>
                  <a:gd name="T91" fmla="*/ 44 h 213"/>
                  <a:gd name="T92" fmla="*/ 0 w 160"/>
                  <a:gd name="T93" fmla="*/ 36 h 213"/>
                  <a:gd name="T94" fmla="*/ 0 w 160"/>
                  <a:gd name="T95" fmla="*/ 29 h 213"/>
                  <a:gd name="T96" fmla="*/ 0 w 160"/>
                  <a:gd name="T97" fmla="*/ 9 h 213"/>
                  <a:gd name="T98" fmla="*/ 7 w 160"/>
                  <a:gd name="T99" fmla="*/ 0 h 213"/>
                  <a:gd name="T100" fmla="*/ 17 w 160"/>
                  <a:gd name="T101" fmla="*/ 0 h 213"/>
                  <a:gd name="T102" fmla="*/ 26 w 160"/>
                  <a:gd name="T103" fmla="*/ 0 h 213"/>
                  <a:gd name="T104" fmla="*/ 31 w 160"/>
                  <a:gd name="T105" fmla="*/ 0 h 213"/>
                  <a:gd name="T106" fmla="*/ 38 w 160"/>
                  <a:gd name="T107" fmla="*/ 0 h 213"/>
                  <a:gd name="T108" fmla="*/ 44 w 160"/>
                  <a:gd name="T109" fmla="*/ 0 h 213"/>
                  <a:gd name="T110" fmla="*/ 49 w 160"/>
                  <a:gd name="T111" fmla="*/ 0 h 213"/>
                  <a:gd name="T112" fmla="*/ 54 w 160"/>
                  <a:gd name="T113" fmla="*/ 0 h 213"/>
                  <a:gd name="T114" fmla="*/ 68 w 160"/>
                  <a:gd name="T115" fmla="*/ 0 h 213"/>
                  <a:gd name="T116" fmla="*/ 75 w 160"/>
                  <a:gd name="T117" fmla="*/ 0 h 213"/>
                  <a:gd name="T118" fmla="*/ 91 w 160"/>
                  <a:gd name="T119" fmla="*/ 0 h 21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60"/>
                  <a:gd name="T181" fmla="*/ 0 h 213"/>
                  <a:gd name="T182" fmla="*/ 160 w 160"/>
                  <a:gd name="T183" fmla="*/ 213 h 21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60" h="213">
                    <a:moveTo>
                      <a:pt x="95" y="0"/>
                    </a:moveTo>
                    <a:lnTo>
                      <a:pt x="97" y="0"/>
                    </a:lnTo>
                    <a:lnTo>
                      <a:pt x="98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1" y="0"/>
                    </a:lnTo>
                    <a:lnTo>
                      <a:pt x="123" y="0"/>
                    </a:lnTo>
                    <a:lnTo>
                      <a:pt x="127" y="0"/>
                    </a:lnTo>
                    <a:lnTo>
                      <a:pt x="128" y="0"/>
                    </a:lnTo>
                    <a:lnTo>
                      <a:pt x="132" y="0"/>
                    </a:lnTo>
                    <a:lnTo>
                      <a:pt x="135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1" y="0"/>
                    </a:lnTo>
                    <a:lnTo>
                      <a:pt x="157" y="0"/>
                    </a:lnTo>
                    <a:lnTo>
                      <a:pt x="160" y="0"/>
                    </a:lnTo>
                    <a:lnTo>
                      <a:pt x="160" y="5"/>
                    </a:lnTo>
                    <a:lnTo>
                      <a:pt x="160" y="9"/>
                    </a:lnTo>
                    <a:lnTo>
                      <a:pt x="160" y="17"/>
                    </a:lnTo>
                    <a:lnTo>
                      <a:pt x="160" y="22"/>
                    </a:lnTo>
                    <a:lnTo>
                      <a:pt x="160" y="24"/>
                    </a:lnTo>
                    <a:lnTo>
                      <a:pt x="160" y="27"/>
                    </a:lnTo>
                    <a:lnTo>
                      <a:pt x="160" y="29"/>
                    </a:lnTo>
                    <a:lnTo>
                      <a:pt x="160" y="31"/>
                    </a:lnTo>
                    <a:lnTo>
                      <a:pt x="160" y="36"/>
                    </a:lnTo>
                    <a:lnTo>
                      <a:pt x="160" y="39"/>
                    </a:lnTo>
                    <a:lnTo>
                      <a:pt x="160" y="41"/>
                    </a:lnTo>
                    <a:lnTo>
                      <a:pt x="160" y="46"/>
                    </a:lnTo>
                    <a:lnTo>
                      <a:pt x="160" y="49"/>
                    </a:lnTo>
                    <a:lnTo>
                      <a:pt x="160" y="51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1"/>
                    </a:lnTo>
                    <a:lnTo>
                      <a:pt x="160" y="71"/>
                    </a:lnTo>
                    <a:lnTo>
                      <a:pt x="160" y="75"/>
                    </a:lnTo>
                    <a:lnTo>
                      <a:pt x="160" y="80"/>
                    </a:lnTo>
                    <a:lnTo>
                      <a:pt x="160" y="83"/>
                    </a:lnTo>
                    <a:lnTo>
                      <a:pt x="160" y="85"/>
                    </a:lnTo>
                    <a:lnTo>
                      <a:pt x="160" y="88"/>
                    </a:lnTo>
                    <a:lnTo>
                      <a:pt x="160" y="90"/>
                    </a:lnTo>
                    <a:lnTo>
                      <a:pt x="160" y="93"/>
                    </a:lnTo>
                    <a:lnTo>
                      <a:pt x="160" y="95"/>
                    </a:lnTo>
                    <a:lnTo>
                      <a:pt x="160" y="100"/>
                    </a:lnTo>
                    <a:lnTo>
                      <a:pt x="160" y="102"/>
                    </a:lnTo>
                    <a:lnTo>
                      <a:pt x="160" y="105"/>
                    </a:lnTo>
                    <a:lnTo>
                      <a:pt x="160" y="110"/>
                    </a:lnTo>
                    <a:lnTo>
                      <a:pt x="160" y="112"/>
                    </a:lnTo>
                    <a:lnTo>
                      <a:pt x="160" y="117"/>
                    </a:lnTo>
                    <a:lnTo>
                      <a:pt x="160" y="124"/>
                    </a:lnTo>
                    <a:lnTo>
                      <a:pt x="160" y="137"/>
                    </a:lnTo>
                    <a:lnTo>
                      <a:pt x="160" y="139"/>
                    </a:lnTo>
                    <a:lnTo>
                      <a:pt x="160" y="142"/>
                    </a:lnTo>
                    <a:lnTo>
                      <a:pt x="160" y="144"/>
                    </a:lnTo>
                    <a:lnTo>
                      <a:pt x="160" y="147"/>
                    </a:lnTo>
                    <a:lnTo>
                      <a:pt x="160" y="149"/>
                    </a:lnTo>
                    <a:lnTo>
                      <a:pt x="160" y="151"/>
                    </a:lnTo>
                    <a:lnTo>
                      <a:pt x="160" y="154"/>
                    </a:lnTo>
                    <a:lnTo>
                      <a:pt x="160" y="156"/>
                    </a:lnTo>
                    <a:lnTo>
                      <a:pt x="160" y="164"/>
                    </a:lnTo>
                    <a:lnTo>
                      <a:pt x="160" y="166"/>
                    </a:lnTo>
                    <a:lnTo>
                      <a:pt x="160" y="169"/>
                    </a:lnTo>
                    <a:lnTo>
                      <a:pt x="160" y="173"/>
                    </a:lnTo>
                    <a:lnTo>
                      <a:pt x="160" y="176"/>
                    </a:lnTo>
                    <a:lnTo>
                      <a:pt x="160" y="178"/>
                    </a:lnTo>
                    <a:lnTo>
                      <a:pt x="160" y="181"/>
                    </a:lnTo>
                    <a:lnTo>
                      <a:pt x="160" y="183"/>
                    </a:lnTo>
                    <a:lnTo>
                      <a:pt x="160" y="188"/>
                    </a:lnTo>
                    <a:lnTo>
                      <a:pt x="160" y="190"/>
                    </a:lnTo>
                    <a:lnTo>
                      <a:pt x="160" y="193"/>
                    </a:lnTo>
                    <a:lnTo>
                      <a:pt x="160" y="195"/>
                    </a:lnTo>
                    <a:lnTo>
                      <a:pt x="160" y="203"/>
                    </a:lnTo>
                    <a:lnTo>
                      <a:pt x="160" y="205"/>
                    </a:lnTo>
                    <a:lnTo>
                      <a:pt x="160" y="210"/>
                    </a:lnTo>
                    <a:lnTo>
                      <a:pt x="157" y="210"/>
                    </a:lnTo>
                    <a:lnTo>
                      <a:pt x="153" y="210"/>
                    </a:lnTo>
                    <a:lnTo>
                      <a:pt x="148" y="210"/>
                    </a:lnTo>
                    <a:lnTo>
                      <a:pt x="142" y="210"/>
                    </a:lnTo>
                    <a:lnTo>
                      <a:pt x="139" y="210"/>
                    </a:lnTo>
                    <a:lnTo>
                      <a:pt x="137" y="210"/>
                    </a:lnTo>
                    <a:lnTo>
                      <a:pt x="135" y="210"/>
                    </a:lnTo>
                    <a:lnTo>
                      <a:pt x="134" y="210"/>
                    </a:lnTo>
                    <a:lnTo>
                      <a:pt x="132" y="210"/>
                    </a:lnTo>
                    <a:lnTo>
                      <a:pt x="130" y="210"/>
                    </a:lnTo>
                    <a:lnTo>
                      <a:pt x="128" y="210"/>
                    </a:lnTo>
                    <a:lnTo>
                      <a:pt x="125" y="210"/>
                    </a:lnTo>
                    <a:lnTo>
                      <a:pt x="121" y="210"/>
                    </a:lnTo>
                    <a:lnTo>
                      <a:pt x="116" y="210"/>
                    </a:lnTo>
                    <a:lnTo>
                      <a:pt x="114" y="210"/>
                    </a:lnTo>
                    <a:lnTo>
                      <a:pt x="112" y="210"/>
                    </a:lnTo>
                    <a:lnTo>
                      <a:pt x="111" y="210"/>
                    </a:lnTo>
                    <a:lnTo>
                      <a:pt x="107" y="210"/>
                    </a:lnTo>
                    <a:lnTo>
                      <a:pt x="105" y="210"/>
                    </a:lnTo>
                    <a:lnTo>
                      <a:pt x="102" y="210"/>
                    </a:lnTo>
                    <a:lnTo>
                      <a:pt x="97" y="210"/>
                    </a:lnTo>
                    <a:lnTo>
                      <a:pt x="95" y="210"/>
                    </a:lnTo>
                    <a:lnTo>
                      <a:pt x="93" y="210"/>
                    </a:lnTo>
                    <a:lnTo>
                      <a:pt x="91" y="210"/>
                    </a:lnTo>
                    <a:lnTo>
                      <a:pt x="90" y="210"/>
                    </a:lnTo>
                    <a:lnTo>
                      <a:pt x="77" y="210"/>
                    </a:lnTo>
                    <a:lnTo>
                      <a:pt x="75" y="210"/>
                    </a:lnTo>
                    <a:lnTo>
                      <a:pt x="74" y="210"/>
                    </a:lnTo>
                    <a:lnTo>
                      <a:pt x="68" y="210"/>
                    </a:lnTo>
                    <a:lnTo>
                      <a:pt x="61" y="210"/>
                    </a:lnTo>
                    <a:lnTo>
                      <a:pt x="54" y="213"/>
                    </a:lnTo>
                    <a:lnTo>
                      <a:pt x="52" y="213"/>
                    </a:lnTo>
                    <a:lnTo>
                      <a:pt x="51" y="213"/>
                    </a:lnTo>
                    <a:lnTo>
                      <a:pt x="49" y="213"/>
                    </a:lnTo>
                    <a:lnTo>
                      <a:pt x="47" y="213"/>
                    </a:lnTo>
                    <a:lnTo>
                      <a:pt x="44" y="210"/>
                    </a:lnTo>
                    <a:lnTo>
                      <a:pt x="38" y="210"/>
                    </a:lnTo>
                    <a:lnTo>
                      <a:pt x="35" y="210"/>
                    </a:lnTo>
                    <a:lnTo>
                      <a:pt x="33" y="210"/>
                    </a:lnTo>
                    <a:lnTo>
                      <a:pt x="30" y="210"/>
                    </a:lnTo>
                    <a:lnTo>
                      <a:pt x="28" y="210"/>
                    </a:lnTo>
                    <a:lnTo>
                      <a:pt x="23" y="210"/>
                    </a:lnTo>
                    <a:lnTo>
                      <a:pt x="17" y="210"/>
                    </a:lnTo>
                    <a:lnTo>
                      <a:pt x="15" y="210"/>
                    </a:lnTo>
                    <a:lnTo>
                      <a:pt x="14" y="210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5" y="210"/>
                    </a:lnTo>
                    <a:lnTo>
                      <a:pt x="0" y="210"/>
                    </a:lnTo>
                    <a:lnTo>
                      <a:pt x="0" y="205"/>
                    </a:lnTo>
                    <a:lnTo>
                      <a:pt x="0" y="203"/>
                    </a:lnTo>
                    <a:lnTo>
                      <a:pt x="0" y="200"/>
                    </a:lnTo>
                    <a:lnTo>
                      <a:pt x="0" y="193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0" y="171"/>
                    </a:lnTo>
                    <a:lnTo>
                      <a:pt x="0" y="169"/>
                    </a:lnTo>
                    <a:lnTo>
                      <a:pt x="0" y="166"/>
                    </a:lnTo>
                    <a:lnTo>
                      <a:pt x="0" y="164"/>
                    </a:lnTo>
                    <a:lnTo>
                      <a:pt x="0" y="161"/>
                    </a:lnTo>
                    <a:lnTo>
                      <a:pt x="0" y="159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9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4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95"/>
                    </a:lnTo>
                    <a:lnTo>
                      <a:pt x="0" y="90"/>
                    </a:lnTo>
                    <a:lnTo>
                      <a:pt x="0" y="85"/>
                    </a:lnTo>
                    <a:lnTo>
                      <a:pt x="0" y="80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63" y="0"/>
                    </a:lnTo>
                    <a:lnTo>
                      <a:pt x="67" y="0"/>
                    </a:lnTo>
                    <a:lnTo>
                      <a:pt x="68" y="0"/>
                    </a:lnTo>
                    <a:lnTo>
                      <a:pt x="70" y="0"/>
                    </a:lnTo>
                    <a:lnTo>
                      <a:pt x="75" y="0"/>
                    </a:lnTo>
                    <a:lnTo>
                      <a:pt x="77" y="0"/>
                    </a:lnTo>
                    <a:lnTo>
                      <a:pt x="82" y="0"/>
                    </a:lnTo>
                    <a:lnTo>
                      <a:pt x="88" y="0"/>
                    </a:lnTo>
                    <a:lnTo>
                      <a:pt x="91" y="0"/>
                    </a:lnTo>
                    <a:lnTo>
                      <a:pt x="93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4" name="Freeform 82"/>
              <p:cNvSpPr>
                <a:spLocks/>
              </p:cNvSpPr>
              <p:nvPr/>
            </p:nvSpPr>
            <p:spPr bwMode="auto">
              <a:xfrm>
                <a:off x="2711" y="2856"/>
                <a:ext cx="160" cy="213"/>
              </a:xfrm>
              <a:custGeom>
                <a:avLst/>
                <a:gdLst>
                  <a:gd name="T0" fmla="*/ 104 w 160"/>
                  <a:gd name="T1" fmla="*/ 0 h 213"/>
                  <a:gd name="T2" fmla="*/ 118 w 160"/>
                  <a:gd name="T3" fmla="*/ 0 h 213"/>
                  <a:gd name="T4" fmla="*/ 128 w 160"/>
                  <a:gd name="T5" fmla="*/ 0 h 213"/>
                  <a:gd name="T6" fmla="*/ 141 w 160"/>
                  <a:gd name="T7" fmla="*/ 0 h 213"/>
                  <a:gd name="T8" fmla="*/ 160 w 160"/>
                  <a:gd name="T9" fmla="*/ 0 h 213"/>
                  <a:gd name="T10" fmla="*/ 160 w 160"/>
                  <a:gd name="T11" fmla="*/ 24 h 213"/>
                  <a:gd name="T12" fmla="*/ 160 w 160"/>
                  <a:gd name="T13" fmla="*/ 31 h 213"/>
                  <a:gd name="T14" fmla="*/ 160 w 160"/>
                  <a:gd name="T15" fmla="*/ 46 h 213"/>
                  <a:gd name="T16" fmla="*/ 160 w 160"/>
                  <a:gd name="T17" fmla="*/ 61 h 213"/>
                  <a:gd name="T18" fmla="*/ 160 w 160"/>
                  <a:gd name="T19" fmla="*/ 80 h 213"/>
                  <a:gd name="T20" fmla="*/ 160 w 160"/>
                  <a:gd name="T21" fmla="*/ 90 h 213"/>
                  <a:gd name="T22" fmla="*/ 160 w 160"/>
                  <a:gd name="T23" fmla="*/ 102 h 213"/>
                  <a:gd name="T24" fmla="*/ 160 w 160"/>
                  <a:gd name="T25" fmla="*/ 117 h 213"/>
                  <a:gd name="T26" fmla="*/ 160 w 160"/>
                  <a:gd name="T27" fmla="*/ 139 h 213"/>
                  <a:gd name="T28" fmla="*/ 160 w 160"/>
                  <a:gd name="T29" fmla="*/ 149 h 213"/>
                  <a:gd name="T30" fmla="*/ 160 w 160"/>
                  <a:gd name="T31" fmla="*/ 154 h 213"/>
                  <a:gd name="T32" fmla="*/ 160 w 160"/>
                  <a:gd name="T33" fmla="*/ 169 h 213"/>
                  <a:gd name="T34" fmla="*/ 160 w 160"/>
                  <a:gd name="T35" fmla="*/ 178 h 213"/>
                  <a:gd name="T36" fmla="*/ 160 w 160"/>
                  <a:gd name="T37" fmla="*/ 190 h 213"/>
                  <a:gd name="T38" fmla="*/ 160 w 160"/>
                  <a:gd name="T39" fmla="*/ 203 h 213"/>
                  <a:gd name="T40" fmla="*/ 142 w 160"/>
                  <a:gd name="T41" fmla="*/ 210 h 213"/>
                  <a:gd name="T42" fmla="*/ 137 w 160"/>
                  <a:gd name="T43" fmla="*/ 210 h 213"/>
                  <a:gd name="T44" fmla="*/ 134 w 160"/>
                  <a:gd name="T45" fmla="*/ 210 h 213"/>
                  <a:gd name="T46" fmla="*/ 130 w 160"/>
                  <a:gd name="T47" fmla="*/ 210 h 213"/>
                  <a:gd name="T48" fmla="*/ 128 w 160"/>
                  <a:gd name="T49" fmla="*/ 210 h 213"/>
                  <a:gd name="T50" fmla="*/ 112 w 160"/>
                  <a:gd name="T51" fmla="*/ 210 h 213"/>
                  <a:gd name="T52" fmla="*/ 107 w 160"/>
                  <a:gd name="T53" fmla="*/ 210 h 213"/>
                  <a:gd name="T54" fmla="*/ 91 w 160"/>
                  <a:gd name="T55" fmla="*/ 210 h 213"/>
                  <a:gd name="T56" fmla="*/ 90 w 160"/>
                  <a:gd name="T57" fmla="*/ 210 h 213"/>
                  <a:gd name="T58" fmla="*/ 74 w 160"/>
                  <a:gd name="T59" fmla="*/ 210 h 213"/>
                  <a:gd name="T60" fmla="*/ 52 w 160"/>
                  <a:gd name="T61" fmla="*/ 213 h 213"/>
                  <a:gd name="T62" fmla="*/ 35 w 160"/>
                  <a:gd name="T63" fmla="*/ 210 h 213"/>
                  <a:gd name="T64" fmla="*/ 28 w 160"/>
                  <a:gd name="T65" fmla="*/ 210 h 213"/>
                  <a:gd name="T66" fmla="*/ 5 w 160"/>
                  <a:gd name="T67" fmla="*/ 210 h 213"/>
                  <a:gd name="T68" fmla="*/ 0 w 160"/>
                  <a:gd name="T69" fmla="*/ 176 h 213"/>
                  <a:gd name="T70" fmla="*/ 0 w 160"/>
                  <a:gd name="T71" fmla="*/ 169 h 213"/>
                  <a:gd name="T72" fmla="*/ 0 w 160"/>
                  <a:gd name="T73" fmla="*/ 164 h 213"/>
                  <a:gd name="T74" fmla="*/ 0 w 160"/>
                  <a:gd name="T75" fmla="*/ 156 h 213"/>
                  <a:gd name="T76" fmla="*/ 0 w 160"/>
                  <a:gd name="T77" fmla="*/ 149 h 213"/>
                  <a:gd name="T78" fmla="*/ 0 w 160"/>
                  <a:gd name="T79" fmla="*/ 134 h 213"/>
                  <a:gd name="T80" fmla="*/ 0 w 160"/>
                  <a:gd name="T81" fmla="*/ 124 h 213"/>
                  <a:gd name="T82" fmla="*/ 0 w 160"/>
                  <a:gd name="T83" fmla="*/ 112 h 213"/>
                  <a:gd name="T84" fmla="*/ 0 w 160"/>
                  <a:gd name="T85" fmla="*/ 95 h 213"/>
                  <a:gd name="T86" fmla="*/ 0 w 160"/>
                  <a:gd name="T87" fmla="*/ 80 h 213"/>
                  <a:gd name="T88" fmla="*/ 0 w 160"/>
                  <a:gd name="T89" fmla="*/ 56 h 213"/>
                  <a:gd name="T90" fmla="*/ 0 w 160"/>
                  <a:gd name="T91" fmla="*/ 44 h 213"/>
                  <a:gd name="T92" fmla="*/ 0 w 160"/>
                  <a:gd name="T93" fmla="*/ 36 h 213"/>
                  <a:gd name="T94" fmla="*/ 0 w 160"/>
                  <a:gd name="T95" fmla="*/ 29 h 213"/>
                  <a:gd name="T96" fmla="*/ 0 w 160"/>
                  <a:gd name="T97" fmla="*/ 9 h 213"/>
                  <a:gd name="T98" fmla="*/ 7 w 160"/>
                  <a:gd name="T99" fmla="*/ 0 h 213"/>
                  <a:gd name="T100" fmla="*/ 17 w 160"/>
                  <a:gd name="T101" fmla="*/ 0 h 213"/>
                  <a:gd name="T102" fmla="*/ 26 w 160"/>
                  <a:gd name="T103" fmla="*/ 0 h 213"/>
                  <a:gd name="T104" fmla="*/ 31 w 160"/>
                  <a:gd name="T105" fmla="*/ 0 h 213"/>
                  <a:gd name="T106" fmla="*/ 38 w 160"/>
                  <a:gd name="T107" fmla="*/ 0 h 213"/>
                  <a:gd name="T108" fmla="*/ 44 w 160"/>
                  <a:gd name="T109" fmla="*/ 0 h 213"/>
                  <a:gd name="T110" fmla="*/ 49 w 160"/>
                  <a:gd name="T111" fmla="*/ 0 h 213"/>
                  <a:gd name="T112" fmla="*/ 54 w 160"/>
                  <a:gd name="T113" fmla="*/ 0 h 213"/>
                  <a:gd name="T114" fmla="*/ 68 w 160"/>
                  <a:gd name="T115" fmla="*/ 0 h 213"/>
                  <a:gd name="T116" fmla="*/ 75 w 160"/>
                  <a:gd name="T117" fmla="*/ 0 h 213"/>
                  <a:gd name="T118" fmla="*/ 91 w 160"/>
                  <a:gd name="T119" fmla="*/ 0 h 21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60"/>
                  <a:gd name="T181" fmla="*/ 0 h 213"/>
                  <a:gd name="T182" fmla="*/ 160 w 160"/>
                  <a:gd name="T183" fmla="*/ 213 h 21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60" h="213">
                    <a:moveTo>
                      <a:pt x="95" y="0"/>
                    </a:moveTo>
                    <a:lnTo>
                      <a:pt x="97" y="0"/>
                    </a:lnTo>
                    <a:lnTo>
                      <a:pt x="98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4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1" y="0"/>
                    </a:lnTo>
                    <a:lnTo>
                      <a:pt x="123" y="0"/>
                    </a:lnTo>
                    <a:lnTo>
                      <a:pt x="127" y="0"/>
                    </a:lnTo>
                    <a:lnTo>
                      <a:pt x="128" y="0"/>
                    </a:lnTo>
                    <a:lnTo>
                      <a:pt x="132" y="0"/>
                    </a:lnTo>
                    <a:lnTo>
                      <a:pt x="135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4" y="0"/>
                    </a:lnTo>
                    <a:lnTo>
                      <a:pt x="149" y="0"/>
                    </a:lnTo>
                    <a:lnTo>
                      <a:pt x="151" y="0"/>
                    </a:lnTo>
                    <a:lnTo>
                      <a:pt x="157" y="0"/>
                    </a:lnTo>
                    <a:lnTo>
                      <a:pt x="160" y="0"/>
                    </a:lnTo>
                    <a:lnTo>
                      <a:pt x="160" y="5"/>
                    </a:lnTo>
                    <a:lnTo>
                      <a:pt x="160" y="9"/>
                    </a:lnTo>
                    <a:lnTo>
                      <a:pt x="160" y="17"/>
                    </a:lnTo>
                    <a:lnTo>
                      <a:pt x="160" y="22"/>
                    </a:lnTo>
                    <a:lnTo>
                      <a:pt x="160" y="24"/>
                    </a:lnTo>
                    <a:lnTo>
                      <a:pt x="160" y="27"/>
                    </a:lnTo>
                    <a:lnTo>
                      <a:pt x="160" y="29"/>
                    </a:lnTo>
                    <a:lnTo>
                      <a:pt x="160" y="31"/>
                    </a:lnTo>
                    <a:lnTo>
                      <a:pt x="160" y="36"/>
                    </a:lnTo>
                    <a:lnTo>
                      <a:pt x="160" y="39"/>
                    </a:lnTo>
                    <a:lnTo>
                      <a:pt x="160" y="41"/>
                    </a:lnTo>
                    <a:lnTo>
                      <a:pt x="160" y="46"/>
                    </a:lnTo>
                    <a:lnTo>
                      <a:pt x="160" y="49"/>
                    </a:lnTo>
                    <a:lnTo>
                      <a:pt x="160" y="51"/>
                    </a:lnTo>
                    <a:lnTo>
                      <a:pt x="160" y="56"/>
                    </a:lnTo>
                    <a:lnTo>
                      <a:pt x="160" y="58"/>
                    </a:lnTo>
                    <a:lnTo>
                      <a:pt x="160" y="61"/>
                    </a:lnTo>
                    <a:lnTo>
                      <a:pt x="160" y="71"/>
                    </a:lnTo>
                    <a:lnTo>
                      <a:pt x="160" y="75"/>
                    </a:lnTo>
                    <a:lnTo>
                      <a:pt x="160" y="80"/>
                    </a:lnTo>
                    <a:lnTo>
                      <a:pt x="160" y="83"/>
                    </a:lnTo>
                    <a:lnTo>
                      <a:pt x="160" y="85"/>
                    </a:lnTo>
                    <a:lnTo>
                      <a:pt x="160" y="88"/>
                    </a:lnTo>
                    <a:lnTo>
                      <a:pt x="160" y="90"/>
                    </a:lnTo>
                    <a:lnTo>
                      <a:pt x="160" y="93"/>
                    </a:lnTo>
                    <a:lnTo>
                      <a:pt x="160" y="95"/>
                    </a:lnTo>
                    <a:lnTo>
                      <a:pt x="160" y="100"/>
                    </a:lnTo>
                    <a:lnTo>
                      <a:pt x="160" y="102"/>
                    </a:lnTo>
                    <a:lnTo>
                      <a:pt x="160" y="105"/>
                    </a:lnTo>
                    <a:lnTo>
                      <a:pt x="160" y="110"/>
                    </a:lnTo>
                    <a:lnTo>
                      <a:pt x="160" y="112"/>
                    </a:lnTo>
                    <a:lnTo>
                      <a:pt x="160" y="117"/>
                    </a:lnTo>
                    <a:lnTo>
                      <a:pt x="160" y="124"/>
                    </a:lnTo>
                    <a:lnTo>
                      <a:pt x="160" y="137"/>
                    </a:lnTo>
                    <a:lnTo>
                      <a:pt x="160" y="139"/>
                    </a:lnTo>
                    <a:lnTo>
                      <a:pt x="160" y="142"/>
                    </a:lnTo>
                    <a:lnTo>
                      <a:pt x="160" y="144"/>
                    </a:lnTo>
                    <a:lnTo>
                      <a:pt x="160" y="147"/>
                    </a:lnTo>
                    <a:lnTo>
                      <a:pt x="160" y="149"/>
                    </a:lnTo>
                    <a:lnTo>
                      <a:pt x="160" y="151"/>
                    </a:lnTo>
                    <a:lnTo>
                      <a:pt x="160" y="154"/>
                    </a:lnTo>
                    <a:lnTo>
                      <a:pt x="160" y="156"/>
                    </a:lnTo>
                    <a:lnTo>
                      <a:pt x="160" y="164"/>
                    </a:lnTo>
                    <a:lnTo>
                      <a:pt x="160" y="166"/>
                    </a:lnTo>
                    <a:lnTo>
                      <a:pt x="160" y="169"/>
                    </a:lnTo>
                    <a:lnTo>
                      <a:pt x="160" y="173"/>
                    </a:lnTo>
                    <a:lnTo>
                      <a:pt x="160" y="176"/>
                    </a:lnTo>
                    <a:lnTo>
                      <a:pt x="160" y="178"/>
                    </a:lnTo>
                    <a:lnTo>
                      <a:pt x="160" y="181"/>
                    </a:lnTo>
                    <a:lnTo>
                      <a:pt x="160" y="183"/>
                    </a:lnTo>
                    <a:lnTo>
                      <a:pt x="160" y="188"/>
                    </a:lnTo>
                    <a:lnTo>
                      <a:pt x="160" y="190"/>
                    </a:lnTo>
                    <a:lnTo>
                      <a:pt x="160" y="193"/>
                    </a:lnTo>
                    <a:lnTo>
                      <a:pt x="160" y="195"/>
                    </a:lnTo>
                    <a:lnTo>
                      <a:pt x="160" y="203"/>
                    </a:lnTo>
                    <a:lnTo>
                      <a:pt x="160" y="205"/>
                    </a:lnTo>
                    <a:lnTo>
                      <a:pt x="160" y="210"/>
                    </a:lnTo>
                    <a:lnTo>
                      <a:pt x="157" y="210"/>
                    </a:lnTo>
                    <a:lnTo>
                      <a:pt x="153" y="210"/>
                    </a:lnTo>
                    <a:lnTo>
                      <a:pt x="148" y="210"/>
                    </a:lnTo>
                    <a:lnTo>
                      <a:pt x="142" y="210"/>
                    </a:lnTo>
                    <a:lnTo>
                      <a:pt x="139" y="210"/>
                    </a:lnTo>
                    <a:lnTo>
                      <a:pt x="137" y="210"/>
                    </a:lnTo>
                    <a:lnTo>
                      <a:pt x="135" y="210"/>
                    </a:lnTo>
                    <a:lnTo>
                      <a:pt x="134" y="210"/>
                    </a:lnTo>
                    <a:lnTo>
                      <a:pt x="132" y="210"/>
                    </a:lnTo>
                    <a:lnTo>
                      <a:pt x="130" y="210"/>
                    </a:lnTo>
                    <a:lnTo>
                      <a:pt x="128" y="210"/>
                    </a:lnTo>
                    <a:lnTo>
                      <a:pt x="125" y="210"/>
                    </a:lnTo>
                    <a:lnTo>
                      <a:pt x="121" y="210"/>
                    </a:lnTo>
                    <a:lnTo>
                      <a:pt x="116" y="210"/>
                    </a:lnTo>
                    <a:lnTo>
                      <a:pt x="114" y="210"/>
                    </a:lnTo>
                    <a:lnTo>
                      <a:pt x="112" y="210"/>
                    </a:lnTo>
                    <a:lnTo>
                      <a:pt x="111" y="210"/>
                    </a:lnTo>
                    <a:lnTo>
                      <a:pt x="107" y="210"/>
                    </a:lnTo>
                    <a:lnTo>
                      <a:pt x="105" y="210"/>
                    </a:lnTo>
                    <a:lnTo>
                      <a:pt x="102" y="210"/>
                    </a:lnTo>
                    <a:lnTo>
                      <a:pt x="97" y="210"/>
                    </a:lnTo>
                    <a:lnTo>
                      <a:pt x="95" y="210"/>
                    </a:lnTo>
                    <a:lnTo>
                      <a:pt x="93" y="210"/>
                    </a:lnTo>
                    <a:lnTo>
                      <a:pt x="91" y="210"/>
                    </a:lnTo>
                    <a:lnTo>
                      <a:pt x="90" y="210"/>
                    </a:lnTo>
                    <a:lnTo>
                      <a:pt x="77" y="210"/>
                    </a:lnTo>
                    <a:lnTo>
                      <a:pt x="75" y="210"/>
                    </a:lnTo>
                    <a:lnTo>
                      <a:pt x="74" y="210"/>
                    </a:lnTo>
                    <a:lnTo>
                      <a:pt x="68" y="210"/>
                    </a:lnTo>
                    <a:lnTo>
                      <a:pt x="61" y="210"/>
                    </a:lnTo>
                    <a:lnTo>
                      <a:pt x="54" y="213"/>
                    </a:lnTo>
                    <a:lnTo>
                      <a:pt x="52" y="213"/>
                    </a:lnTo>
                    <a:lnTo>
                      <a:pt x="51" y="213"/>
                    </a:lnTo>
                    <a:lnTo>
                      <a:pt x="49" y="213"/>
                    </a:lnTo>
                    <a:lnTo>
                      <a:pt x="47" y="213"/>
                    </a:lnTo>
                    <a:lnTo>
                      <a:pt x="44" y="210"/>
                    </a:lnTo>
                    <a:lnTo>
                      <a:pt x="38" y="210"/>
                    </a:lnTo>
                    <a:lnTo>
                      <a:pt x="35" y="210"/>
                    </a:lnTo>
                    <a:lnTo>
                      <a:pt x="33" y="210"/>
                    </a:lnTo>
                    <a:lnTo>
                      <a:pt x="30" y="210"/>
                    </a:lnTo>
                    <a:lnTo>
                      <a:pt x="28" y="210"/>
                    </a:lnTo>
                    <a:lnTo>
                      <a:pt x="23" y="210"/>
                    </a:lnTo>
                    <a:lnTo>
                      <a:pt x="17" y="210"/>
                    </a:lnTo>
                    <a:lnTo>
                      <a:pt x="15" y="210"/>
                    </a:lnTo>
                    <a:lnTo>
                      <a:pt x="14" y="210"/>
                    </a:lnTo>
                    <a:lnTo>
                      <a:pt x="12" y="210"/>
                    </a:lnTo>
                    <a:lnTo>
                      <a:pt x="10" y="210"/>
                    </a:lnTo>
                    <a:lnTo>
                      <a:pt x="5" y="210"/>
                    </a:lnTo>
                    <a:lnTo>
                      <a:pt x="0" y="210"/>
                    </a:lnTo>
                    <a:lnTo>
                      <a:pt x="0" y="205"/>
                    </a:lnTo>
                    <a:lnTo>
                      <a:pt x="0" y="203"/>
                    </a:lnTo>
                    <a:lnTo>
                      <a:pt x="0" y="200"/>
                    </a:lnTo>
                    <a:lnTo>
                      <a:pt x="0" y="193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0" y="171"/>
                    </a:lnTo>
                    <a:lnTo>
                      <a:pt x="0" y="169"/>
                    </a:lnTo>
                    <a:lnTo>
                      <a:pt x="0" y="166"/>
                    </a:lnTo>
                    <a:lnTo>
                      <a:pt x="0" y="164"/>
                    </a:lnTo>
                    <a:lnTo>
                      <a:pt x="0" y="161"/>
                    </a:lnTo>
                    <a:lnTo>
                      <a:pt x="0" y="159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9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4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95"/>
                    </a:lnTo>
                    <a:lnTo>
                      <a:pt x="0" y="90"/>
                    </a:lnTo>
                    <a:lnTo>
                      <a:pt x="0" y="85"/>
                    </a:lnTo>
                    <a:lnTo>
                      <a:pt x="0" y="80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2" y="0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63" y="0"/>
                    </a:lnTo>
                    <a:lnTo>
                      <a:pt x="67" y="0"/>
                    </a:lnTo>
                    <a:lnTo>
                      <a:pt x="68" y="0"/>
                    </a:lnTo>
                    <a:lnTo>
                      <a:pt x="70" y="0"/>
                    </a:lnTo>
                    <a:lnTo>
                      <a:pt x="75" y="0"/>
                    </a:lnTo>
                    <a:lnTo>
                      <a:pt x="77" y="0"/>
                    </a:lnTo>
                    <a:lnTo>
                      <a:pt x="82" y="0"/>
                    </a:lnTo>
                    <a:lnTo>
                      <a:pt x="88" y="0"/>
                    </a:lnTo>
                    <a:lnTo>
                      <a:pt x="91" y="0"/>
                    </a:lnTo>
                    <a:lnTo>
                      <a:pt x="93" y="0"/>
                    </a:lnTo>
                    <a:lnTo>
                      <a:pt x="95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5" name="Freeform 83"/>
              <p:cNvSpPr>
                <a:spLocks/>
              </p:cNvSpPr>
              <p:nvPr/>
            </p:nvSpPr>
            <p:spPr bwMode="auto">
              <a:xfrm>
                <a:off x="2871" y="2883"/>
                <a:ext cx="252" cy="154"/>
              </a:xfrm>
              <a:custGeom>
                <a:avLst/>
                <a:gdLst>
                  <a:gd name="T0" fmla="*/ 252 w 252"/>
                  <a:gd name="T1" fmla="*/ 17 h 154"/>
                  <a:gd name="T2" fmla="*/ 252 w 252"/>
                  <a:gd name="T3" fmla="*/ 36 h 154"/>
                  <a:gd name="T4" fmla="*/ 252 w 252"/>
                  <a:gd name="T5" fmla="*/ 56 h 154"/>
                  <a:gd name="T6" fmla="*/ 252 w 252"/>
                  <a:gd name="T7" fmla="*/ 71 h 154"/>
                  <a:gd name="T8" fmla="*/ 252 w 252"/>
                  <a:gd name="T9" fmla="*/ 93 h 154"/>
                  <a:gd name="T10" fmla="*/ 252 w 252"/>
                  <a:gd name="T11" fmla="*/ 117 h 154"/>
                  <a:gd name="T12" fmla="*/ 252 w 252"/>
                  <a:gd name="T13" fmla="*/ 134 h 154"/>
                  <a:gd name="T14" fmla="*/ 247 w 252"/>
                  <a:gd name="T15" fmla="*/ 154 h 154"/>
                  <a:gd name="T16" fmla="*/ 236 w 252"/>
                  <a:gd name="T17" fmla="*/ 154 h 154"/>
                  <a:gd name="T18" fmla="*/ 222 w 252"/>
                  <a:gd name="T19" fmla="*/ 151 h 154"/>
                  <a:gd name="T20" fmla="*/ 203 w 252"/>
                  <a:gd name="T21" fmla="*/ 151 h 154"/>
                  <a:gd name="T22" fmla="*/ 178 w 252"/>
                  <a:gd name="T23" fmla="*/ 151 h 154"/>
                  <a:gd name="T24" fmla="*/ 164 w 252"/>
                  <a:gd name="T25" fmla="*/ 151 h 154"/>
                  <a:gd name="T26" fmla="*/ 157 w 252"/>
                  <a:gd name="T27" fmla="*/ 144 h 154"/>
                  <a:gd name="T28" fmla="*/ 155 w 252"/>
                  <a:gd name="T29" fmla="*/ 129 h 154"/>
                  <a:gd name="T30" fmla="*/ 150 w 252"/>
                  <a:gd name="T31" fmla="*/ 122 h 154"/>
                  <a:gd name="T32" fmla="*/ 139 w 252"/>
                  <a:gd name="T33" fmla="*/ 122 h 154"/>
                  <a:gd name="T34" fmla="*/ 130 w 252"/>
                  <a:gd name="T35" fmla="*/ 122 h 154"/>
                  <a:gd name="T36" fmla="*/ 120 w 252"/>
                  <a:gd name="T37" fmla="*/ 122 h 154"/>
                  <a:gd name="T38" fmla="*/ 99 w 252"/>
                  <a:gd name="T39" fmla="*/ 122 h 154"/>
                  <a:gd name="T40" fmla="*/ 90 w 252"/>
                  <a:gd name="T41" fmla="*/ 122 h 154"/>
                  <a:gd name="T42" fmla="*/ 81 w 252"/>
                  <a:gd name="T43" fmla="*/ 122 h 154"/>
                  <a:gd name="T44" fmla="*/ 72 w 252"/>
                  <a:gd name="T45" fmla="*/ 122 h 154"/>
                  <a:gd name="T46" fmla="*/ 60 w 252"/>
                  <a:gd name="T47" fmla="*/ 122 h 154"/>
                  <a:gd name="T48" fmla="*/ 44 w 252"/>
                  <a:gd name="T49" fmla="*/ 122 h 154"/>
                  <a:gd name="T50" fmla="*/ 32 w 252"/>
                  <a:gd name="T51" fmla="*/ 122 h 154"/>
                  <a:gd name="T52" fmla="*/ 19 w 252"/>
                  <a:gd name="T53" fmla="*/ 122 h 154"/>
                  <a:gd name="T54" fmla="*/ 9 w 252"/>
                  <a:gd name="T55" fmla="*/ 122 h 154"/>
                  <a:gd name="T56" fmla="*/ 0 w 252"/>
                  <a:gd name="T57" fmla="*/ 122 h 154"/>
                  <a:gd name="T58" fmla="*/ 0 w 252"/>
                  <a:gd name="T59" fmla="*/ 110 h 154"/>
                  <a:gd name="T60" fmla="*/ 0 w 252"/>
                  <a:gd name="T61" fmla="*/ 78 h 154"/>
                  <a:gd name="T62" fmla="*/ 0 w 252"/>
                  <a:gd name="T63" fmla="*/ 63 h 154"/>
                  <a:gd name="T64" fmla="*/ 0 w 252"/>
                  <a:gd name="T65" fmla="*/ 48 h 154"/>
                  <a:gd name="T66" fmla="*/ 0 w 252"/>
                  <a:gd name="T67" fmla="*/ 24 h 154"/>
                  <a:gd name="T68" fmla="*/ 0 w 252"/>
                  <a:gd name="T69" fmla="*/ 9 h 154"/>
                  <a:gd name="T70" fmla="*/ 5 w 252"/>
                  <a:gd name="T71" fmla="*/ 2 h 154"/>
                  <a:gd name="T72" fmla="*/ 18 w 252"/>
                  <a:gd name="T73" fmla="*/ 2 h 154"/>
                  <a:gd name="T74" fmla="*/ 28 w 252"/>
                  <a:gd name="T75" fmla="*/ 2 h 154"/>
                  <a:gd name="T76" fmla="*/ 42 w 252"/>
                  <a:gd name="T77" fmla="*/ 2 h 154"/>
                  <a:gd name="T78" fmla="*/ 53 w 252"/>
                  <a:gd name="T79" fmla="*/ 2 h 154"/>
                  <a:gd name="T80" fmla="*/ 64 w 252"/>
                  <a:gd name="T81" fmla="*/ 2 h 154"/>
                  <a:gd name="T82" fmla="*/ 79 w 252"/>
                  <a:gd name="T83" fmla="*/ 2 h 154"/>
                  <a:gd name="T84" fmla="*/ 92 w 252"/>
                  <a:gd name="T85" fmla="*/ 2 h 154"/>
                  <a:gd name="T86" fmla="*/ 102 w 252"/>
                  <a:gd name="T87" fmla="*/ 2 h 154"/>
                  <a:gd name="T88" fmla="*/ 115 w 252"/>
                  <a:gd name="T89" fmla="*/ 2 h 154"/>
                  <a:gd name="T90" fmla="*/ 129 w 252"/>
                  <a:gd name="T91" fmla="*/ 2 h 154"/>
                  <a:gd name="T92" fmla="*/ 145 w 252"/>
                  <a:gd name="T93" fmla="*/ 2 h 154"/>
                  <a:gd name="T94" fmla="*/ 153 w 252"/>
                  <a:gd name="T95" fmla="*/ 2 h 154"/>
                  <a:gd name="T96" fmla="*/ 162 w 252"/>
                  <a:gd name="T97" fmla="*/ 2 h 154"/>
                  <a:gd name="T98" fmla="*/ 180 w 252"/>
                  <a:gd name="T99" fmla="*/ 0 h 154"/>
                  <a:gd name="T100" fmla="*/ 187 w 252"/>
                  <a:gd name="T101" fmla="*/ 9 h 154"/>
                  <a:gd name="T102" fmla="*/ 194 w 252"/>
                  <a:gd name="T103" fmla="*/ 14 h 154"/>
                  <a:gd name="T104" fmla="*/ 206 w 252"/>
                  <a:gd name="T105" fmla="*/ 14 h 154"/>
                  <a:gd name="T106" fmla="*/ 217 w 252"/>
                  <a:gd name="T107" fmla="*/ 17 h 154"/>
                  <a:gd name="T108" fmla="*/ 219 w 252"/>
                  <a:gd name="T109" fmla="*/ 7 h 154"/>
                  <a:gd name="T110" fmla="*/ 224 w 252"/>
                  <a:gd name="T111" fmla="*/ 2 h 154"/>
                  <a:gd name="T112" fmla="*/ 233 w 252"/>
                  <a:gd name="T113" fmla="*/ 2 h 154"/>
                  <a:gd name="T114" fmla="*/ 242 w 252"/>
                  <a:gd name="T115" fmla="*/ 2 h 1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52"/>
                  <a:gd name="T175" fmla="*/ 0 h 154"/>
                  <a:gd name="T176" fmla="*/ 252 w 252"/>
                  <a:gd name="T177" fmla="*/ 154 h 15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52" h="154">
                    <a:moveTo>
                      <a:pt x="252" y="2"/>
                    </a:moveTo>
                    <a:lnTo>
                      <a:pt x="252" y="4"/>
                    </a:lnTo>
                    <a:lnTo>
                      <a:pt x="252" y="9"/>
                    </a:lnTo>
                    <a:lnTo>
                      <a:pt x="252" y="12"/>
                    </a:lnTo>
                    <a:lnTo>
                      <a:pt x="252" y="17"/>
                    </a:lnTo>
                    <a:lnTo>
                      <a:pt x="252" y="19"/>
                    </a:lnTo>
                    <a:lnTo>
                      <a:pt x="252" y="27"/>
                    </a:lnTo>
                    <a:lnTo>
                      <a:pt x="252" y="29"/>
                    </a:lnTo>
                    <a:lnTo>
                      <a:pt x="252" y="31"/>
                    </a:lnTo>
                    <a:lnTo>
                      <a:pt x="252" y="36"/>
                    </a:lnTo>
                    <a:lnTo>
                      <a:pt x="252" y="41"/>
                    </a:lnTo>
                    <a:lnTo>
                      <a:pt x="252" y="44"/>
                    </a:lnTo>
                    <a:lnTo>
                      <a:pt x="252" y="46"/>
                    </a:lnTo>
                    <a:lnTo>
                      <a:pt x="252" y="53"/>
                    </a:lnTo>
                    <a:lnTo>
                      <a:pt x="252" y="56"/>
                    </a:lnTo>
                    <a:lnTo>
                      <a:pt x="252" y="58"/>
                    </a:lnTo>
                    <a:lnTo>
                      <a:pt x="252" y="61"/>
                    </a:lnTo>
                    <a:lnTo>
                      <a:pt x="252" y="63"/>
                    </a:lnTo>
                    <a:lnTo>
                      <a:pt x="252" y="68"/>
                    </a:lnTo>
                    <a:lnTo>
                      <a:pt x="252" y="71"/>
                    </a:lnTo>
                    <a:lnTo>
                      <a:pt x="252" y="75"/>
                    </a:lnTo>
                    <a:lnTo>
                      <a:pt x="252" y="83"/>
                    </a:lnTo>
                    <a:lnTo>
                      <a:pt x="252" y="85"/>
                    </a:lnTo>
                    <a:lnTo>
                      <a:pt x="252" y="88"/>
                    </a:lnTo>
                    <a:lnTo>
                      <a:pt x="252" y="93"/>
                    </a:lnTo>
                    <a:lnTo>
                      <a:pt x="252" y="95"/>
                    </a:lnTo>
                    <a:lnTo>
                      <a:pt x="252" y="97"/>
                    </a:lnTo>
                    <a:lnTo>
                      <a:pt x="252" y="107"/>
                    </a:lnTo>
                    <a:lnTo>
                      <a:pt x="252" y="112"/>
                    </a:lnTo>
                    <a:lnTo>
                      <a:pt x="252" y="117"/>
                    </a:lnTo>
                    <a:lnTo>
                      <a:pt x="252" y="122"/>
                    </a:lnTo>
                    <a:lnTo>
                      <a:pt x="252" y="124"/>
                    </a:lnTo>
                    <a:lnTo>
                      <a:pt x="252" y="129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2" y="139"/>
                    </a:lnTo>
                    <a:lnTo>
                      <a:pt x="252" y="142"/>
                    </a:lnTo>
                    <a:lnTo>
                      <a:pt x="252" y="144"/>
                    </a:lnTo>
                    <a:lnTo>
                      <a:pt x="252" y="154"/>
                    </a:lnTo>
                    <a:lnTo>
                      <a:pt x="247" y="154"/>
                    </a:lnTo>
                    <a:lnTo>
                      <a:pt x="245" y="154"/>
                    </a:lnTo>
                    <a:lnTo>
                      <a:pt x="243" y="154"/>
                    </a:lnTo>
                    <a:lnTo>
                      <a:pt x="242" y="154"/>
                    </a:lnTo>
                    <a:lnTo>
                      <a:pt x="238" y="154"/>
                    </a:lnTo>
                    <a:lnTo>
                      <a:pt x="236" y="154"/>
                    </a:lnTo>
                    <a:lnTo>
                      <a:pt x="234" y="154"/>
                    </a:lnTo>
                    <a:lnTo>
                      <a:pt x="233" y="154"/>
                    </a:lnTo>
                    <a:lnTo>
                      <a:pt x="226" y="154"/>
                    </a:lnTo>
                    <a:lnTo>
                      <a:pt x="224" y="151"/>
                    </a:lnTo>
                    <a:lnTo>
                      <a:pt x="222" y="151"/>
                    </a:lnTo>
                    <a:lnTo>
                      <a:pt x="220" y="151"/>
                    </a:lnTo>
                    <a:lnTo>
                      <a:pt x="219" y="151"/>
                    </a:lnTo>
                    <a:lnTo>
                      <a:pt x="215" y="151"/>
                    </a:lnTo>
                    <a:lnTo>
                      <a:pt x="205" y="151"/>
                    </a:lnTo>
                    <a:lnTo>
                      <a:pt x="203" y="151"/>
                    </a:lnTo>
                    <a:lnTo>
                      <a:pt x="201" y="151"/>
                    </a:lnTo>
                    <a:lnTo>
                      <a:pt x="187" y="151"/>
                    </a:lnTo>
                    <a:lnTo>
                      <a:pt x="182" y="151"/>
                    </a:lnTo>
                    <a:lnTo>
                      <a:pt x="180" y="151"/>
                    </a:lnTo>
                    <a:lnTo>
                      <a:pt x="178" y="151"/>
                    </a:lnTo>
                    <a:lnTo>
                      <a:pt x="176" y="151"/>
                    </a:lnTo>
                    <a:lnTo>
                      <a:pt x="173" y="151"/>
                    </a:lnTo>
                    <a:lnTo>
                      <a:pt x="171" y="151"/>
                    </a:lnTo>
                    <a:lnTo>
                      <a:pt x="169" y="151"/>
                    </a:lnTo>
                    <a:lnTo>
                      <a:pt x="164" y="151"/>
                    </a:lnTo>
                    <a:lnTo>
                      <a:pt x="162" y="151"/>
                    </a:lnTo>
                    <a:lnTo>
                      <a:pt x="157" y="154"/>
                    </a:lnTo>
                    <a:lnTo>
                      <a:pt x="157" y="151"/>
                    </a:lnTo>
                    <a:lnTo>
                      <a:pt x="157" y="149"/>
                    </a:lnTo>
                    <a:lnTo>
                      <a:pt x="157" y="144"/>
                    </a:lnTo>
                    <a:lnTo>
                      <a:pt x="157" y="142"/>
                    </a:lnTo>
                    <a:lnTo>
                      <a:pt x="155" y="137"/>
                    </a:lnTo>
                    <a:lnTo>
                      <a:pt x="155" y="134"/>
                    </a:lnTo>
                    <a:lnTo>
                      <a:pt x="155" y="132"/>
                    </a:lnTo>
                    <a:lnTo>
                      <a:pt x="155" y="129"/>
                    </a:lnTo>
                    <a:lnTo>
                      <a:pt x="155" y="127"/>
                    </a:lnTo>
                    <a:lnTo>
                      <a:pt x="155" y="124"/>
                    </a:lnTo>
                    <a:lnTo>
                      <a:pt x="155" y="122"/>
                    </a:lnTo>
                    <a:lnTo>
                      <a:pt x="152" y="122"/>
                    </a:lnTo>
                    <a:lnTo>
                      <a:pt x="150" y="122"/>
                    </a:lnTo>
                    <a:lnTo>
                      <a:pt x="148" y="122"/>
                    </a:lnTo>
                    <a:lnTo>
                      <a:pt x="146" y="122"/>
                    </a:lnTo>
                    <a:lnTo>
                      <a:pt x="145" y="122"/>
                    </a:lnTo>
                    <a:lnTo>
                      <a:pt x="143" y="122"/>
                    </a:lnTo>
                    <a:lnTo>
                      <a:pt x="139" y="122"/>
                    </a:lnTo>
                    <a:lnTo>
                      <a:pt x="137" y="122"/>
                    </a:lnTo>
                    <a:lnTo>
                      <a:pt x="136" y="122"/>
                    </a:lnTo>
                    <a:lnTo>
                      <a:pt x="134" y="122"/>
                    </a:lnTo>
                    <a:lnTo>
                      <a:pt x="132" y="122"/>
                    </a:lnTo>
                    <a:lnTo>
                      <a:pt x="130" y="122"/>
                    </a:lnTo>
                    <a:lnTo>
                      <a:pt x="129" y="122"/>
                    </a:lnTo>
                    <a:lnTo>
                      <a:pt x="127" y="122"/>
                    </a:lnTo>
                    <a:lnTo>
                      <a:pt x="125" y="122"/>
                    </a:lnTo>
                    <a:lnTo>
                      <a:pt x="122" y="122"/>
                    </a:lnTo>
                    <a:lnTo>
                      <a:pt x="120" y="122"/>
                    </a:lnTo>
                    <a:lnTo>
                      <a:pt x="115" y="122"/>
                    </a:lnTo>
                    <a:lnTo>
                      <a:pt x="106" y="122"/>
                    </a:lnTo>
                    <a:lnTo>
                      <a:pt x="102" y="122"/>
                    </a:lnTo>
                    <a:lnTo>
                      <a:pt x="100" y="122"/>
                    </a:lnTo>
                    <a:lnTo>
                      <a:pt x="99" y="122"/>
                    </a:lnTo>
                    <a:lnTo>
                      <a:pt x="97" y="122"/>
                    </a:lnTo>
                    <a:lnTo>
                      <a:pt x="95" y="122"/>
                    </a:lnTo>
                    <a:lnTo>
                      <a:pt x="93" y="122"/>
                    </a:lnTo>
                    <a:lnTo>
                      <a:pt x="92" y="122"/>
                    </a:lnTo>
                    <a:lnTo>
                      <a:pt x="90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5" y="122"/>
                    </a:lnTo>
                    <a:lnTo>
                      <a:pt x="83" y="122"/>
                    </a:lnTo>
                    <a:lnTo>
                      <a:pt x="81" y="122"/>
                    </a:lnTo>
                    <a:lnTo>
                      <a:pt x="79" y="122"/>
                    </a:lnTo>
                    <a:lnTo>
                      <a:pt x="78" y="122"/>
                    </a:lnTo>
                    <a:lnTo>
                      <a:pt x="76" y="122"/>
                    </a:lnTo>
                    <a:lnTo>
                      <a:pt x="74" y="122"/>
                    </a:lnTo>
                    <a:lnTo>
                      <a:pt x="72" y="122"/>
                    </a:lnTo>
                    <a:lnTo>
                      <a:pt x="71" y="122"/>
                    </a:lnTo>
                    <a:lnTo>
                      <a:pt x="67" y="122"/>
                    </a:lnTo>
                    <a:lnTo>
                      <a:pt x="65" y="122"/>
                    </a:lnTo>
                    <a:lnTo>
                      <a:pt x="62" y="122"/>
                    </a:lnTo>
                    <a:lnTo>
                      <a:pt x="60" y="122"/>
                    </a:lnTo>
                    <a:lnTo>
                      <a:pt x="58" y="122"/>
                    </a:lnTo>
                    <a:lnTo>
                      <a:pt x="56" y="122"/>
                    </a:lnTo>
                    <a:lnTo>
                      <a:pt x="51" y="122"/>
                    </a:lnTo>
                    <a:lnTo>
                      <a:pt x="46" y="122"/>
                    </a:lnTo>
                    <a:lnTo>
                      <a:pt x="44" y="122"/>
                    </a:lnTo>
                    <a:lnTo>
                      <a:pt x="42" y="122"/>
                    </a:lnTo>
                    <a:lnTo>
                      <a:pt x="37" y="122"/>
                    </a:lnTo>
                    <a:lnTo>
                      <a:pt x="35" y="122"/>
                    </a:lnTo>
                    <a:lnTo>
                      <a:pt x="34" y="122"/>
                    </a:lnTo>
                    <a:lnTo>
                      <a:pt x="32" y="122"/>
                    </a:lnTo>
                    <a:lnTo>
                      <a:pt x="30" y="122"/>
                    </a:lnTo>
                    <a:lnTo>
                      <a:pt x="27" y="122"/>
                    </a:lnTo>
                    <a:lnTo>
                      <a:pt x="23" y="122"/>
                    </a:lnTo>
                    <a:lnTo>
                      <a:pt x="21" y="122"/>
                    </a:lnTo>
                    <a:lnTo>
                      <a:pt x="19" y="122"/>
                    </a:lnTo>
                    <a:lnTo>
                      <a:pt x="18" y="122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11" y="122"/>
                    </a:lnTo>
                    <a:lnTo>
                      <a:pt x="9" y="122"/>
                    </a:lnTo>
                    <a:lnTo>
                      <a:pt x="7" y="122"/>
                    </a:lnTo>
                    <a:lnTo>
                      <a:pt x="5" y="122"/>
                    </a:lnTo>
                    <a:lnTo>
                      <a:pt x="4" y="122"/>
                    </a:lnTo>
                    <a:lnTo>
                      <a:pt x="2" y="122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11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2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1" y="2"/>
                    </a:lnTo>
                    <a:lnTo>
                      <a:pt x="42" y="2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8" y="2"/>
                    </a:lnTo>
                    <a:lnTo>
                      <a:pt x="51" y="2"/>
                    </a:lnTo>
                    <a:lnTo>
                      <a:pt x="53" y="2"/>
                    </a:lnTo>
                    <a:lnTo>
                      <a:pt x="55" y="2"/>
                    </a:lnTo>
                    <a:lnTo>
                      <a:pt x="58" y="2"/>
                    </a:lnTo>
                    <a:lnTo>
                      <a:pt x="60" y="2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71" y="2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79" y="2"/>
                    </a:lnTo>
                    <a:lnTo>
                      <a:pt x="83" y="2"/>
                    </a:lnTo>
                    <a:lnTo>
                      <a:pt x="85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92" y="2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7" y="2"/>
                    </a:lnTo>
                    <a:lnTo>
                      <a:pt x="100" y="2"/>
                    </a:lnTo>
                    <a:lnTo>
                      <a:pt x="102" y="2"/>
                    </a:lnTo>
                    <a:lnTo>
                      <a:pt x="104" y="2"/>
                    </a:lnTo>
                    <a:lnTo>
                      <a:pt x="106" y="2"/>
                    </a:lnTo>
                    <a:lnTo>
                      <a:pt x="108" y="2"/>
                    </a:lnTo>
                    <a:lnTo>
                      <a:pt x="109" y="2"/>
                    </a:lnTo>
                    <a:lnTo>
                      <a:pt x="115" y="2"/>
                    </a:lnTo>
                    <a:lnTo>
                      <a:pt x="120" y="2"/>
                    </a:lnTo>
                    <a:lnTo>
                      <a:pt x="123" y="2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9" y="2"/>
                    </a:lnTo>
                    <a:lnTo>
                      <a:pt x="130" y="2"/>
                    </a:lnTo>
                    <a:lnTo>
                      <a:pt x="137" y="2"/>
                    </a:lnTo>
                    <a:lnTo>
                      <a:pt x="139" y="2"/>
                    </a:lnTo>
                    <a:lnTo>
                      <a:pt x="141" y="2"/>
                    </a:lnTo>
                    <a:lnTo>
                      <a:pt x="145" y="2"/>
                    </a:lnTo>
                    <a:lnTo>
                      <a:pt x="146" y="2"/>
                    </a:lnTo>
                    <a:lnTo>
                      <a:pt x="148" y="2"/>
                    </a:lnTo>
                    <a:lnTo>
                      <a:pt x="150" y="2"/>
                    </a:lnTo>
                    <a:lnTo>
                      <a:pt x="152" y="2"/>
                    </a:lnTo>
                    <a:lnTo>
                      <a:pt x="153" y="2"/>
                    </a:lnTo>
                    <a:lnTo>
                      <a:pt x="155" y="2"/>
                    </a:lnTo>
                    <a:lnTo>
                      <a:pt x="157" y="2"/>
                    </a:lnTo>
                    <a:lnTo>
                      <a:pt x="159" y="2"/>
                    </a:lnTo>
                    <a:lnTo>
                      <a:pt x="160" y="2"/>
                    </a:lnTo>
                    <a:lnTo>
                      <a:pt x="162" y="2"/>
                    </a:lnTo>
                    <a:lnTo>
                      <a:pt x="167" y="2"/>
                    </a:lnTo>
                    <a:lnTo>
                      <a:pt x="169" y="2"/>
                    </a:lnTo>
                    <a:lnTo>
                      <a:pt x="171" y="2"/>
                    </a:lnTo>
                    <a:lnTo>
                      <a:pt x="173" y="2"/>
                    </a:lnTo>
                    <a:lnTo>
                      <a:pt x="180" y="0"/>
                    </a:lnTo>
                    <a:lnTo>
                      <a:pt x="183" y="0"/>
                    </a:lnTo>
                    <a:lnTo>
                      <a:pt x="185" y="0"/>
                    </a:lnTo>
                    <a:lnTo>
                      <a:pt x="187" y="0"/>
                    </a:lnTo>
                    <a:lnTo>
                      <a:pt x="187" y="2"/>
                    </a:lnTo>
                    <a:lnTo>
                      <a:pt x="187" y="9"/>
                    </a:lnTo>
                    <a:lnTo>
                      <a:pt x="187" y="12"/>
                    </a:lnTo>
                    <a:lnTo>
                      <a:pt x="187" y="14"/>
                    </a:lnTo>
                    <a:lnTo>
                      <a:pt x="190" y="14"/>
                    </a:lnTo>
                    <a:lnTo>
                      <a:pt x="192" y="14"/>
                    </a:lnTo>
                    <a:lnTo>
                      <a:pt x="194" y="14"/>
                    </a:lnTo>
                    <a:lnTo>
                      <a:pt x="196" y="14"/>
                    </a:lnTo>
                    <a:lnTo>
                      <a:pt x="199" y="14"/>
                    </a:lnTo>
                    <a:lnTo>
                      <a:pt x="201" y="14"/>
                    </a:lnTo>
                    <a:lnTo>
                      <a:pt x="205" y="14"/>
                    </a:lnTo>
                    <a:lnTo>
                      <a:pt x="206" y="14"/>
                    </a:lnTo>
                    <a:lnTo>
                      <a:pt x="208" y="14"/>
                    </a:lnTo>
                    <a:lnTo>
                      <a:pt x="210" y="14"/>
                    </a:lnTo>
                    <a:lnTo>
                      <a:pt x="213" y="17"/>
                    </a:lnTo>
                    <a:lnTo>
                      <a:pt x="215" y="17"/>
                    </a:lnTo>
                    <a:lnTo>
                      <a:pt x="217" y="17"/>
                    </a:lnTo>
                    <a:lnTo>
                      <a:pt x="219" y="17"/>
                    </a:lnTo>
                    <a:lnTo>
                      <a:pt x="219" y="14"/>
                    </a:lnTo>
                    <a:lnTo>
                      <a:pt x="219" y="12"/>
                    </a:lnTo>
                    <a:lnTo>
                      <a:pt x="219" y="9"/>
                    </a:lnTo>
                    <a:lnTo>
                      <a:pt x="219" y="7"/>
                    </a:lnTo>
                    <a:lnTo>
                      <a:pt x="219" y="4"/>
                    </a:lnTo>
                    <a:lnTo>
                      <a:pt x="219" y="2"/>
                    </a:lnTo>
                    <a:lnTo>
                      <a:pt x="220" y="2"/>
                    </a:lnTo>
                    <a:lnTo>
                      <a:pt x="222" y="2"/>
                    </a:lnTo>
                    <a:lnTo>
                      <a:pt x="224" y="2"/>
                    </a:lnTo>
                    <a:lnTo>
                      <a:pt x="226" y="2"/>
                    </a:lnTo>
                    <a:lnTo>
                      <a:pt x="227" y="2"/>
                    </a:lnTo>
                    <a:lnTo>
                      <a:pt x="229" y="2"/>
                    </a:lnTo>
                    <a:lnTo>
                      <a:pt x="231" y="2"/>
                    </a:lnTo>
                    <a:lnTo>
                      <a:pt x="233" y="2"/>
                    </a:lnTo>
                    <a:lnTo>
                      <a:pt x="234" y="2"/>
                    </a:lnTo>
                    <a:lnTo>
                      <a:pt x="236" y="2"/>
                    </a:lnTo>
                    <a:lnTo>
                      <a:pt x="238" y="2"/>
                    </a:lnTo>
                    <a:lnTo>
                      <a:pt x="240" y="2"/>
                    </a:lnTo>
                    <a:lnTo>
                      <a:pt x="242" y="2"/>
                    </a:lnTo>
                    <a:lnTo>
                      <a:pt x="243" y="2"/>
                    </a:lnTo>
                    <a:lnTo>
                      <a:pt x="247" y="2"/>
                    </a:lnTo>
                    <a:lnTo>
                      <a:pt x="249" y="2"/>
                    </a:lnTo>
                    <a:lnTo>
                      <a:pt x="252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6" name="Freeform 84"/>
              <p:cNvSpPr>
                <a:spLocks/>
              </p:cNvSpPr>
              <p:nvPr/>
            </p:nvSpPr>
            <p:spPr bwMode="auto">
              <a:xfrm>
                <a:off x="2871" y="2883"/>
                <a:ext cx="252" cy="154"/>
              </a:xfrm>
              <a:custGeom>
                <a:avLst/>
                <a:gdLst>
                  <a:gd name="T0" fmla="*/ 252 w 252"/>
                  <a:gd name="T1" fmla="*/ 17 h 154"/>
                  <a:gd name="T2" fmla="*/ 252 w 252"/>
                  <a:gd name="T3" fmla="*/ 36 h 154"/>
                  <a:gd name="T4" fmla="*/ 252 w 252"/>
                  <a:gd name="T5" fmla="*/ 56 h 154"/>
                  <a:gd name="T6" fmla="*/ 252 w 252"/>
                  <a:gd name="T7" fmla="*/ 71 h 154"/>
                  <a:gd name="T8" fmla="*/ 252 w 252"/>
                  <a:gd name="T9" fmla="*/ 93 h 154"/>
                  <a:gd name="T10" fmla="*/ 252 w 252"/>
                  <a:gd name="T11" fmla="*/ 117 h 154"/>
                  <a:gd name="T12" fmla="*/ 252 w 252"/>
                  <a:gd name="T13" fmla="*/ 134 h 154"/>
                  <a:gd name="T14" fmla="*/ 247 w 252"/>
                  <a:gd name="T15" fmla="*/ 154 h 154"/>
                  <a:gd name="T16" fmla="*/ 236 w 252"/>
                  <a:gd name="T17" fmla="*/ 154 h 154"/>
                  <a:gd name="T18" fmla="*/ 222 w 252"/>
                  <a:gd name="T19" fmla="*/ 151 h 154"/>
                  <a:gd name="T20" fmla="*/ 203 w 252"/>
                  <a:gd name="T21" fmla="*/ 151 h 154"/>
                  <a:gd name="T22" fmla="*/ 178 w 252"/>
                  <a:gd name="T23" fmla="*/ 151 h 154"/>
                  <a:gd name="T24" fmla="*/ 164 w 252"/>
                  <a:gd name="T25" fmla="*/ 151 h 154"/>
                  <a:gd name="T26" fmla="*/ 157 w 252"/>
                  <a:gd name="T27" fmla="*/ 144 h 154"/>
                  <a:gd name="T28" fmla="*/ 155 w 252"/>
                  <a:gd name="T29" fmla="*/ 129 h 154"/>
                  <a:gd name="T30" fmla="*/ 150 w 252"/>
                  <a:gd name="T31" fmla="*/ 122 h 154"/>
                  <a:gd name="T32" fmla="*/ 139 w 252"/>
                  <a:gd name="T33" fmla="*/ 122 h 154"/>
                  <a:gd name="T34" fmla="*/ 130 w 252"/>
                  <a:gd name="T35" fmla="*/ 122 h 154"/>
                  <a:gd name="T36" fmla="*/ 120 w 252"/>
                  <a:gd name="T37" fmla="*/ 122 h 154"/>
                  <a:gd name="T38" fmla="*/ 99 w 252"/>
                  <a:gd name="T39" fmla="*/ 122 h 154"/>
                  <a:gd name="T40" fmla="*/ 90 w 252"/>
                  <a:gd name="T41" fmla="*/ 122 h 154"/>
                  <a:gd name="T42" fmla="*/ 81 w 252"/>
                  <a:gd name="T43" fmla="*/ 122 h 154"/>
                  <a:gd name="T44" fmla="*/ 72 w 252"/>
                  <a:gd name="T45" fmla="*/ 122 h 154"/>
                  <a:gd name="T46" fmla="*/ 60 w 252"/>
                  <a:gd name="T47" fmla="*/ 122 h 154"/>
                  <a:gd name="T48" fmla="*/ 44 w 252"/>
                  <a:gd name="T49" fmla="*/ 122 h 154"/>
                  <a:gd name="T50" fmla="*/ 32 w 252"/>
                  <a:gd name="T51" fmla="*/ 122 h 154"/>
                  <a:gd name="T52" fmla="*/ 19 w 252"/>
                  <a:gd name="T53" fmla="*/ 122 h 154"/>
                  <a:gd name="T54" fmla="*/ 9 w 252"/>
                  <a:gd name="T55" fmla="*/ 122 h 154"/>
                  <a:gd name="T56" fmla="*/ 0 w 252"/>
                  <a:gd name="T57" fmla="*/ 122 h 154"/>
                  <a:gd name="T58" fmla="*/ 0 w 252"/>
                  <a:gd name="T59" fmla="*/ 110 h 154"/>
                  <a:gd name="T60" fmla="*/ 0 w 252"/>
                  <a:gd name="T61" fmla="*/ 78 h 154"/>
                  <a:gd name="T62" fmla="*/ 0 w 252"/>
                  <a:gd name="T63" fmla="*/ 63 h 154"/>
                  <a:gd name="T64" fmla="*/ 0 w 252"/>
                  <a:gd name="T65" fmla="*/ 48 h 154"/>
                  <a:gd name="T66" fmla="*/ 0 w 252"/>
                  <a:gd name="T67" fmla="*/ 24 h 154"/>
                  <a:gd name="T68" fmla="*/ 0 w 252"/>
                  <a:gd name="T69" fmla="*/ 9 h 154"/>
                  <a:gd name="T70" fmla="*/ 5 w 252"/>
                  <a:gd name="T71" fmla="*/ 2 h 154"/>
                  <a:gd name="T72" fmla="*/ 18 w 252"/>
                  <a:gd name="T73" fmla="*/ 2 h 154"/>
                  <a:gd name="T74" fmla="*/ 28 w 252"/>
                  <a:gd name="T75" fmla="*/ 2 h 154"/>
                  <a:gd name="T76" fmla="*/ 42 w 252"/>
                  <a:gd name="T77" fmla="*/ 2 h 154"/>
                  <a:gd name="T78" fmla="*/ 53 w 252"/>
                  <a:gd name="T79" fmla="*/ 2 h 154"/>
                  <a:gd name="T80" fmla="*/ 64 w 252"/>
                  <a:gd name="T81" fmla="*/ 2 h 154"/>
                  <a:gd name="T82" fmla="*/ 79 w 252"/>
                  <a:gd name="T83" fmla="*/ 2 h 154"/>
                  <a:gd name="T84" fmla="*/ 92 w 252"/>
                  <a:gd name="T85" fmla="*/ 2 h 154"/>
                  <a:gd name="T86" fmla="*/ 102 w 252"/>
                  <a:gd name="T87" fmla="*/ 2 h 154"/>
                  <a:gd name="T88" fmla="*/ 115 w 252"/>
                  <a:gd name="T89" fmla="*/ 2 h 154"/>
                  <a:gd name="T90" fmla="*/ 129 w 252"/>
                  <a:gd name="T91" fmla="*/ 2 h 154"/>
                  <a:gd name="T92" fmla="*/ 145 w 252"/>
                  <a:gd name="T93" fmla="*/ 2 h 154"/>
                  <a:gd name="T94" fmla="*/ 153 w 252"/>
                  <a:gd name="T95" fmla="*/ 2 h 154"/>
                  <a:gd name="T96" fmla="*/ 162 w 252"/>
                  <a:gd name="T97" fmla="*/ 2 h 154"/>
                  <a:gd name="T98" fmla="*/ 180 w 252"/>
                  <a:gd name="T99" fmla="*/ 0 h 154"/>
                  <a:gd name="T100" fmla="*/ 187 w 252"/>
                  <a:gd name="T101" fmla="*/ 9 h 154"/>
                  <a:gd name="T102" fmla="*/ 194 w 252"/>
                  <a:gd name="T103" fmla="*/ 14 h 154"/>
                  <a:gd name="T104" fmla="*/ 206 w 252"/>
                  <a:gd name="T105" fmla="*/ 14 h 154"/>
                  <a:gd name="T106" fmla="*/ 217 w 252"/>
                  <a:gd name="T107" fmla="*/ 17 h 154"/>
                  <a:gd name="T108" fmla="*/ 219 w 252"/>
                  <a:gd name="T109" fmla="*/ 7 h 154"/>
                  <a:gd name="T110" fmla="*/ 224 w 252"/>
                  <a:gd name="T111" fmla="*/ 2 h 154"/>
                  <a:gd name="T112" fmla="*/ 233 w 252"/>
                  <a:gd name="T113" fmla="*/ 2 h 154"/>
                  <a:gd name="T114" fmla="*/ 242 w 252"/>
                  <a:gd name="T115" fmla="*/ 2 h 1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52"/>
                  <a:gd name="T175" fmla="*/ 0 h 154"/>
                  <a:gd name="T176" fmla="*/ 252 w 252"/>
                  <a:gd name="T177" fmla="*/ 154 h 15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52" h="154">
                    <a:moveTo>
                      <a:pt x="252" y="2"/>
                    </a:moveTo>
                    <a:lnTo>
                      <a:pt x="252" y="4"/>
                    </a:lnTo>
                    <a:lnTo>
                      <a:pt x="252" y="9"/>
                    </a:lnTo>
                    <a:lnTo>
                      <a:pt x="252" y="12"/>
                    </a:lnTo>
                    <a:lnTo>
                      <a:pt x="252" y="17"/>
                    </a:lnTo>
                    <a:lnTo>
                      <a:pt x="252" y="19"/>
                    </a:lnTo>
                    <a:lnTo>
                      <a:pt x="252" y="27"/>
                    </a:lnTo>
                    <a:lnTo>
                      <a:pt x="252" y="29"/>
                    </a:lnTo>
                    <a:lnTo>
                      <a:pt x="252" y="31"/>
                    </a:lnTo>
                    <a:lnTo>
                      <a:pt x="252" y="36"/>
                    </a:lnTo>
                    <a:lnTo>
                      <a:pt x="252" y="41"/>
                    </a:lnTo>
                    <a:lnTo>
                      <a:pt x="252" y="44"/>
                    </a:lnTo>
                    <a:lnTo>
                      <a:pt x="252" y="46"/>
                    </a:lnTo>
                    <a:lnTo>
                      <a:pt x="252" y="53"/>
                    </a:lnTo>
                    <a:lnTo>
                      <a:pt x="252" y="56"/>
                    </a:lnTo>
                    <a:lnTo>
                      <a:pt x="252" y="58"/>
                    </a:lnTo>
                    <a:lnTo>
                      <a:pt x="252" y="61"/>
                    </a:lnTo>
                    <a:lnTo>
                      <a:pt x="252" y="63"/>
                    </a:lnTo>
                    <a:lnTo>
                      <a:pt x="252" y="68"/>
                    </a:lnTo>
                    <a:lnTo>
                      <a:pt x="252" y="71"/>
                    </a:lnTo>
                    <a:lnTo>
                      <a:pt x="252" y="75"/>
                    </a:lnTo>
                    <a:lnTo>
                      <a:pt x="252" y="83"/>
                    </a:lnTo>
                    <a:lnTo>
                      <a:pt x="252" y="85"/>
                    </a:lnTo>
                    <a:lnTo>
                      <a:pt x="252" y="88"/>
                    </a:lnTo>
                    <a:lnTo>
                      <a:pt x="252" y="93"/>
                    </a:lnTo>
                    <a:lnTo>
                      <a:pt x="252" y="95"/>
                    </a:lnTo>
                    <a:lnTo>
                      <a:pt x="252" y="97"/>
                    </a:lnTo>
                    <a:lnTo>
                      <a:pt x="252" y="107"/>
                    </a:lnTo>
                    <a:lnTo>
                      <a:pt x="252" y="112"/>
                    </a:lnTo>
                    <a:lnTo>
                      <a:pt x="252" y="117"/>
                    </a:lnTo>
                    <a:lnTo>
                      <a:pt x="252" y="122"/>
                    </a:lnTo>
                    <a:lnTo>
                      <a:pt x="252" y="124"/>
                    </a:lnTo>
                    <a:lnTo>
                      <a:pt x="252" y="129"/>
                    </a:lnTo>
                    <a:lnTo>
                      <a:pt x="252" y="132"/>
                    </a:lnTo>
                    <a:lnTo>
                      <a:pt x="252" y="134"/>
                    </a:lnTo>
                    <a:lnTo>
                      <a:pt x="252" y="139"/>
                    </a:lnTo>
                    <a:lnTo>
                      <a:pt x="252" y="142"/>
                    </a:lnTo>
                    <a:lnTo>
                      <a:pt x="252" y="144"/>
                    </a:lnTo>
                    <a:lnTo>
                      <a:pt x="252" y="154"/>
                    </a:lnTo>
                    <a:lnTo>
                      <a:pt x="247" y="154"/>
                    </a:lnTo>
                    <a:lnTo>
                      <a:pt x="245" y="154"/>
                    </a:lnTo>
                    <a:lnTo>
                      <a:pt x="243" y="154"/>
                    </a:lnTo>
                    <a:lnTo>
                      <a:pt x="242" y="154"/>
                    </a:lnTo>
                    <a:lnTo>
                      <a:pt x="238" y="154"/>
                    </a:lnTo>
                    <a:lnTo>
                      <a:pt x="236" y="154"/>
                    </a:lnTo>
                    <a:lnTo>
                      <a:pt x="234" y="154"/>
                    </a:lnTo>
                    <a:lnTo>
                      <a:pt x="233" y="154"/>
                    </a:lnTo>
                    <a:lnTo>
                      <a:pt x="226" y="154"/>
                    </a:lnTo>
                    <a:lnTo>
                      <a:pt x="224" y="151"/>
                    </a:lnTo>
                    <a:lnTo>
                      <a:pt x="222" y="151"/>
                    </a:lnTo>
                    <a:lnTo>
                      <a:pt x="220" y="151"/>
                    </a:lnTo>
                    <a:lnTo>
                      <a:pt x="219" y="151"/>
                    </a:lnTo>
                    <a:lnTo>
                      <a:pt x="215" y="151"/>
                    </a:lnTo>
                    <a:lnTo>
                      <a:pt x="205" y="151"/>
                    </a:lnTo>
                    <a:lnTo>
                      <a:pt x="203" y="151"/>
                    </a:lnTo>
                    <a:lnTo>
                      <a:pt x="201" y="151"/>
                    </a:lnTo>
                    <a:lnTo>
                      <a:pt x="187" y="151"/>
                    </a:lnTo>
                    <a:lnTo>
                      <a:pt x="182" y="151"/>
                    </a:lnTo>
                    <a:lnTo>
                      <a:pt x="180" y="151"/>
                    </a:lnTo>
                    <a:lnTo>
                      <a:pt x="178" y="151"/>
                    </a:lnTo>
                    <a:lnTo>
                      <a:pt x="176" y="151"/>
                    </a:lnTo>
                    <a:lnTo>
                      <a:pt x="173" y="151"/>
                    </a:lnTo>
                    <a:lnTo>
                      <a:pt x="171" y="151"/>
                    </a:lnTo>
                    <a:lnTo>
                      <a:pt x="169" y="151"/>
                    </a:lnTo>
                    <a:lnTo>
                      <a:pt x="164" y="151"/>
                    </a:lnTo>
                    <a:lnTo>
                      <a:pt x="162" y="151"/>
                    </a:lnTo>
                    <a:lnTo>
                      <a:pt x="157" y="154"/>
                    </a:lnTo>
                    <a:lnTo>
                      <a:pt x="157" y="151"/>
                    </a:lnTo>
                    <a:lnTo>
                      <a:pt x="157" y="149"/>
                    </a:lnTo>
                    <a:lnTo>
                      <a:pt x="157" y="144"/>
                    </a:lnTo>
                    <a:lnTo>
                      <a:pt x="157" y="142"/>
                    </a:lnTo>
                    <a:lnTo>
                      <a:pt x="155" y="137"/>
                    </a:lnTo>
                    <a:lnTo>
                      <a:pt x="155" y="134"/>
                    </a:lnTo>
                    <a:lnTo>
                      <a:pt x="155" y="132"/>
                    </a:lnTo>
                    <a:lnTo>
                      <a:pt x="155" y="129"/>
                    </a:lnTo>
                    <a:lnTo>
                      <a:pt x="155" y="127"/>
                    </a:lnTo>
                    <a:lnTo>
                      <a:pt x="155" y="124"/>
                    </a:lnTo>
                    <a:lnTo>
                      <a:pt x="155" y="122"/>
                    </a:lnTo>
                    <a:lnTo>
                      <a:pt x="152" y="122"/>
                    </a:lnTo>
                    <a:lnTo>
                      <a:pt x="150" y="122"/>
                    </a:lnTo>
                    <a:lnTo>
                      <a:pt x="148" y="122"/>
                    </a:lnTo>
                    <a:lnTo>
                      <a:pt x="146" y="122"/>
                    </a:lnTo>
                    <a:lnTo>
                      <a:pt x="145" y="122"/>
                    </a:lnTo>
                    <a:lnTo>
                      <a:pt x="143" y="122"/>
                    </a:lnTo>
                    <a:lnTo>
                      <a:pt x="139" y="122"/>
                    </a:lnTo>
                    <a:lnTo>
                      <a:pt x="137" y="122"/>
                    </a:lnTo>
                    <a:lnTo>
                      <a:pt x="136" y="122"/>
                    </a:lnTo>
                    <a:lnTo>
                      <a:pt x="134" y="122"/>
                    </a:lnTo>
                    <a:lnTo>
                      <a:pt x="132" y="122"/>
                    </a:lnTo>
                    <a:lnTo>
                      <a:pt x="130" y="122"/>
                    </a:lnTo>
                    <a:lnTo>
                      <a:pt x="129" y="122"/>
                    </a:lnTo>
                    <a:lnTo>
                      <a:pt x="127" y="122"/>
                    </a:lnTo>
                    <a:lnTo>
                      <a:pt x="125" y="122"/>
                    </a:lnTo>
                    <a:lnTo>
                      <a:pt x="122" y="122"/>
                    </a:lnTo>
                    <a:lnTo>
                      <a:pt x="120" y="122"/>
                    </a:lnTo>
                    <a:lnTo>
                      <a:pt x="115" y="122"/>
                    </a:lnTo>
                    <a:lnTo>
                      <a:pt x="106" y="122"/>
                    </a:lnTo>
                    <a:lnTo>
                      <a:pt x="102" y="122"/>
                    </a:lnTo>
                    <a:lnTo>
                      <a:pt x="100" y="122"/>
                    </a:lnTo>
                    <a:lnTo>
                      <a:pt x="99" y="122"/>
                    </a:lnTo>
                    <a:lnTo>
                      <a:pt x="97" y="122"/>
                    </a:lnTo>
                    <a:lnTo>
                      <a:pt x="95" y="122"/>
                    </a:lnTo>
                    <a:lnTo>
                      <a:pt x="93" y="122"/>
                    </a:lnTo>
                    <a:lnTo>
                      <a:pt x="92" y="122"/>
                    </a:lnTo>
                    <a:lnTo>
                      <a:pt x="90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5" y="122"/>
                    </a:lnTo>
                    <a:lnTo>
                      <a:pt x="83" y="122"/>
                    </a:lnTo>
                    <a:lnTo>
                      <a:pt x="81" y="122"/>
                    </a:lnTo>
                    <a:lnTo>
                      <a:pt x="79" y="122"/>
                    </a:lnTo>
                    <a:lnTo>
                      <a:pt x="78" y="122"/>
                    </a:lnTo>
                    <a:lnTo>
                      <a:pt x="76" y="122"/>
                    </a:lnTo>
                    <a:lnTo>
                      <a:pt x="74" y="122"/>
                    </a:lnTo>
                    <a:lnTo>
                      <a:pt x="72" y="122"/>
                    </a:lnTo>
                    <a:lnTo>
                      <a:pt x="71" y="122"/>
                    </a:lnTo>
                    <a:lnTo>
                      <a:pt x="67" y="122"/>
                    </a:lnTo>
                    <a:lnTo>
                      <a:pt x="65" y="122"/>
                    </a:lnTo>
                    <a:lnTo>
                      <a:pt x="62" y="122"/>
                    </a:lnTo>
                    <a:lnTo>
                      <a:pt x="60" y="122"/>
                    </a:lnTo>
                    <a:lnTo>
                      <a:pt x="58" y="122"/>
                    </a:lnTo>
                    <a:lnTo>
                      <a:pt x="56" y="122"/>
                    </a:lnTo>
                    <a:lnTo>
                      <a:pt x="51" y="122"/>
                    </a:lnTo>
                    <a:lnTo>
                      <a:pt x="46" y="122"/>
                    </a:lnTo>
                    <a:lnTo>
                      <a:pt x="44" y="122"/>
                    </a:lnTo>
                    <a:lnTo>
                      <a:pt x="42" y="122"/>
                    </a:lnTo>
                    <a:lnTo>
                      <a:pt x="37" y="122"/>
                    </a:lnTo>
                    <a:lnTo>
                      <a:pt x="35" y="122"/>
                    </a:lnTo>
                    <a:lnTo>
                      <a:pt x="34" y="122"/>
                    </a:lnTo>
                    <a:lnTo>
                      <a:pt x="32" y="122"/>
                    </a:lnTo>
                    <a:lnTo>
                      <a:pt x="30" y="122"/>
                    </a:lnTo>
                    <a:lnTo>
                      <a:pt x="27" y="122"/>
                    </a:lnTo>
                    <a:lnTo>
                      <a:pt x="23" y="122"/>
                    </a:lnTo>
                    <a:lnTo>
                      <a:pt x="21" y="122"/>
                    </a:lnTo>
                    <a:lnTo>
                      <a:pt x="19" y="122"/>
                    </a:lnTo>
                    <a:lnTo>
                      <a:pt x="18" y="122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11" y="122"/>
                    </a:lnTo>
                    <a:lnTo>
                      <a:pt x="9" y="122"/>
                    </a:lnTo>
                    <a:lnTo>
                      <a:pt x="7" y="122"/>
                    </a:lnTo>
                    <a:lnTo>
                      <a:pt x="5" y="122"/>
                    </a:lnTo>
                    <a:lnTo>
                      <a:pt x="4" y="122"/>
                    </a:lnTo>
                    <a:lnTo>
                      <a:pt x="2" y="122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97"/>
                    </a:lnTo>
                    <a:lnTo>
                      <a:pt x="0" y="90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48"/>
                    </a:lnTo>
                    <a:lnTo>
                      <a:pt x="0" y="44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11" y="2"/>
                    </a:lnTo>
                    <a:lnTo>
                      <a:pt x="14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2"/>
                    </a:lnTo>
                    <a:lnTo>
                      <a:pt x="25" y="2"/>
                    </a:lnTo>
                    <a:lnTo>
                      <a:pt x="28" y="2"/>
                    </a:lnTo>
                    <a:lnTo>
                      <a:pt x="30" y="2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1" y="2"/>
                    </a:lnTo>
                    <a:lnTo>
                      <a:pt x="42" y="2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48" y="2"/>
                    </a:lnTo>
                    <a:lnTo>
                      <a:pt x="51" y="2"/>
                    </a:lnTo>
                    <a:lnTo>
                      <a:pt x="53" y="2"/>
                    </a:lnTo>
                    <a:lnTo>
                      <a:pt x="55" y="2"/>
                    </a:lnTo>
                    <a:lnTo>
                      <a:pt x="58" y="2"/>
                    </a:lnTo>
                    <a:lnTo>
                      <a:pt x="60" y="2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71" y="2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8" y="2"/>
                    </a:lnTo>
                    <a:lnTo>
                      <a:pt x="79" y="2"/>
                    </a:lnTo>
                    <a:lnTo>
                      <a:pt x="83" y="2"/>
                    </a:lnTo>
                    <a:lnTo>
                      <a:pt x="85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92" y="2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7" y="2"/>
                    </a:lnTo>
                    <a:lnTo>
                      <a:pt x="100" y="2"/>
                    </a:lnTo>
                    <a:lnTo>
                      <a:pt x="102" y="2"/>
                    </a:lnTo>
                    <a:lnTo>
                      <a:pt x="104" y="2"/>
                    </a:lnTo>
                    <a:lnTo>
                      <a:pt x="106" y="2"/>
                    </a:lnTo>
                    <a:lnTo>
                      <a:pt x="108" y="2"/>
                    </a:lnTo>
                    <a:lnTo>
                      <a:pt x="109" y="2"/>
                    </a:lnTo>
                    <a:lnTo>
                      <a:pt x="115" y="2"/>
                    </a:lnTo>
                    <a:lnTo>
                      <a:pt x="120" y="2"/>
                    </a:lnTo>
                    <a:lnTo>
                      <a:pt x="123" y="2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9" y="2"/>
                    </a:lnTo>
                    <a:lnTo>
                      <a:pt x="130" y="2"/>
                    </a:lnTo>
                    <a:lnTo>
                      <a:pt x="137" y="2"/>
                    </a:lnTo>
                    <a:lnTo>
                      <a:pt x="139" y="2"/>
                    </a:lnTo>
                    <a:lnTo>
                      <a:pt x="141" y="2"/>
                    </a:lnTo>
                    <a:lnTo>
                      <a:pt x="145" y="2"/>
                    </a:lnTo>
                    <a:lnTo>
                      <a:pt x="146" y="2"/>
                    </a:lnTo>
                    <a:lnTo>
                      <a:pt x="148" y="2"/>
                    </a:lnTo>
                    <a:lnTo>
                      <a:pt x="150" y="2"/>
                    </a:lnTo>
                    <a:lnTo>
                      <a:pt x="152" y="2"/>
                    </a:lnTo>
                    <a:lnTo>
                      <a:pt x="153" y="2"/>
                    </a:lnTo>
                    <a:lnTo>
                      <a:pt x="155" y="2"/>
                    </a:lnTo>
                    <a:lnTo>
                      <a:pt x="157" y="2"/>
                    </a:lnTo>
                    <a:lnTo>
                      <a:pt x="159" y="2"/>
                    </a:lnTo>
                    <a:lnTo>
                      <a:pt x="160" y="2"/>
                    </a:lnTo>
                    <a:lnTo>
                      <a:pt x="162" y="2"/>
                    </a:lnTo>
                    <a:lnTo>
                      <a:pt x="167" y="2"/>
                    </a:lnTo>
                    <a:lnTo>
                      <a:pt x="169" y="2"/>
                    </a:lnTo>
                    <a:lnTo>
                      <a:pt x="171" y="2"/>
                    </a:lnTo>
                    <a:lnTo>
                      <a:pt x="173" y="2"/>
                    </a:lnTo>
                    <a:lnTo>
                      <a:pt x="180" y="0"/>
                    </a:lnTo>
                    <a:lnTo>
                      <a:pt x="183" y="0"/>
                    </a:lnTo>
                    <a:lnTo>
                      <a:pt x="185" y="0"/>
                    </a:lnTo>
                    <a:lnTo>
                      <a:pt x="187" y="0"/>
                    </a:lnTo>
                    <a:lnTo>
                      <a:pt x="187" y="2"/>
                    </a:lnTo>
                    <a:lnTo>
                      <a:pt x="187" y="9"/>
                    </a:lnTo>
                    <a:lnTo>
                      <a:pt x="187" y="12"/>
                    </a:lnTo>
                    <a:lnTo>
                      <a:pt x="187" y="14"/>
                    </a:lnTo>
                    <a:lnTo>
                      <a:pt x="190" y="14"/>
                    </a:lnTo>
                    <a:lnTo>
                      <a:pt x="192" y="14"/>
                    </a:lnTo>
                    <a:lnTo>
                      <a:pt x="194" y="14"/>
                    </a:lnTo>
                    <a:lnTo>
                      <a:pt x="196" y="14"/>
                    </a:lnTo>
                    <a:lnTo>
                      <a:pt x="199" y="14"/>
                    </a:lnTo>
                    <a:lnTo>
                      <a:pt x="201" y="14"/>
                    </a:lnTo>
                    <a:lnTo>
                      <a:pt x="205" y="14"/>
                    </a:lnTo>
                    <a:lnTo>
                      <a:pt x="206" y="14"/>
                    </a:lnTo>
                    <a:lnTo>
                      <a:pt x="208" y="14"/>
                    </a:lnTo>
                    <a:lnTo>
                      <a:pt x="210" y="14"/>
                    </a:lnTo>
                    <a:lnTo>
                      <a:pt x="213" y="17"/>
                    </a:lnTo>
                    <a:lnTo>
                      <a:pt x="215" y="17"/>
                    </a:lnTo>
                    <a:lnTo>
                      <a:pt x="217" y="17"/>
                    </a:lnTo>
                    <a:lnTo>
                      <a:pt x="219" y="17"/>
                    </a:lnTo>
                    <a:lnTo>
                      <a:pt x="219" y="14"/>
                    </a:lnTo>
                    <a:lnTo>
                      <a:pt x="219" y="12"/>
                    </a:lnTo>
                    <a:lnTo>
                      <a:pt x="219" y="9"/>
                    </a:lnTo>
                    <a:lnTo>
                      <a:pt x="219" y="7"/>
                    </a:lnTo>
                    <a:lnTo>
                      <a:pt x="219" y="4"/>
                    </a:lnTo>
                    <a:lnTo>
                      <a:pt x="219" y="2"/>
                    </a:lnTo>
                    <a:lnTo>
                      <a:pt x="220" y="2"/>
                    </a:lnTo>
                    <a:lnTo>
                      <a:pt x="222" y="2"/>
                    </a:lnTo>
                    <a:lnTo>
                      <a:pt x="224" y="2"/>
                    </a:lnTo>
                    <a:lnTo>
                      <a:pt x="226" y="2"/>
                    </a:lnTo>
                    <a:lnTo>
                      <a:pt x="227" y="2"/>
                    </a:lnTo>
                    <a:lnTo>
                      <a:pt x="229" y="2"/>
                    </a:lnTo>
                    <a:lnTo>
                      <a:pt x="231" y="2"/>
                    </a:lnTo>
                    <a:lnTo>
                      <a:pt x="233" y="2"/>
                    </a:lnTo>
                    <a:lnTo>
                      <a:pt x="234" y="2"/>
                    </a:lnTo>
                    <a:lnTo>
                      <a:pt x="236" y="2"/>
                    </a:lnTo>
                    <a:lnTo>
                      <a:pt x="238" y="2"/>
                    </a:lnTo>
                    <a:lnTo>
                      <a:pt x="240" y="2"/>
                    </a:lnTo>
                    <a:lnTo>
                      <a:pt x="242" y="2"/>
                    </a:lnTo>
                    <a:lnTo>
                      <a:pt x="243" y="2"/>
                    </a:lnTo>
                    <a:lnTo>
                      <a:pt x="247" y="2"/>
                    </a:lnTo>
                    <a:lnTo>
                      <a:pt x="249" y="2"/>
                    </a:lnTo>
                    <a:lnTo>
                      <a:pt x="252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7" name="Freeform 85"/>
              <p:cNvSpPr>
                <a:spLocks/>
              </p:cNvSpPr>
              <p:nvPr/>
            </p:nvSpPr>
            <p:spPr bwMode="auto">
              <a:xfrm>
                <a:off x="3280" y="2919"/>
                <a:ext cx="215" cy="294"/>
              </a:xfrm>
              <a:custGeom>
                <a:avLst/>
                <a:gdLst>
                  <a:gd name="T0" fmla="*/ 32 w 215"/>
                  <a:gd name="T1" fmla="*/ 27 h 294"/>
                  <a:gd name="T2" fmla="*/ 58 w 215"/>
                  <a:gd name="T3" fmla="*/ 27 h 294"/>
                  <a:gd name="T4" fmla="*/ 86 w 215"/>
                  <a:gd name="T5" fmla="*/ 30 h 294"/>
                  <a:gd name="T6" fmla="*/ 95 w 215"/>
                  <a:gd name="T7" fmla="*/ 8 h 294"/>
                  <a:gd name="T8" fmla="*/ 108 w 215"/>
                  <a:gd name="T9" fmla="*/ 3 h 294"/>
                  <a:gd name="T10" fmla="*/ 115 w 215"/>
                  <a:gd name="T11" fmla="*/ 12 h 294"/>
                  <a:gd name="T12" fmla="*/ 129 w 215"/>
                  <a:gd name="T13" fmla="*/ 15 h 294"/>
                  <a:gd name="T14" fmla="*/ 141 w 215"/>
                  <a:gd name="T15" fmla="*/ 20 h 294"/>
                  <a:gd name="T16" fmla="*/ 150 w 215"/>
                  <a:gd name="T17" fmla="*/ 30 h 294"/>
                  <a:gd name="T18" fmla="*/ 157 w 215"/>
                  <a:gd name="T19" fmla="*/ 37 h 294"/>
                  <a:gd name="T20" fmla="*/ 159 w 215"/>
                  <a:gd name="T21" fmla="*/ 44 h 294"/>
                  <a:gd name="T22" fmla="*/ 152 w 215"/>
                  <a:gd name="T23" fmla="*/ 52 h 294"/>
                  <a:gd name="T24" fmla="*/ 159 w 215"/>
                  <a:gd name="T25" fmla="*/ 64 h 294"/>
                  <a:gd name="T26" fmla="*/ 162 w 215"/>
                  <a:gd name="T27" fmla="*/ 79 h 294"/>
                  <a:gd name="T28" fmla="*/ 152 w 215"/>
                  <a:gd name="T29" fmla="*/ 81 h 294"/>
                  <a:gd name="T30" fmla="*/ 157 w 215"/>
                  <a:gd name="T31" fmla="*/ 91 h 294"/>
                  <a:gd name="T32" fmla="*/ 159 w 215"/>
                  <a:gd name="T33" fmla="*/ 108 h 294"/>
                  <a:gd name="T34" fmla="*/ 152 w 215"/>
                  <a:gd name="T35" fmla="*/ 120 h 294"/>
                  <a:gd name="T36" fmla="*/ 143 w 215"/>
                  <a:gd name="T37" fmla="*/ 130 h 294"/>
                  <a:gd name="T38" fmla="*/ 145 w 215"/>
                  <a:gd name="T39" fmla="*/ 142 h 294"/>
                  <a:gd name="T40" fmla="*/ 138 w 215"/>
                  <a:gd name="T41" fmla="*/ 152 h 294"/>
                  <a:gd name="T42" fmla="*/ 139 w 215"/>
                  <a:gd name="T43" fmla="*/ 152 h 294"/>
                  <a:gd name="T44" fmla="*/ 145 w 215"/>
                  <a:gd name="T45" fmla="*/ 162 h 294"/>
                  <a:gd name="T46" fmla="*/ 160 w 215"/>
                  <a:gd name="T47" fmla="*/ 157 h 294"/>
                  <a:gd name="T48" fmla="*/ 176 w 215"/>
                  <a:gd name="T49" fmla="*/ 152 h 294"/>
                  <a:gd name="T50" fmla="*/ 187 w 215"/>
                  <a:gd name="T51" fmla="*/ 145 h 294"/>
                  <a:gd name="T52" fmla="*/ 196 w 215"/>
                  <a:gd name="T53" fmla="*/ 154 h 294"/>
                  <a:gd name="T54" fmla="*/ 194 w 215"/>
                  <a:gd name="T55" fmla="*/ 169 h 294"/>
                  <a:gd name="T56" fmla="*/ 187 w 215"/>
                  <a:gd name="T57" fmla="*/ 177 h 294"/>
                  <a:gd name="T58" fmla="*/ 182 w 215"/>
                  <a:gd name="T59" fmla="*/ 191 h 294"/>
                  <a:gd name="T60" fmla="*/ 176 w 215"/>
                  <a:gd name="T61" fmla="*/ 199 h 294"/>
                  <a:gd name="T62" fmla="*/ 175 w 215"/>
                  <a:gd name="T63" fmla="*/ 213 h 294"/>
                  <a:gd name="T64" fmla="*/ 180 w 215"/>
                  <a:gd name="T65" fmla="*/ 225 h 294"/>
                  <a:gd name="T66" fmla="*/ 190 w 215"/>
                  <a:gd name="T67" fmla="*/ 233 h 294"/>
                  <a:gd name="T68" fmla="*/ 199 w 215"/>
                  <a:gd name="T69" fmla="*/ 243 h 294"/>
                  <a:gd name="T70" fmla="*/ 212 w 215"/>
                  <a:gd name="T71" fmla="*/ 250 h 294"/>
                  <a:gd name="T72" fmla="*/ 213 w 215"/>
                  <a:gd name="T73" fmla="*/ 255 h 294"/>
                  <a:gd name="T74" fmla="*/ 206 w 215"/>
                  <a:gd name="T75" fmla="*/ 252 h 294"/>
                  <a:gd name="T76" fmla="*/ 203 w 215"/>
                  <a:gd name="T77" fmla="*/ 270 h 294"/>
                  <a:gd name="T78" fmla="*/ 199 w 215"/>
                  <a:gd name="T79" fmla="*/ 287 h 294"/>
                  <a:gd name="T80" fmla="*/ 199 w 215"/>
                  <a:gd name="T81" fmla="*/ 289 h 294"/>
                  <a:gd name="T82" fmla="*/ 190 w 215"/>
                  <a:gd name="T83" fmla="*/ 289 h 294"/>
                  <a:gd name="T84" fmla="*/ 180 w 215"/>
                  <a:gd name="T85" fmla="*/ 292 h 294"/>
                  <a:gd name="T86" fmla="*/ 167 w 215"/>
                  <a:gd name="T87" fmla="*/ 292 h 294"/>
                  <a:gd name="T88" fmla="*/ 148 w 215"/>
                  <a:gd name="T89" fmla="*/ 284 h 294"/>
                  <a:gd name="T90" fmla="*/ 127 w 215"/>
                  <a:gd name="T91" fmla="*/ 284 h 294"/>
                  <a:gd name="T92" fmla="*/ 116 w 215"/>
                  <a:gd name="T93" fmla="*/ 274 h 294"/>
                  <a:gd name="T94" fmla="*/ 86 w 215"/>
                  <a:gd name="T95" fmla="*/ 272 h 294"/>
                  <a:gd name="T96" fmla="*/ 78 w 215"/>
                  <a:gd name="T97" fmla="*/ 250 h 294"/>
                  <a:gd name="T98" fmla="*/ 62 w 215"/>
                  <a:gd name="T99" fmla="*/ 243 h 294"/>
                  <a:gd name="T100" fmla="*/ 60 w 215"/>
                  <a:gd name="T101" fmla="*/ 218 h 294"/>
                  <a:gd name="T102" fmla="*/ 37 w 215"/>
                  <a:gd name="T103" fmla="*/ 211 h 294"/>
                  <a:gd name="T104" fmla="*/ 30 w 215"/>
                  <a:gd name="T105" fmla="*/ 164 h 294"/>
                  <a:gd name="T106" fmla="*/ 14 w 215"/>
                  <a:gd name="T107" fmla="*/ 150 h 294"/>
                  <a:gd name="T108" fmla="*/ 0 w 215"/>
                  <a:gd name="T109" fmla="*/ 145 h 294"/>
                  <a:gd name="T110" fmla="*/ 0 w 215"/>
                  <a:gd name="T111" fmla="*/ 118 h 294"/>
                  <a:gd name="T112" fmla="*/ 0 w 215"/>
                  <a:gd name="T113" fmla="*/ 88 h 294"/>
                  <a:gd name="T114" fmla="*/ 0 w 215"/>
                  <a:gd name="T115" fmla="*/ 52 h 29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15"/>
                  <a:gd name="T175" fmla="*/ 0 h 294"/>
                  <a:gd name="T176" fmla="*/ 215 w 215"/>
                  <a:gd name="T177" fmla="*/ 294 h 29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15" h="294">
                    <a:moveTo>
                      <a:pt x="0" y="27"/>
                    </a:moveTo>
                    <a:lnTo>
                      <a:pt x="2" y="27"/>
                    </a:lnTo>
                    <a:lnTo>
                      <a:pt x="11" y="27"/>
                    </a:lnTo>
                    <a:lnTo>
                      <a:pt x="12" y="27"/>
                    </a:lnTo>
                    <a:lnTo>
                      <a:pt x="16" y="27"/>
                    </a:lnTo>
                    <a:lnTo>
                      <a:pt x="21" y="27"/>
                    </a:lnTo>
                    <a:lnTo>
                      <a:pt x="25" y="27"/>
                    </a:lnTo>
                    <a:lnTo>
                      <a:pt x="26" y="27"/>
                    </a:lnTo>
                    <a:lnTo>
                      <a:pt x="32" y="27"/>
                    </a:lnTo>
                    <a:lnTo>
                      <a:pt x="37" y="27"/>
                    </a:lnTo>
                    <a:lnTo>
                      <a:pt x="42" y="27"/>
                    </a:lnTo>
                    <a:lnTo>
                      <a:pt x="44" y="27"/>
                    </a:lnTo>
                    <a:lnTo>
                      <a:pt x="46" y="27"/>
                    </a:lnTo>
                    <a:lnTo>
                      <a:pt x="48" y="27"/>
                    </a:lnTo>
                    <a:lnTo>
                      <a:pt x="49" y="27"/>
                    </a:lnTo>
                    <a:lnTo>
                      <a:pt x="51" y="27"/>
                    </a:lnTo>
                    <a:lnTo>
                      <a:pt x="53" y="27"/>
                    </a:lnTo>
                    <a:lnTo>
                      <a:pt x="58" y="27"/>
                    </a:lnTo>
                    <a:lnTo>
                      <a:pt x="60" y="30"/>
                    </a:lnTo>
                    <a:lnTo>
                      <a:pt x="63" y="30"/>
                    </a:lnTo>
                    <a:lnTo>
                      <a:pt x="67" y="30"/>
                    </a:lnTo>
                    <a:lnTo>
                      <a:pt x="69" y="30"/>
                    </a:lnTo>
                    <a:lnTo>
                      <a:pt x="76" y="30"/>
                    </a:lnTo>
                    <a:lnTo>
                      <a:pt x="78" y="30"/>
                    </a:lnTo>
                    <a:lnTo>
                      <a:pt x="79" y="30"/>
                    </a:lnTo>
                    <a:lnTo>
                      <a:pt x="83" y="30"/>
                    </a:lnTo>
                    <a:lnTo>
                      <a:pt x="86" y="30"/>
                    </a:lnTo>
                    <a:lnTo>
                      <a:pt x="88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25"/>
                    </a:lnTo>
                    <a:lnTo>
                      <a:pt x="93" y="20"/>
                    </a:lnTo>
                    <a:lnTo>
                      <a:pt x="93" y="17"/>
                    </a:lnTo>
                    <a:lnTo>
                      <a:pt x="93" y="12"/>
                    </a:lnTo>
                    <a:lnTo>
                      <a:pt x="93" y="8"/>
                    </a:lnTo>
                    <a:lnTo>
                      <a:pt x="95" y="8"/>
                    </a:lnTo>
                    <a:lnTo>
                      <a:pt x="95" y="5"/>
                    </a:lnTo>
                    <a:lnTo>
                      <a:pt x="97" y="5"/>
                    </a:lnTo>
                    <a:lnTo>
                      <a:pt x="97" y="3"/>
                    </a:lnTo>
                    <a:lnTo>
                      <a:pt x="99" y="3"/>
                    </a:lnTo>
                    <a:lnTo>
                      <a:pt x="100" y="3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0"/>
                    </a:lnTo>
                    <a:lnTo>
                      <a:pt x="111" y="3"/>
                    </a:lnTo>
                    <a:lnTo>
                      <a:pt x="113" y="5"/>
                    </a:lnTo>
                    <a:lnTo>
                      <a:pt x="113" y="8"/>
                    </a:lnTo>
                    <a:lnTo>
                      <a:pt x="111" y="8"/>
                    </a:lnTo>
                    <a:lnTo>
                      <a:pt x="111" y="10"/>
                    </a:lnTo>
                    <a:lnTo>
                      <a:pt x="113" y="10"/>
                    </a:lnTo>
                    <a:lnTo>
                      <a:pt x="113" y="12"/>
                    </a:lnTo>
                    <a:lnTo>
                      <a:pt x="115" y="12"/>
                    </a:lnTo>
                    <a:lnTo>
                      <a:pt x="116" y="12"/>
                    </a:lnTo>
                    <a:lnTo>
                      <a:pt x="116" y="15"/>
                    </a:lnTo>
                    <a:lnTo>
                      <a:pt x="118" y="15"/>
                    </a:lnTo>
                    <a:lnTo>
                      <a:pt x="120" y="15"/>
                    </a:lnTo>
                    <a:lnTo>
                      <a:pt x="122" y="15"/>
                    </a:lnTo>
                    <a:lnTo>
                      <a:pt x="123" y="15"/>
                    </a:lnTo>
                    <a:lnTo>
                      <a:pt x="125" y="15"/>
                    </a:lnTo>
                    <a:lnTo>
                      <a:pt x="127" y="15"/>
                    </a:lnTo>
                    <a:lnTo>
                      <a:pt x="129" y="15"/>
                    </a:lnTo>
                    <a:lnTo>
                      <a:pt x="130" y="15"/>
                    </a:lnTo>
                    <a:lnTo>
                      <a:pt x="132" y="15"/>
                    </a:lnTo>
                    <a:lnTo>
                      <a:pt x="134" y="17"/>
                    </a:lnTo>
                    <a:lnTo>
                      <a:pt x="136" y="15"/>
                    </a:lnTo>
                    <a:lnTo>
                      <a:pt x="138" y="15"/>
                    </a:lnTo>
                    <a:lnTo>
                      <a:pt x="139" y="15"/>
                    </a:lnTo>
                    <a:lnTo>
                      <a:pt x="139" y="17"/>
                    </a:lnTo>
                    <a:lnTo>
                      <a:pt x="141" y="17"/>
                    </a:lnTo>
                    <a:lnTo>
                      <a:pt x="141" y="20"/>
                    </a:lnTo>
                    <a:lnTo>
                      <a:pt x="143" y="20"/>
                    </a:lnTo>
                    <a:lnTo>
                      <a:pt x="143" y="22"/>
                    </a:lnTo>
                    <a:lnTo>
                      <a:pt x="143" y="25"/>
                    </a:lnTo>
                    <a:lnTo>
                      <a:pt x="145" y="25"/>
                    </a:lnTo>
                    <a:lnTo>
                      <a:pt x="145" y="27"/>
                    </a:lnTo>
                    <a:lnTo>
                      <a:pt x="146" y="27"/>
                    </a:lnTo>
                    <a:lnTo>
                      <a:pt x="148" y="27"/>
                    </a:lnTo>
                    <a:lnTo>
                      <a:pt x="148" y="30"/>
                    </a:lnTo>
                    <a:lnTo>
                      <a:pt x="150" y="30"/>
                    </a:lnTo>
                    <a:lnTo>
                      <a:pt x="152" y="30"/>
                    </a:lnTo>
                    <a:lnTo>
                      <a:pt x="153" y="30"/>
                    </a:lnTo>
                    <a:lnTo>
                      <a:pt x="155" y="30"/>
                    </a:lnTo>
                    <a:lnTo>
                      <a:pt x="155" y="32"/>
                    </a:lnTo>
                    <a:lnTo>
                      <a:pt x="157" y="32"/>
                    </a:lnTo>
                    <a:lnTo>
                      <a:pt x="157" y="35"/>
                    </a:lnTo>
                    <a:lnTo>
                      <a:pt x="155" y="35"/>
                    </a:lnTo>
                    <a:lnTo>
                      <a:pt x="157" y="35"/>
                    </a:lnTo>
                    <a:lnTo>
                      <a:pt x="157" y="37"/>
                    </a:lnTo>
                    <a:lnTo>
                      <a:pt x="159" y="37"/>
                    </a:lnTo>
                    <a:lnTo>
                      <a:pt x="160" y="39"/>
                    </a:lnTo>
                    <a:lnTo>
                      <a:pt x="162" y="39"/>
                    </a:lnTo>
                    <a:lnTo>
                      <a:pt x="162" y="42"/>
                    </a:lnTo>
                    <a:lnTo>
                      <a:pt x="164" y="42"/>
                    </a:lnTo>
                    <a:lnTo>
                      <a:pt x="164" y="44"/>
                    </a:lnTo>
                    <a:lnTo>
                      <a:pt x="162" y="44"/>
                    </a:lnTo>
                    <a:lnTo>
                      <a:pt x="160" y="44"/>
                    </a:lnTo>
                    <a:lnTo>
                      <a:pt x="159" y="44"/>
                    </a:lnTo>
                    <a:lnTo>
                      <a:pt x="159" y="47"/>
                    </a:lnTo>
                    <a:lnTo>
                      <a:pt x="157" y="47"/>
                    </a:lnTo>
                    <a:lnTo>
                      <a:pt x="155" y="47"/>
                    </a:lnTo>
                    <a:lnTo>
                      <a:pt x="153" y="47"/>
                    </a:lnTo>
                    <a:lnTo>
                      <a:pt x="152" y="49"/>
                    </a:lnTo>
                    <a:lnTo>
                      <a:pt x="153" y="49"/>
                    </a:lnTo>
                    <a:lnTo>
                      <a:pt x="152" y="49"/>
                    </a:lnTo>
                    <a:lnTo>
                      <a:pt x="153" y="49"/>
                    </a:lnTo>
                    <a:lnTo>
                      <a:pt x="152" y="52"/>
                    </a:lnTo>
                    <a:lnTo>
                      <a:pt x="152" y="54"/>
                    </a:lnTo>
                    <a:lnTo>
                      <a:pt x="153" y="54"/>
                    </a:lnTo>
                    <a:lnTo>
                      <a:pt x="155" y="54"/>
                    </a:lnTo>
                    <a:lnTo>
                      <a:pt x="155" y="57"/>
                    </a:lnTo>
                    <a:lnTo>
                      <a:pt x="157" y="57"/>
                    </a:lnTo>
                    <a:lnTo>
                      <a:pt x="157" y="59"/>
                    </a:lnTo>
                    <a:lnTo>
                      <a:pt x="157" y="61"/>
                    </a:lnTo>
                    <a:lnTo>
                      <a:pt x="159" y="61"/>
                    </a:lnTo>
                    <a:lnTo>
                      <a:pt x="159" y="64"/>
                    </a:lnTo>
                    <a:lnTo>
                      <a:pt x="160" y="64"/>
                    </a:lnTo>
                    <a:lnTo>
                      <a:pt x="162" y="64"/>
                    </a:lnTo>
                    <a:lnTo>
                      <a:pt x="164" y="64"/>
                    </a:lnTo>
                    <a:lnTo>
                      <a:pt x="164" y="66"/>
                    </a:lnTo>
                    <a:lnTo>
                      <a:pt x="164" y="69"/>
                    </a:lnTo>
                    <a:lnTo>
                      <a:pt x="164" y="71"/>
                    </a:lnTo>
                    <a:lnTo>
                      <a:pt x="164" y="74"/>
                    </a:lnTo>
                    <a:lnTo>
                      <a:pt x="162" y="76"/>
                    </a:lnTo>
                    <a:lnTo>
                      <a:pt x="162" y="79"/>
                    </a:lnTo>
                    <a:lnTo>
                      <a:pt x="160" y="81"/>
                    </a:lnTo>
                    <a:lnTo>
                      <a:pt x="160" y="84"/>
                    </a:lnTo>
                    <a:lnTo>
                      <a:pt x="159" y="84"/>
                    </a:lnTo>
                    <a:lnTo>
                      <a:pt x="157" y="84"/>
                    </a:lnTo>
                    <a:lnTo>
                      <a:pt x="155" y="84"/>
                    </a:lnTo>
                    <a:lnTo>
                      <a:pt x="155" y="81"/>
                    </a:lnTo>
                    <a:lnTo>
                      <a:pt x="155" y="84"/>
                    </a:lnTo>
                    <a:lnTo>
                      <a:pt x="153" y="81"/>
                    </a:lnTo>
                    <a:lnTo>
                      <a:pt x="152" y="81"/>
                    </a:lnTo>
                    <a:lnTo>
                      <a:pt x="150" y="81"/>
                    </a:lnTo>
                    <a:lnTo>
                      <a:pt x="150" y="84"/>
                    </a:lnTo>
                    <a:lnTo>
                      <a:pt x="150" y="86"/>
                    </a:lnTo>
                    <a:lnTo>
                      <a:pt x="152" y="86"/>
                    </a:lnTo>
                    <a:lnTo>
                      <a:pt x="153" y="86"/>
                    </a:lnTo>
                    <a:lnTo>
                      <a:pt x="153" y="88"/>
                    </a:lnTo>
                    <a:lnTo>
                      <a:pt x="155" y="88"/>
                    </a:lnTo>
                    <a:lnTo>
                      <a:pt x="157" y="88"/>
                    </a:lnTo>
                    <a:lnTo>
                      <a:pt x="157" y="91"/>
                    </a:lnTo>
                    <a:lnTo>
                      <a:pt x="157" y="93"/>
                    </a:lnTo>
                    <a:lnTo>
                      <a:pt x="157" y="96"/>
                    </a:lnTo>
                    <a:lnTo>
                      <a:pt x="157" y="98"/>
                    </a:lnTo>
                    <a:lnTo>
                      <a:pt x="157" y="101"/>
                    </a:lnTo>
                    <a:lnTo>
                      <a:pt x="159" y="101"/>
                    </a:lnTo>
                    <a:lnTo>
                      <a:pt x="159" y="103"/>
                    </a:lnTo>
                    <a:lnTo>
                      <a:pt x="160" y="103"/>
                    </a:lnTo>
                    <a:lnTo>
                      <a:pt x="160" y="106"/>
                    </a:lnTo>
                    <a:lnTo>
                      <a:pt x="159" y="108"/>
                    </a:lnTo>
                    <a:lnTo>
                      <a:pt x="159" y="110"/>
                    </a:lnTo>
                    <a:lnTo>
                      <a:pt x="157" y="110"/>
                    </a:lnTo>
                    <a:lnTo>
                      <a:pt x="157" y="113"/>
                    </a:lnTo>
                    <a:lnTo>
                      <a:pt x="157" y="115"/>
                    </a:lnTo>
                    <a:lnTo>
                      <a:pt x="155" y="115"/>
                    </a:lnTo>
                    <a:lnTo>
                      <a:pt x="155" y="118"/>
                    </a:lnTo>
                    <a:lnTo>
                      <a:pt x="153" y="118"/>
                    </a:lnTo>
                    <a:lnTo>
                      <a:pt x="153" y="120"/>
                    </a:lnTo>
                    <a:lnTo>
                      <a:pt x="152" y="120"/>
                    </a:lnTo>
                    <a:lnTo>
                      <a:pt x="150" y="120"/>
                    </a:lnTo>
                    <a:lnTo>
                      <a:pt x="150" y="123"/>
                    </a:lnTo>
                    <a:lnTo>
                      <a:pt x="148" y="123"/>
                    </a:lnTo>
                    <a:lnTo>
                      <a:pt x="146" y="123"/>
                    </a:lnTo>
                    <a:lnTo>
                      <a:pt x="146" y="125"/>
                    </a:lnTo>
                    <a:lnTo>
                      <a:pt x="145" y="125"/>
                    </a:lnTo>
                    <a:lnTo>
                      <a:pt x="145" y="127"/>
                    </a:lnTo>
                    <a:lnTo>
                      <a:pt x="143" y="127"/>
                    </a:lnTo>
                    <a:lnTo>
                      <a:pt x="143" y="130"/>
                    </a:lnTo>
                    <a:lnTo>
                      <a:pt x="143" y="132"/>
                    </a:lnTo>
                    <a:lnTo>
                      <a:pt x="145" y="132"/>
                    </a:lnTo>
                    <a:lnTo>
                      <a:pt x="145" y="135"/>
                    </a:lnTo>
                    <a:lnTo>
                      <a:pt x="146" y="137"/>
                    </a:lnTo>
                    <a:lnTo>
                      <a:pt x="146" y="140"/>
                    </a:lnTo>
                    <a:lnTo>
                      <a:pt x="145" y="140"/>
                    </a:lnTo>
                    <a:lnTo>
                      <a:pt x="143" y="140"/>
                    </a:lnTo>
                    <a:lnTo>
                      <a:pt x="143" y="142"/>
                    </a:lnTo>
                    <a:lnTo>
                      <a:pt x="145" y="142"/>
                    </a:lnTo>
                    <a:lnTo>
                      <a:pt x="143" y="145"/>
                    </a:lnTo>
                    <a:lnTo>
                      <a:pt x="141" y="145"/>
                    </a:lnTo>
                    <a:lnTo>
                      <a:pt x="141" y="147"/>
                    </a:lnTo>
                    <a:lnTo>
                      <a:pt x="139" y="147"/>
                    </a:lnTo>
                    <a:lnTo>
                      <a:pt x="139" y="150"/>
                    </a:lnTo>
                    <a:lnTo>
                      <a:pt x="141" y="150"/>
                    </a:lnTo>
                    <a:lnTo>
                      <a:pt x="139" y="150"/>
                    </a:lnTo>
                    <a:lnTo>
                      <a:pt x="139" y="152"/>
                    </a:lnTo>
                    <a:lnTo>
                      <a:pt x="138" y="152"/>
                    </a:lnTo>
                    <a:lnTo>
                      <a:pt x="138" y="154"/>
                    </a:lnTo>
                    <a:lnTo>
                      <a:pt x="136" y="154"/>
                    </a:lnTo>
                    <a:lnTo>
                      <a:pt x="136" y="157"/>
                    </a:lnTo>
                    <a:lnTo>
                      <a:pt x="138" y="157"/>
                    </a:lnTo>
                    <a:lnTo>
                      <a:pt x="139" y="157"/>
                    </a:lnTo>
                    <a:lnTo>
                      <a:pt x="141" y="157"/>
                    </a:lnTo>
                    <a:lnTo>
                      <a:pt x="141" y="154"/>
                    </a:lnTo>
                    <a:lnTo>
                      <a:pt x="139" y="154"/>
                    </a:lnTo>
                    <a:lnTo>
                      <a:pt x="139" y="152"/>
                    </a:lnTo>
                    <a:lnTo>
                      <a:pt x="141" y="152"/>
                    </a:lnTo>
                    <a:lnTo>
                      <a:pt x="141" y="154"/>
                    </a:lnTo>
                    <a:lnTo>
                      <a:pt x="141" y="157"/>
                    </a:lnTo>
                    <a:lnTo>
                      <a:pt x="143" y="157"/>
                    </a:lnTo>
                    <a:lnTo>
                      <a:pt x="145" y="157"/>
                    </a:lnTo>
                    <a:lnTo>
                      <a:pt x="145" y="159"/>
                    </a:lnTo>
                    <a:lnTo>
                      <a:pt x="146" y="159"/>
                    </a:lnTo>
                    <a:lnTo>
                      <a:pt x="145" y="159"/>
                    </a:lnTo>
                    <a:lnTo>
                      <a:pt x="145" y="162"/>
                    </a:lnTo>
                    <a:lnTo>
                      <a:pt x="146" y="162"/>
                    </a:lnTo>
                    <a:lnTo>
                      <a:pt x="148" y="159"/>
                    </a:lnTo>
                    <a:lnTo>
                      <a:pt x="150" y="157"/>
                    </a:lnTo>
                    <a:lnTo>
                      <a:pt x="152" y="157"/>
                    </a:lnTo>
                    <a:lnTo>
                      <a:pt x="153" y="157"/>
                    </a:lnTo>
                    <a:lnTo>
                      <a:pt x="155" y="157"/>
                    </a:lnTo>
                    <a:lnTo>
                      <a:pt x="157" y="157"/>
                    </a:lnTo>
                    <a:lnTo>
                      <a:pt x="159" y="157"/>
                    </a:lnTo>
                    <a:lnTo>
                      <a:pt x="160" y="157"/>
                    </a:lnTo>
                    <a:lnTo>
                      <a:pt x="162" y="157"/>
                    </a:lnTo>
                    <a:lnTo>
                      <a:pt x="166" y="157"/>
                    </a:lnTo>
                    <a:lnTo>
                      <a:pt x="167" y="159"/>
                    </a:lnTo>
                    <a:lnTo>
                      <a:pt x="169" y="157"/>
                    </a:lnTo>
                    <a:lnTo>
                      <a:pt x="171" y="157"/>
                    </a:lnTo>
                    <a:lnTo>
                      <a:pt x="173" y="154"/>
                    </a:lnTo>
                    <a:lnTo>
                      <a:pt x="175" y="154"/>
                    </a:lnTo>
                    <a:lnTo>
                      <a:pt x="175" y="152"/>
                    </a:lnTo>
                    <a:lnTo>
                      <a:pt x="176" y="152"/>
                    </a:lnTo>
                    <a:lnTo>
                      <a:pt x="176" y="150"/>
                    </a:lnTo>
                    <a:lnTo>
                      <a:pt x="178" y="150"/>
                    </a:lnTo>
                    <a:lnTo>
                      <a:pt x="178" y="147"/>
                    </a:lnTo>
                    <a:lnTo>
                      <a:pt x="180" y="147"/>
                    </a:lnTo>
                    <a:lnTo>
                      <a:pt x="182" y="147"/>
                    </a:lnTo>
                    <a:lnTo>
                      <a:pt x="182" y="145"/>
                    </a:lnTo>
                    <a:lnTo>
                      <a:pt x="183" y="145"/>
                    </a:lnTo>
                    <a:lnTo>
                      <a:pt x="185" y="145"/>
                    </a:lnTo>
                    <a:lnTo>
                      <a:pt x="187" y="145"/>
                    </a:lnTo>
                    <a:lnTo>
                      <a:pt x="189" y="145"/>
                    </a:lnTo>
                    <a:lnTo>
                      <a:pt x="189" y="147"/>
                    </a:lnTo>
                    <a:lnTo>
                      <a:pt x="190" y="147"/>
                    </a:lnTo>
                    <a:lnTo>
                      <a:pt x="190" y="150"/>
                    </a:lnTo>
                    <a:lnTo>
                      <a:pt x="192" y="150"/>
                    </a:lnTo>
                    <a:lnTo>
                      <a:pt x="194" y="150"/>
                    </a:lnTo>
                    <a:lnTo>
                      <a:pt x="194" y="152"/>
                    </a:lnTo>
                    <a:lnTo>
                      <a:pt x="194" y="154"/>
                    </a:lnTo>
                    <a:lnTo>
                      <a:pt x="196" y="154"/>
                    </a:lnTo>
                    <a:lnTo>
                      <a:pt x="196" y="157"/>
                    </a:lnTo>
                    <a:lnTo>
                      <a:pt x="197" y="157"/>
                    </a:lnTo>
                    <a:lnTo>
                      <a:pt x="197" y="159"/>
                    </a:lnTo>
                    <a:lnTo>
                      <a:pt x="197" y="162"/>
                    </a:lnTo>
                    <a:lnTo>
                      <a:pt x="196" y="162"/>
                    </a:lnTo>
                    <a:lnTo>
                      <a:pt x="196" y="164"/>
                    </a:lnTo>
                    <a:lnTo>
                      <a:pt x="194" y="164"/>
                    </a:lnTo>
                    <a:lnTo>
                      <a:pt x="194" y="167"/>
                    </a:lnTo>
                    <a:lnTo>
                      <a:pt x="194" y="169"/>
                    </a:lnTo>
                    <a:lnTo>
                      <a:pt x="192" y="169"/>
                    </a:lnTo>
                    <a:lnTo>
                      <a:pt x="192" y="172"/>
                    </a:lnTo>
                    <a:lnTo>
                      <a:pt x="190" y="172"/>
                    </a:lnTo>
                    <a:lnTo>
                      <a:pt x="190" y="174"/>
                    </a:lnTo>
                    <a:lnTo>
                      <a:pt x="190" y="172"/>
                    </a:lnTo>
                    <a:lnTo>
                      <a:pt x="190" y="174"/>
                    </a:lnTo>
                    <a:lnTo>
                      <a:pt x="189" y="174"/>
                    </a:lnTo>
                    <a:lnTo>
                      <a:pt x="187" y="174"/>
                    </a:lnTo>
                    <a:lnTo>
                      <a:pt x="187" y="177"/>
                    </a:lnTo>
                    <a:lnTo>
                      <a:pt x="187" y="179"/>
                    </a:lnTo>
                    <a:lnTo>
                      <a:pt x="185" y="179"/>
                    </a:lnTo>
                    <a:lnTo>
                      <a:pt x="185" y="181"/>
                    </a:lnTo>
                    <a:lnTo>
                      <a:pt x="183" y="181"/>
                    </a:lnTo>
                    <a:lnTo>
                      <a:pt x="183" y="184"/>
                    </a:lnTo>
                    <a:lnTo>
                      <a:pt x="183" y="186"/>
                    </a:lnTo>
                    <a:lnTo>
                      <a:pt x="182" y="186"/>
                    </a:lnTo>
                    <a:lnTo>
                      <a:pt x="182" y="189"/>
                    </a:lnTo>
                    <a:lnTo>
                      <a:pt x="182" y="191"/>
                    </a:lnTo>
                    <a:lnTo>
                      <a:pt x="180" y="194"/>
                    </a:lnTo>
                    <a:lnTo>
                      <a:pt x="182" y="194"/>
                    </a:lnTo>
                    <a:lnTo>
                      <a:pt x="180" y="194"/>
                    </a:lnTo>
                    <a:lnTo>
                      <a:pt x="180" y="196"/>
                    </a:lnTo>
                    <a:lnTo>
                      <a:pt x="182" y="196"/>
                    </a:lnTo>
                    <a:lnTo>
                      <a:pt x="180" y="196"/>
                    </a:lnTo>
                    <a:lnTo>
                      <a:pt x="178" y="196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8" y="201"/>
                    </a:lnTo>
                    <a:lnTo>
                      <a:pt x="178" y="203"/>
                    </a:lnTo>
                    <a:lnTo>
                      <a:pt x="176" y="203"/>
                    </a:lnTo>
                    <a:lnTo>
                      <a:pt x="176" y="206"/>
                    </a:lnTo>
                    <a:lnTo>
                      <a:pt x="176" y="208"/>
                    </a:lnTo>
                    <a:lnTo>
                      <a:pt x="175" y="208"/>
                    </a:lnTo>
                    <a:lnTo>
                      <a:pt x="173" y="211"/>
                    </a:lnTo>
                    <a:lnTo>
                      <a:pt x="173" y="213"/>
                    </a:lnTo>
                    <a:lnTo>
                      <a:pt x="175" y="213"/>
                    </a:lnTo>
                    <a:lnTo>
                      <a:pt x="173" y="213"/>
                    </a:lnTo>
                    <a:lnTo>
                      <a:pt x="175" y="216"/>
                    </a:lnTo>
                    <a:lnTo>
                      <a:pt x="175" y="218"/>
                    </a:lnTo>
                    <a:lnTo>
                      <a:pt x="175" y="220"/>
                    </a:lnTo>
                    <a:lnTo>
                      <a:pt x="176" y="220"/>
                    </a:lnTo>
                    <a:lnTo>
                      <a:pt x="176" y="223"/>
                    </a:lnTo>
                    <a:lnTo>
                      <a:pt x="178" y="223"/>
                    </a:lnTo>
                    <a:lnTo>
                      <a:pt x="180" y="223"/>
                    </a:lnTo>
                    <a:lnTo>
                      <a:pt x="180" y="225"/>
                    </a:lnTo>
                    <a:lnTo>
                      <a:pt x="182" y="225"/>
                    </a:lnTo>
                    <a:lnTo>
                      <a:pt x="182" y="228"/>
                    </a:lnTo>
                    <a:lnTo>
                      <a:pt x="183" y="228"/>
                    </a:lnTo>
                    <a:lnTo>
                      <a:pt x="185" y="228"/>
                    </a:lnTo>
                    <a:lnTo>
                      <a:pt x="187" y="228"/>
                    </a:lnTo>
                    <a:lnTo>
                      <a:pt x="187" y="230"/>
                    </a:lnTo>
                    <a:lnTo>
                      <a:pt x="189" y="230"/>
                    </a:lnTo>
                    <a:lnTo>
                      <a:pt x="189" y="233"/>
                    </a:lnTo>
                    <a:lnTo>
                      <a:pt x="190" y="233"/>
                    </a:lnTo>
                    <a:lnTo>
                      <a:pt x="189" y="235"/>
                    </a:lnTo>
                    <a:lnTo>
                      <a:pt x="190" y="235"/>
                    </a:lnTo>
                    <a:lnTo>
                      <a:pt x="190" y="238"/>
                    </a:lnTo>
                    <a:lnTo>
                      <a:pt x="192" y="240"/>
                    </a:lnTo>
                    <a:lnTo>
                      <a:pt x="194" y="240"/>
                    </a:lnTo>
                    <a:lnTo>
                      <a:pt x="194" y="243"/>
                    </a:lnTo>
                    <a:lnTo>
                      <a:pt x="196" y="243"/>
                    </a:lnTo>
                    <a:lnTo>
                      <a:pt x="197" y="243"/>
                    </a:lnTo>
                    <a:lnTo>
                      <a:pt x="199" y="243"/>
                    </a:lnTo>
                    <a:lnTo>
                      <a:pt x="201" y="243"/>
                    </a:lnTo>
                    <a:lnTo>
                      <a:pt x="201" y="245"/>
                    </a:lnTo>
                    <a:lnTo>
                      <a:pt x="203" y="245"/>
                    </a:lnTo>
                    <a:lnTo>
                      <a:pt x="205" y="245"/>
                    </a:lnTo>
                    <a:lnTo>
                      <a:pt x="210" y="247"/>
                    </a:lnTo>
                    <a:lnTo>
                      <a:pt x="212" y="247"/>
                    </a:lnTo>
                    <a:lnTo>
                      <a:pt x="210" y="247"/>
                    </a:lnTo>
                    <a:lnTo>
                      <a:pt x="212" y="247"/>
                    </a:lnTo>
                    <a:lnTo>
                      <a:pt x="212" y="250"/>
                    </a:lnTo>
                    <a:lnTo>
                      <a:pt x="213" y="250"/>
                    </a:lnTo>
                    <a:lnTo>
                      <a:pt x="213" y="252"/>
                    </a:lnTo>
                    <a:lnTo>
                      <a:pt x="213" y="255"/>
                    </a:lnTo>
                    <a:lnTo>
                      <a:pt x="215" y="255"/>
                    </a:lnTo>
                    <a:lnTo>
                      <a:pt x="213" y="255"/>
                    </a:lnTo>
                    <a:lnTo>
                      <a:pt x="212" y="255"/>
                    </a:lnTo>
                    <a:lnTo>
                      <a:pt x="212" y="252"/>
                    </a:lnTo>
                    <a:lnTo>
                      <a:pt x="212" y="255"/>
                    </a:lnTo>
                    <a:lnTo>
                      <a:pt x="213" y="255"/>
                    </a:lnTo>
                    <a:lnTo>
                      <a:pt x="213" y="252"/>
                    </a:lnTo>
                    <a:lnTo>
                      <a:pt x="213" y="250"/>
                    </a:lnTo>
                    <a:lnTo>
                      <a:pt x="212" y="250"/>
                    </a:lnTo>
                    <a:lnTo>
                      <a:pt x="212" y="252"/>
                    </a:lnTo>
                    <a:lnTo>
                      <a:pt x="212" y="250"/>
                    </a:lnTo>
                    <a:lnTo>
                      <a:pt x="210" y="250"/>
                    </a:lnTo>
                    <a:lnTo>
                      <a:pt x="210" y="252"/>
                    </a:lnTo>
                    <a:lnTo>
                      <a:pt x="208" y="252"/>
                    </a:lnTo>
                    <a:lnTo>
                      <a:pt x="206" y="252"/>
                    </a:lnTo>
                    <a:lnTo>
                      <a:pt x="206" y="255"/>
                    </a:lnTo>
                    <a:lnTo>
                      <a:pt x="206" y="257"/>
                    </a:lnTo>
                    <a:lnTo>
                      <a:pt x="205" y="257"/>
                    </a:lnTo>
                    <a:lnTo>
                      <a:pt x="205" y="260"/>
                    </a:lnTo>
                    <a:lnTo>
                      <a:pt x="205" y="262"/>
                    </a:lnTo>
                    <a:lnTo>
                      <a:pt x="203" y="262"/>
                    </a:lnTo>
                    <a:lnTo>
                      <a:pt x="203" y="265"/>
                    </a:lnTo>
                    <a:lnTo>
                      <a:pt x="203" y="267"/>
                    </a:lnTo>
                    <a:lnTo>
                      <a:pt x="203" y="270"/>
                    </a:lnTo>
                    <a:lnTo>
                      <a:pt x="203" y="272"/>
                    </a:lnTo>
                    <a:lnTo>
                      <a:pt x="203" y="274"/>
                    </a:lnTo>
                    <a:lnTo>
                      <a:pt x="203" y="277"/>
                    </a:lnTo>
                    <a:lnTo>
                      <a:pt x="203" y="279"/>
                    </a:lnTo>
                    <a:lnTo>
                      <a:pt x="203" y="282"/>
                    </a:lnTo>
                    <a:lnTo>
                      <a:pt x="203" y="284"/>
                    </a:lnTo>
                    <a:lnTo>
                      <a:pt x="201" y="284"/>
                    </a:lnTo>
                    <a:lnTo>
                      <a:pt x="201" y="287"/>
                    </a:lnTo>
                    <a:lnTo>
                      <a:pt x="199" y="287"/>
                    </a:lnTo>
                    <a:lnTo>
                      <a:pt x="197" y="287"/>
                    </a:lnTo>
                    <a:lnTo>
                      <a:pt x="196" y="287"/>
                    </a:lnTo>
                    <a:lnTo>
                      <a:pt x="197" y="287"/>
                    </a:lnTo>
                    <a:lnTo>
                      <a:pt x="197" y="289"/>
                    </a:lnTo>
                    <a:lnTo>
                      <a:pt x="196" y="289"/>
                    </a:lnTo>
                    <a:lnTo>
                      <a:pt x="196" y="287"/>
                    </a:lnTo>
                    <a:lnTo>
                      <a:pt x="196" y="289"/>
                    </a:lnTo>
                    <a:lnTo>
                      <a:pt x="197" y="289"/>
                    </a:lnTo>
                    <a:lnTo>
                      <a:pt x="199" y="289"/>
                    </a:lnTo>
                    <a:lnTo>
                      <a:pt x="201" y="289"/>
                    </a:lnTo>
                    <a:lnTo>
                      <a:pt x="199" y="289"/>
                    </a:lnTo>
                    <a:lnTo>
                      <a:pt x="197" y="289"/>
                    </a:lnTo>
                    <a:lnTo>
                      <a:pt x="196" y="289"/>
                    </a:lnTo>
                    <a:lnTo>
                      <a:pt x="194" y="289"/>
                    </a:lnTo>
                    <a:lnTo>
                      <a:pt x="194" y="292"/>
                    </a:lnTo>
                    <a:lnTo>
                      <a:pt x="194" y="289"/>
                    </a:lnTo>
                    <a:lnTo>
                      <a:pt x="192" y="289"/>
                    </a:lnTo>
                    <a:lnTo>
                      <a:pt x="190" y="289"/>
                    </a:lnTo>
                    <a:lnTo>
                      <a:pt x="189" y="289"/>
                    </a:lnTo>
                    <a:lnTo>
                      <a:pt x="187" y="289"/>
                    </a:lnTo>
                    <a:lnTo>
                      <a:pt x="185" y="289"/>
                    </a:lnTo>
                    <a:lnTo>
                      <a:pt x="187" y="289"/>
                    </a:lnTo>
                    <a:lnTo>
                      <a:pt x="185" y="289"/>
                    </a:lnTo>
                    <a:lnTo>
                      <a:pt x="183" y="289"/>
                    </a:lnTo>
                    <a:lnTo>
                      <a:pt x="182" y="289"/>
                    </a:lnTo>
                    <a:lnTo>
                      <a:pt x="182" y="292"/>
                    </a:lnTo>
                    <a:lnTo>
                      <a:pt x="180" y="292"/>
                    </a:lnTo>
                    <a:lnTo>
                      <a:pt x="178" y="292"/>
                    </a:lnTo>
                    <a:lnTo>
                      <a:pt x="176" y="292"/>
                    </a:lnTo>
                    <a:lnTo>
                      <a:pt x="175" y="292"/>
                    </a:lnTo>
                    <a:lnTo>
                      <a:pt x="173" y="292"/>
                    </a:lnTo>
                    <a:lnTo>
                      <a:pt x="171" y="292"/>
                    </a:lnTo>
                    <a:lnTo>
                      <a:pt x="169" y="292"/>
                    </a:lnTo>
                    <a:lnTo>
                      <a:pt x="167" y="292"/>
                    </a:lnTo>
                    <a:lnTo>
                      <a:pt x="167" y="294"/>
                    </a:lnTo>
                    <a:lnTo>
                      <a:pt x="167" y="292"/>
                    </a:lnTo>
                    <a:lnTo>
                      <a:pt x="167" y="289"/>
                    </a:lnTo>
                    <a:lnTo>
                      <a:pt x="169" y="284"/>
                    </a:lnTo>
                    <a:lnTo>
                      <a:pt x="166" y="284"/>
                    </a:lnTo>
                    <a:lnTo>
                      <a:pt x="164" y="284"/>
                    </a:lnTo>
                    <a:lnTo>
                      <a:pt x="162" y="284"/>
                    </a:lnTo>
                    <a:lnTo>
                      <a:pt x="157" y="284"/>
                    </a:lnTo>
                    <a:lnTo>
                      <a:pt x="152" y="284"/>
                    </a:lnTo>
                    <a:lnTo>
                      <a:pt x="150" y="284"/>
                    </a:lnTo>
                    <a:lnTo>
                      <a:pt x="148" y="284"/>
                    </a:lnTo>
                    <a:lnTo>
                      <a:pt x="146" y="284"/>
                    </a:lnTo>
                    <a:lnTo>
                      <a:pt x="145" y="284"/>
                    </a:lnTo>
                    <a:lnTo>
                      <a:pt x="143" y="284"/>
                    </a:lnTo>
                    <a:lnTo>
                      <a:pt x="139" y="284"/>
                    </a:lnTo>
                    <a:lnTo>
                      <a:pt x="138" y="284"/>
                    </a:lnTo>
                    <a:lnTo>
                      <a:pt x="136" y="284"/>
                    </a:lnTo>
                    <a:lnTo>
                      <a:pt x="134" y="284"/>
                    </a:lnTo>
                    <a:lnTo>
                      <a:pt x="132" y="284"/>
                    </a:lnTo>
                    <a:lnTo>
                      <a:pt x="127" y="284"/>
                    </a:lnTo>
                    <a:lnTo>
                      <a:pt x="125" y="284"/>
                    </a:lnTo>
                    <a:lnTo>
                      <a:pt x="122" y="284"/>
                    </a:lnTo>
                    <a:lnTo>
                      <a:pt x="122" y="282"/>
                    </a:lnTo>
                    <a:lnTo>
                      <a:pt x="122" y="279"/>
                    </a:lnTo>
                    <a:lnTo>
                      <a:pt x="122" y="277"/>
                    </a:lnTo>
                    <a:lnTo>
                      <a:pt x="122" y="274"/>
                    </a:lnTo>
                    <a:lnTo>
                      <a:pt x="120" y="274"/>
                    </a:lnTo>
                    <a:lnTo>
                      <a:pt x="118" y="274"/>
                    </a:lnTo>
                    <a:lnTo>
                      <a:pt x="116" y="274"/>
                    </a:lnTo>
                    <a:lnTo>
                      <a:pt x="108" y="274"/>
                    </a:lnTo>
                    <a:lnTo>
                      <a:pt x="106" y="274"/>
                    </a:lnTo>
                    <a:lnTo>
                      <a:pt x="104" y="274"/>
                    </a:lnTo>
                    <a:lnTo>
                      <a:pt x="102" y="272"/>
                    </a:lnTo>
                    <a:lnTo>
                      <a:pt x="99" y="272"/>
                    </a:lnTo>
                    <a:lnTo>
                      <a:pt x="97" y="272"/>
                    </a:lnTo>
                    <a:lnTo>
                      <a:pt x="93" y="272"/>
                    </a:lnTo>
                    <a:lnTo>
                      <a:pt x="88" y="272"/>
                    </a:lnTo>
                    <a:lnTo>
                      <a:pt x="86" y="272"/>
                    </a:lnTo>
                    <a:lnTo>
                      <a:pt x="81" y="272"/>
                    </a:lnTo>
                    <a:lnTo>
                      <a:pt x="79" y="272"/>
                    </a:lnTo>
                    <a:lnTo>
                      <a:pt x="78" y="272"/>
                    </a:lnTo>
                    <a:lnTo>
                      <a:pt x="78" y="270"/>
                    </a:lnTo>
                    <a:lnTo>
                      <a:pt x="78" y="265"/>
                    </a:lnTo>
                    <a:lnTo>
                      <a:pt x="78" y="262"/>
                    </a:lnTo>
                    <a:lnTo>
                      <a:pt x="78" y="257"/>
                    </a:lnTo>
                    <a:lnTo>
                      <a:pt x="78" y="252"/>
                    </a:lnTo>
                    <a:lnTo>
                      <a:pt x="78" y="250"/>
                    </a:lnTo>
                    <a:lnTo>
                      <a:pt x="78" y="247"/>
                    </a:lnTo>
                    <a:lnTo>
                      <a:pt x="78" y="245"/>
                    </a:lnTo>
                    <a:lnTo>
                      <a:pt x="78" y="243"/>
                    </a:lnTo>
                    <a:lnTo>
                      <a:pt x="76" y="243"/>
                    </a:lnTo>
                    <a:lnTo>
                      <a:pt x="72" y="243"/>
                    </a:lnTo>
                    <a:lnTo>
                      <a:pt x="70" y="243"/>
                    </a:lnTo>
                    <a:lnTo>
                      <a:pt x="69" y="243"/>
                    </a:lnTo>
                    <a:lnTo>
                      <a:pt x="67" y="243"/>
                    </a:lnTo>
                    <a:lnTo>
                      <a:pt x="62" y="243"/>
                    </a:lnTo>
                    <a:lnTo>
                      <a:pt x="60" y="243"/>
                    </a:lnTo>
                    <a:lnTo>
                      <a:pt x="60" y="238"/>
                    </a:lnTo>
                    <a:lnTo>
                      <a:pt x="60" y="233"/>
                    </a:lnTo>
                    <a:lnTo>
                      <a:pt x="60" y="230"/>
                    </a:lnTo>
                    <a:lnTo>
                      <a:pt x="60" y="228"/>
                    </a:lnTo>
                    <a:lnTo>
                      <a:pt x="60" y="225"/>
                    </a:lnTo>
                    <a:lnTo>
                      <a:pt x="60" y="223"/>
                    </a:lnTo>
                    <a:lnTo>
                      <a:pt x="60" y="220"/>
                    </a:lnTo>
                    <a:lnTo>
                      <a:pt x="60" y="218"/>
                    </a:lnTo>
                    <a:lnTo>
                      <a:pt x="60" y="216"/>
                    </a:lnTo>
                    <a:lnTo>
                      <a:pt x="60" y="213"/>
                    </a:lnTo>
                    <a:lnTo>
                      <a:pt x="60" y="211"/>
                    </a:lnTo>
                    <a:lnTo>
                      <a:pt x="56" y="211"/>
                    </a:lnTo>
                    <a:lnTo>
                      <a:pt x="55" y="211"/>
                    </a:lnTo>
                    <a:lnTo>
                      <a:pt x="49" y="211"/>
                    </a:lnTo>
                    <a:lnTo>
                      <a:pt x="46" y="211"/>
                    </a:lnTo>
                    <a:lnTo>
                      <a:pt x="44" y="211"/>
                    </a:lnTo>
                    <a:lnTo>
                      <a:pt x="37" y="211"/>
                    </a:lnTo>
                    <a:lnTo>
                      <a:pt x="35" y="211"/>
                    </a:lnTo>
                    <a:lnTo>
                      <a:pt x="30" y="211"/>
                    </a:lnTo>
                    <a:lnTo>
                      <a:pt x="30" y="199"/>
                    </a:lnTo>
                    <a:lnTo>
                      <a:pt x="30" y="194"/>
                    </a:lnTo>
                    <a:lnTo>
                      <a:pt x="30" y="189"/>
                    </a:lnTo>
                    <a:lnTo>
                      <a:pt x="30" y="181"/>
                    </a:lnTo>
                    <a:lnTo>
                      <a:pt x="30" y="179"/>
                    </a:lnTo>
                    <a:lnTo>
                      <a:pt x="30" y="167"/>
                    </a:lnTo>
                    <a:lnTo>
                      <a:pt x="30" y="164"/>
                    </a:lnTo>
                    <a:lnTo>
                      <a:pt x="30" y="159"/>
                    </a:lnTo>
                    <a:lnTo>
                      <a:pt x="30" y="157"/>
                    </a:lnTo>
                    <a:lnTo>
                      <a:pt x="30" y="154"/>
                    </a:lnTo>
                    <a:lnTo>
                      <a:pt x="30" y="152"/>
                    </a:lnTo>
                    <a:lnTo>
                      <a:pt x="30" y="150"/>
                    </a:lnTo>
                    <a:lnTo>
                      <a:pt x="26" y="150"/>
                    </a:lnTo>
                    <a:lnTo>
                      <a:pt x="23" y="150"/>
                    </a:lnTo>
                    <a:lnTo>
                      <a:pt x="21" y="150"/>
                    </a:lnTo>
                    <a:lnTo>
                      <a:pt x="14" y="150"/>
                    </a:lnTo>
                    <a:lnTo>
                      <a:pt x="12" y="150"/>
                    </a:lnTo>
                    <a:lnTo>
                      <a:pt x="11" y="150"/>
                    </a:lnTo>
                    <a:lnTo>
                      <a:pt x="9" y="150"/>
                    </a:lnTo>
                    <a:lnTo>
                      <a:pt x="7" y="150"/>
                    </a:lnTo>
                    <a:lnTo>
                      <a:pt x="5" y="150"/>
                    </a:lnTo>
                    <a:lnTo>
                      <a:pt x="3" y="150"/>
                    </a:lnTo>
                    <a:lnTo>
                      <a:pt x="2" y="150"/>
                    </a:lnTo>
                    <a:lnTo>
                      <a:pt x="0" y="150"/>
                    </a:lnTo>
                    <a:lnTo>
                      <a:pt x="0" y="145"/>
                    </a:lnTo>
                    <a:lnTo>
                      <a:pt x="0" y="142"/>
                    </a:lnTo>
                    <a:lnTo>
                      <a:pt x="0" y="135"/>
                    </a:lnTo>
                    <a:lnTo>
                      <a:pt x="0" y="132"/>
                    </a:lnTo>
                    <a:lnTo>
                      <a:pt x="0" y="130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5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8" name="Freeform 86"/>
              <p:cNvSpPr>
                <a:spLocks/>
              </p:cNvSpPr>
              <p:nvPr/>
            </p:nvSpPr>
            <p:spPr bwMode="auto">
              <a:xfrm>
                <a:off x="3280" y="2919"/>
                <a:ext cx="215" cy="294"/>
              </a:xfrm>
              <a:custGeom>
                <a:avLst/>
                <a:gdLst>
                  <a:gd name="T0" fmla="*/ 32 w 215"/>
                  <a:gd name="T1" fmla="*/ 27 h 294"/>
                  <a:gd name="T2" fmla="*/ 58 w 215"/>
                  <a:gd name="T3" fmla="*/ 27 h 294"/>
                  <a:gd name="T4" fmla="*/ 86 w 215"/>
                  <a:gd name="T5" fmla="*/ 30 h 294"/>
                  <a:gd name="T6" fmla="*/ 95 w 215"/>
                  <a:gd name="T7" fmla="*/ 8 h 294"/>
                  <a:gd name="T8" fmla="*/ 108 w 215"/>
                  <a:gd name="T9" fmla="*/ 3 h 294"/>
                  <a:gd name="T10" fmla="*/ 115 w 215"/>
                  <a:gd name="T11" fmla="*/ 12 h 294"/>
                  <a:gd name="T12" fmla="*/ 129 w 215"/>
                  <a:gd name="T13" fmla="*/ 15 h 294"/>
                  <a:gd name="T14" fmla="*/ 141 w 215"/>
                  <a:gd name="T15" fmla="*/ 20 h 294"/>
                  <a:gd name="T16" fmla="*/ 150 w 215"/>
                  <a:gd name="T17" fmla="*/ 30 h 294"/>
                  <a:gd name="T18" fmla="*/ 157 w 215"/>
                  <a:gd name="T19" fmla="*/ 37 h 294"/>
                  <a:gd name="T20" fmla="*/ 159 w 215"/>
                  <a:gd name="T21" fmla="*/ 44 h 294"/>
                  <a:gd name="T22" fmla="*/ 152 w 215"/>
                  <a:gd name="T23" fmla="*/ 52 h 294"/>
                  <a:gd name="T24" fmla="*/ 159 w 215"/>
                  <a:gd name="T25" fmla="*/ 64 h 294"/>
                  <a:gd name="T26" fmla="*/ 162 w 215"/>
                  <a:gd name="T27" fmla="*/ 79 h 294"/>
                  <a:gd name="T28" fmla="*/ 152 w 215"/>
                  <a:gd name="T29" fmla="*/ 81 h 294"/>
                  <a:gd name="T30" fmla="*/ 157 w 215"/>
                  <a:gd name="T31" fmla="*/ 91 h 294"/>
                  <a:gd name="T32" fmla="*/ 159 w 215"/>
                  <a:gd name="T33" fmla="*/ 108 h 294"/>
                  <a:gd name="T34" fmla="*/ 152 w 215"/>
                  <a:gd name="T35" fmla="*/ 120 h 294"/>
                  <a:gd name="T36" fmla="*/ 143 w 215"/>
                  <a:gd name="T37" fmla="*/ 130 h 294"/>
                  <a:gd name="T38" fmla="*/ 145 w 215"/>
                  <a:gd name="T39" fmla="*/ 142 h 294"/>
                  <a:gd name="T40" fmla="*/ 138 w 215"/>
                  <a:gd name="T41" fmla="*/ 152 h 294"/>
                  <a:gd name="T42" fmla="*/ 139 w 215"/>
                  <a:gd name="T43" fmla="*/ 152 h 294"/>
                  <a:gd name="T44" fmla="*/ 145 w 215"/>
                  <a:gd name="T45" fmla="*/ 162 h 294"/>
                  <a:gd name="T46" fmla="*/ 160 w 215"/>
                  <a:gd name="T47" fmla="*/ 157 h 294"/>
                  <a:gd name="T48" fmla="*/ 176 w 215"/>
                  <a:gd name="T49" fmla="*/ 152 h 294"/>
                  <a:gd name="T50" fmla="*/ 187 w 215"/>
                  <a:gd name="T51" fmla="*/ 145 h 294"/>
                  <a:gd name="T52" fmla="*/ 196 w 215"/>
                  <a:gd name="T53" fmla="*/ 154 h 294"/>
                  <a:gd name="T54" fmla="*/ 194 w 215"/>
                  <a:gd name="T55" fmla="*/ 169 h 294"/>
                  <a:gd name="T56" fmla="*/ 187 w 215"/>
                  <a:gd name="T57" fmla="*/ 177 h 294"/>
                  <a:gd name="T58" fmla="*/ 182 w 215"/>
                  <a:gd name="T59" fmla="*/ 191 h 294"/>
                  <a:gd name="T60" fmla="*/ 176 w 215"/>
                  <a:gd name="T61" fmla="*/ 199 h 294"/>
                  <a:gd name="T62" fmla="*/ 175 w 215"/>
                  <a:gd name="T63" fmla="*/ 213 h 294"/>
                  <a:gd name="T64" fmla="*/ 180 w 215"/>
                  <a:gd name="T65" fmla="*/ 225 h 294"/>
                  <a:gd name="T66" fmla="*/ 190 w 215"/>
                  <a:gd name="T67" fmla="*/ 233 h 294"/>
                  <a:gd name="T68" fmla="*/ 199 w 215"/>
                  <a:gd name="T69" fmla="*/ 243 h 294"/>
                  <a:gd name="T70" fmla="*/ 212 w 215"/>
                  <a:gd name="T71" fmla="*/ 250 h 294"/>
                  <a:gd name="T72" fmla="*/ 213 w 215"/>
                  <a:gd name="T73" fmla="*/ 255 h 294"/>
                  <a:gd name="T74" fmla="*/ 206 w 215"/>
                  <a:gd name="T75" fmla="*/ 252 h 294"/>
                  <a:gd name="T76" fmla="*/ 203 w 215"/>
                  <a:gd name="T77" fmla="*/ 270 h 294"/>
                  <a:gd name="T78" fmla="*/ 199 w 215"/>
                  <a:gd name="T79" fmla="*/ 287 h 294"/>
                  <a:gd name="T80" fmla="*/ 199 w 215"/>
                  <a:gd name="T81" fmla="*/ 289 h 294"/>
                  <a:gd name="T82" fmla="*/ 190 w 215"/>
                  <a:gd name="T83" fmla="*/ 289 h 294"/>
                  <a:gd name="T84" fmla="*/ 180 w 215"/>
                  <a:gd name="T85" fmla="*/ 292 h 294"/>
                  <a:gd name="T86" fmla="*/ 167 w 215"/>
                  <a:gd name="T87" fmla="*/ 292 h 294"/>
                  <a:gd name="T88" fmla="*/ 148 w 215"/>
                  <a:gd name="T89" fmla="*/ 284 h 294"/>
                  <a:gd name="T90" fmla="*/ 127 w 215"/>
                  <a:gd name="T91" fmla="*/ 284 h 294"/>
                  <a:gd name="T92" fmla="*/ 116 w 215"/>
                  <a:gd name="T93" fmla="*/ 274 h 294"/>
                  <a:gd name="T94" fmla="*/ 86 w 215"/>
                  <a:gd name="T95" fmla="*/ 272 h 294"/>
                  <a:gd name="T96" fmla="*/ 78 w 215"/>
                  <a:gd name="T97" fmla="*/ 250 h 294"/>
                  <a:gd name="T98" fmla="*/ 62 w 215"/>
                  <a:gd name="T99" fmla="*/ 243 h 294"/>
                  <a:gd name="T100" fmla="*/ 60 w 215"/>
                  <a:gd name="T101" fmla="*/ 218 h 294"/>
                  <a:gd name="T102" fmla="*/ 37 w 215"/>
                  <a:gd name="T103" fmla="*/ 211 h 294"/>
                  <a:gd name="T104" fmla="*/ 30 w 215"/>
                  <a:gd name="T105" fmla="*/ 164 h 294"/>
                  <a:gd name="T106" fmla="*/ 14 w 215"/>
                  <a:gd name="T107" fmla="*/ 150 h 294"/>
                  <a:gd name="T108" fmla="*/ 0 w 215"/>
                  <a:gd name="T109" fmla="*/ 145 h 294"/>
                  <a:gd name="T110" fmla="*/ 0 w 215"/>
                  <a:gd name="T111" fmla="*/ 118 h 294"/>
                  <a:gd name="T112" fmla="*/ 0 w 215"/>
                  <a:gd name="T113" fmla="*/ 88 h 294"/>
                  <a:gd name="T114" fmla="*/ 0 w 215"/>
                  <a:gd name="T115" fmla="*/ 52 h 29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15"/>
                  <a:gd name="T175" fmla="*/ 0 h 294"/>
                  <a:gd name="T176" fmla="*/ 215 w 215"/>
                  <a:gd name="T177" fmla="*/ 294 h 29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15" h="294">
                    <a:moveTo>
                      <a:pt x="0" y="27"/>
                    </a:moveTo>
                    <a:lnTo>
                      <a:pt x="2" y="27"/>
                    </a:lnTo>
                    <a:lnTo>
                      <a:pt x="11" y="27"/>
                    </a:lnTo>
                    <a:lnTo>
                      <a:pt x="12" y="27"/>
                    </a:lnTo>
                    <a:lnTo>
                      <a:pt x="16" y="27"/>
                    </a:lnTo>
                    <a:lnTo>
                      <a:pt x="21" y="27"/>
                    </a:lnTo>
                    <a:lnTo>
                      <a:pt x="25" y="27"/>
                    </a:lnTo>
                    <a:lnTo>
                      <a:pt x="26" y="27"/>
                    </a:lnTo>
                    <a:lnTo>
                      <a:pt x="32" y="27"/>
                    </a:lnTo>
                    <a:lnTo>
                      <a:pt x="37" y="27"/>
                    </a:lnTo>
                    <a:lnTo>
                      <a:pt x="42" y="27"/>
                    </a:lnTo>
                    <a:lnTo>
                      <a:pt x="44" y="27"/>
                    </a:lnTo>
                    <a:lnTo>
                      <a:pt x="46" y="27"/>
                    </a:lnTo>
                    <a:lnTo>
                      <a:pt x="48" y="27"/>
                    </a:lnTo>
                    <a:lnTo>
                      <a:pt x="49" y="27"/>
                    </a:lnTo>
                    <a:lnTo>
                      <a:pt x="51" y="27"/>
                    </a:lnTo>
                    <a:lnTo>
                      <a:pt x="53" y="27"/>
                    </a:lnTo>
                    <a:lnTo>
                      <a:pt x="58" y="27"/>
                    </a:lnTo>
                    <a:lnTo>
                      <a:pt x="60" y="30"/>
                    </a:lnTo>
                    <a:lnTo>
                      <a:pt x="63" y="30"/>
                    </a:lnTo>
                    <a:lnTo>
                      <a:pt x="67" y="30"/>
                    </a:lnTo>
                    <a:lnTo>
                      <a:pt x="69" y="30"/>
                    </a:lnTo>
                    <a:lnTo>
                      <a:pt x="76" y="30"/>
                    </a:lnTo>
                    <a:lnTo>
                      <a:pt x="78" y="30"/>
                    </a:lnTo>
                    <a:lnTo>
                      <a:pt x="79" y="30"/>
                    </a:lnTo>
                    <a:lnTo>
                      <a:pt x="83" y="30"/>
                    </a:lnTo>
                    <a:lnTo>
                      <a:pt x="86" y="30"/>
                    </a:lnTo>
                    <a:lnTo>
                      <a:pt x="88" y="30"/>
                    </a:lnTo>
                    <a:lnTo>
                      <a:pt x="92" y="30"/>
                    </a:lnTo>
                    <a:lnTo>
                      <a:pt x="93" y="30"/>
                    </a:lnTo>
                    <a:lnTo>
                      <a:pt x="93" y="25"/>
                    </a:lnTo>
                    <a:lnTo>
                      <a:pt x="93" y="20"/>
                    </a:lnTo>
                    <a:lnTo>
                      <a:pt x="93" y="17"/>
                    </a:lnTo>
                    <a:lnTo>
                      <a:pt x="93" y="12"/>
                    </a:lnTo>
                    <a:lnTo>
                      <a:pt x="93" y="8"/>
                    </a:lnTo>
                    <a:lnTo>
                      <a:pt x="95" y="8"/>
                    </a:lnTo>
                    <a:lnTo>
                      <a:pt x="95" y="5"/>
                    </a:lnTo>
                    <a:lnTo>
                      <a:pt x="97" y="5"/>
                    </a:lnTo>
                    <a:lnTo>
                      <a:pt x="97" y="3"/>
                    </a:lnTo>
                    <a:lnTo>
                      <a:pt x="99" y="3"/>
                    </a:lnTo>
                    <a:lnTo>
                      <a:pt x="100" y="3"/>
                    </a:lnTo>
                    <a:lnTo>
                      <a:pt x="102" y="3"/>
                    </a:lnTo>
                    <a:lnTo>
                      <a:pt x="104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0"/>
                    </a:lnTo>
                    <a:lnTo>
                      <a:pt x="111" y="3"/>
                    </a:lnTo>
                    <a:lnTo>
                      <a:pt x="113" y="5"/>
                    </a:lnTo>
                    <a:lnTo>
                      <a:pt x="113" y="8"/>
                    </a:lnTo>
                    <a:lnTo>
                      <a:pt x="111" y="8"/>
                    </a:lnTo>
                    <a:lnTo>
                      <a:pt x="111" y="10"/>
                    </a:lnTo>
                    <a:lnTo>
                      <a:pt x="113" y="10"/>
                    </a:lnTo>
                    <a:lnTo>
                      <a:pt x="113" y="12"/>
                    </a:lnTo>
                    <a:lnTo>
                      <a:pt x="115" y="12"/>
                    </a:lnTo>
                    <a:lnTo>
                      <a:pt x="116" y="12"/>
                    </a:lnTo>
                    <a:lnTo>
                      <a:pt x="116" y="15"/>
                    </a:lnTo>
                    <a:lnTo>
                      <a:pt x="118" y="15"/>
                    </a:lnTo>
                    <a:lnTo>
                      <a:pt x="120" y="15"/>
                    </a:lnTo>
                    <a:lnTo>
                      <a:pt x="122" y="15"/>
                    </a:lnTo>
                    <a:lnTo>
                      <a:pt x="123" y="15"/>
                    </a:lnTo>
                    <a:lnTo>
                      <a:pt x="125" y="15"/>
                    </a:lnTo>
                    <a:lnTo>
                      <a:pt x="127" y="15"/>
                    </a:lnTo>
                    <a:lnTo>
                      <a:pt x="129" y="15"/>
                    </a:lnTo>
                    <a:lnTo>
                      <a:pt x="130" y="15"/>
                    </a:lnTo>
                    <a:lnTo>
                      <a:pt x="132" y="15"/>
                    </a:lnTo>
                    <a:lnTo>
                      <a:pt x="134" y="17"/>
                    </a:lnTo>
                    <a:lnTo>
                      <a:pt x="136" y="15"/>
                    </a:lnTo>
                    <a:lnTo>
                      <a:pt x="138" y="15"/>
                    </a:lnTo>
                    <a:lnTo>
                      <a:pt x="139" y="15"/>
                    </a:lnTo>
                    <a:lnTo>
                      <a:pt x="139" y="17"/>
                    </a:lnTo>
                    <a:lnTo>
                      <a:pt x="141" y="17"/>
                    </a:lnTo>
                    <a:lnTo>
                      <a:pt x="141" y="20"/>
                    </a:lnTo>
                    <a:lnTo>
                      <a:pt x="143" y="20"/>
                    </a:lnTo>
                    <a:lnTo>
                      <a:pt x="143" y="22"/>
                    </a:lnTo>
                    <a:lnTo>
                      <a:pt x="143" y="25"/>
                    </a:lnTo>
                    <a:lnTo>
                      <a:pt x="145" y="25"/>
                    </a:lnTo>
                    <a:lnTo>
                      <a:pt x="145" y="27"/>
                    </a:lnTo>
                    <a:lnTo>
                      <a:pt x="146" y="27"/>
                    </a:lnTo>
                    <a:lnTo>
                      <a:pt x="148" y="27"/>
                    </a:lnTo>
                    <a:lnTo>
                      <a:pt x="148" y="30"/>
                    </a:lnTo>
                    <a:lnTo>
                      <a:pt x="150" y="30"/>
                    </a:lnTo>
                    <a:lnTo>
                      <a:pt x="152" y="30"/>
                    </a:lnTo>
                    <a:lnTo>
                      <a:pt x="153" y="30"/>
                    </a:lnTo>
                    <a:lnTo>
                      <a:pt x="155" y="30"/>
                    </a:lnTo>
                    <a:lnTo>
                      <a:pt x="155" y="32"/>
                    </a:lnTo>
                    <a:lnTo>
                      <a:pt x="157" y="32"/>
                    </a:lnTo>
                    <a:lnTo>
                      <a:pt x="157" y="35"/>
                    </a:lnTo>
                    <a:lnTo>
                      <a:pt x="155" y="35"/>
                    </a:lnTo>
                    <a:lnTo>
                      <a:pt x="157" y="35"/>
                    </a:lnTo>
                    <a:lnTo>
                      <a:pt x="157" y="37"/>
                    </a:lnTo>
                    <a:lnTo>
                      <a:pt x="159" y="37"/>
                    </a:lnTo>
                    <a:lnTo>
                      <a:pt x="160" y="39"/>
                    </a:lnTo>
                    <a:lnTo>
                      <a:pt x="162" y="39"/>
                    </a:lnTo>
                    <a:lnTo>
                      <a:pt x="162" y="42"/>
                    </a:lnTo>
                    <a:lnTo>
                      <a:pt x="164" y="42"/>
                    </a:lnTo>
                    <a:lnTo>
                      <a:pt x="164" y="44"/>
                    </a:lnTo>
                    <a:lnTo>
                      <a:pt x="162" y="44"/>
                    </a:lnTo>
                    <a:lnTo>
                      <a:pt x="160" y="44"/>
                    </a:lnTo>
                    <a:lnTo>
                      <a:pt x="159" y="44"/>
                    </a:lnTo>
                    <a:lnTo>
                      <a:pt x="159" y="47"/>
                    </a:lnTo>
                    <a:lnTo>
                      <a:pt x="157" y="47"/>
                    </a:lnTo>
                    <a:lnTo>
                      <a:pt x="155" y="47"/>
                    </a:lnTo>
                    <a:lnTo>
                      <a:pt x="153" y="47"/>
                    </a:lnTo>
                    <a:lnTo>
                      <a:pt x="152" y="49"/>
                    </a:lnTo>
                    <a:lnTo>
                      <a:pt x="153" y="49"/>
                    </a:lnTo>
                    <a:lnTo>
                      <a:pt x="152" y="49"/>
                    </a:lnTo>
                    <a:lnTo>
                      <a:pt x="153" y="49"/>
                    </a:lnTo>
                    <a:lnTo>
                      <a:pt x="152" y="52"/>
                    </a:lnTo>
                    <a:lnTo>
                      <a:pt x="152" y="54"/>
                    </a:lnTo>
                    <a:lnTo>
                      <a:pt x="153" y="54"/>
                    </a:lnTo>
                    <a:lnTo>
                      <a:pt x="155" y="54"/>
                    </a:lnTo>
                    <a:lnTo>
                      <a:pt x="155" y="57"/>
                    </a:lnTo>
                    <a:lnTo>
                      <a:pt x="157" y="57"/>
                    </a:lnTo>
                    <a:lnTo>
                      <a:pt x="157" y="59"/>
                    </a:lnTo>
                    <a:lnTo>
                      <a:pt x="157" y="61"/>
                    </a:lnTo>
                    <a:lnTo>
                      <a:pt x="159" y="61"/>
                    </a:lnTo>
                    <a:lnTo>
                      <a:pt x="159" y="64"/>
                    </a:lnTo>
                    <a:lnTo>
                      <a:pt x="160" y="64"/>
                    </a:lnTo>
                    <a:lnTo>
                      <a:pt x="162" y="64"/>
                    </a:lnTo>
                    <a:lnTo>
                      <a:pt x="164" y="64"/>
                    </a:lnTo>
                    <a:lnTo>
                      <a:pt x="164" y="66"/>
                    </a:lnTo>
                    <a:lnTo>
                      <a:pt x="164" y="69"/>
                    </a:lnTo>
                    <a:lnTo>
                      <a:pt x="164" y="71"/>
                    </a:lnTo>
                    <a:lnTo>
                      <a:pt x="164" y="74"/>
                    </a:lnTo>
                    <a:lnTo>
                      <a:pt x="162" y="76"/>
                    </a:lnTo>
                    <a:lnTo>
                      <a:pt x="162" y="79"/>
                    </a:lnTo>
                    <a:lnTo>
                      <a:pt x="160" y="81"/>
                    </a:lnTo>
                    <a:lnTo>
                      <a:pt x="160" y="84"/>
                    </a:lnTo>
                    <a:lnTo>
                      <a:pt x="159" y="84"/>
                    </a:lnTo>
                    <a:lnTo>
                      <a:pt x="157" y="84"/>
                    </a:lnTo>
                    <a:lnTo>
                      <a:pt x="155" y="84"/>
                    </a:lnTo>
                    <a:lnTo>
                      <a:pt x="155" y="81"/>
                    </a:lnTo>
                    <a:lnTo>
                      <a:pt x="155" y="84"/>
                    </a:lnTo>
                    <a:lnTo>
                      <a:pt x="153" y="81"/>
                    </a:lnTo>
                    <a:lnTo>
                      <a:pt x="152" y="81"/>
                    </a:lnTo>
                    <a:lnTo>
                      <a:pt x="150" y="81"/>
                    </a:lnTo>
                    <a:lnTo>
                      <a:pt x="150" y="84"/>
                    </a:lnTo>
                    <a:lnTo>
                      <a:pt x="150" y="86"/>
                    </a:lnTo>
                    <a:lnTo>
                      <a:pt x="152" y="86"/>
                    </a:lnTo>
                    <a:lnTo>
                      <a:pt x="153" y="86"/>
                    </a:lnTo>
                    <a:lnTo>
                      <a:pt x="153" y="88"/>
                    </a:lnTo>
                    <a:lnTo>
                      <a:pt x="155" y="88"/>
                    </a:lnTo>
                    <a:lnTo>
                      <a:pt x="157" y="88"/>
                    </a:lnTo>
                    <a:lnTo>
                      <a:pt x="157" y="91"/>
                    </a:lnTo>
                    <a:lnTo>
                      <a:pt x="157" y="93"/>
                    </a:lnTo>
                    <a:lnTo>
                      <a:pt x="157" y="96"/>
                    </a:lnTo>
                    <a:lnTo>
                      <a:pt x="157" y="98"/>
                    </a:lnTo>
                    <a:lnTo>
                      <a:pt x="157" y="101"/>
                    </a:lnTo>
                    <a:lnTo>
                      <a:pt x="159" y="101"/>
                    </a:lnTo>
                    <a:lnTo>
                      <a:pt x="159" y="103"/>
                    </a:lnTo>
                    <a:lnTo>
                      <a:pt x="160" y="103"/>
                    </a:lnTo>
                    <a:lnTo>
                      <a:pt x="160" y="106"/>
                    </a:lnTo>
                    <a:lnTo>
                      <a:pt x="159" y="108"/>
                    </a:lnTo>
                    <a:lnTo>
                      <a:pt x="159" y="110"/>
                    </a:lnTo>
                    <a:lnTo>
                      <a:pt x="157" y="110"/>
                    </a:lnTo>
                    <a:lnTo>
                      <a:pt x="157" y="113"/>
                    </a:lnTo>
                    <a:lnTo>
                      <a:pt x="157" y="115"/>
                    </a:lnTo>
                    <a:lnTo>
                      <a:pt x="155" y="115"/>
                    </a:lnTo>
                    <a:lnTo>
                      <a:pt x="155" y="118"/>
                    </a:lnTo>
                    <a:lnTo>
                      <a:pt x="153" y="118"/>
                    </a:lnTo>
                    <a:lnTo>
                      <a:pt x="153" y="120"/>
                    </a:lnTo>
                    <a:lnTo>
                      <a:pt x="152" y="120"/>
                    </a:lnTo>
                    <a:lnTo>
                      <a:pt x="150" y="120"/>
                    </a:lnTo>
                    <a:lnTo>
                      <a:pt x="150" y="123"/>
                    </a:lnTo>
                    <a:lnTo>
                      <a:pt x="148" y="123"/>
                    </a:lnTo>
                    <a:lnTo>
                      <a:pt x="146" y="123"/>
                    </a:lnTo>
                    <a:lnTo>
                      <a:pt x="146" y="125"/>
                    </a:lnTo>
                    <a:lnTo>
                      <a:pt x="145" y="125"/>
                    </a:lnTo>
                    <a:lnTo>
                      <a:pt x="145" y="127"/>
                    </a:lnTo>
                    <a:lnTo>
                      <a:pt x="143" y="127"/>
                    </a:lnTo>
                    <a:lnTo>
                      <a:pt x="143" y="130"/>
                    </a:lnTo>
                    <a:lnTo>
                      <a:pt x="143" y="132"/>
                    </a:lnTo>
                    <a:lnTo>
                      <a:pt x="145" y="132"/>
                    </a:lnTo>
                    <a:lnTo>
                      <a:pt x="145" y="135"/>
                    </a:lnTo>
                    <a:lnTo>
                      <a:pt x="146" y="137"/>
                    </a:lnTo>
                    <a:lnTo>
                      <a:pt x="146" y="140"/>
                    </a:lnTo>
                    <a:lnTo>
                      <a:pt x="145" y="140"/>
                    </a:lnTo>
                    <a:lnTo>
                      <a:pt x="143" y="140"/>
                    </a:lnTo>
                    <a:lnTo>
                      <a:pt x="143" y="142"/>
                    </a:lnTo>
                    <a:lnTo>
                      <a:pt x="145" y="142"/>
                    </a:lnTo>
                    <a:lnTo>
                      <a:pt x="143" y="145"/>
                    </a:lnTo>
                    <a:lnTo>
                      <a:pt x="141" y="145"/>
                    </a:lnTo>
                    <a:lnTo>
                      <a:pt x="141" y="147"/>
                    </a:lnTo>
                    <a:lnTo>
                      <a:pt x="139" y="147"/>
                    </a:lnTo>
                    <a:lnTo>
                      <a:pt x="139" y="150"/>
                    </a:lnTo>
                    <a:lnTo>
                      <a:pt x="141" y="150"/>
                    </a:lnTo>
                    <a:lnTo>
                      <a:pt x="139" y="150"/>
                    </a:lnTo>
                    <a:lnTo>
                      <a:pt x="139" y="152"/>
                    </a:lnTo>
                    <a:lnTo>
                      <a:pt x="138" y="152"/>
                    </a:lnTo>
                    <a:lnTo>
                      <a:pt x="138" y="154"/>
                    </a:lnTo>
                    <a:lnTo>
                      <a:pt x="136" y="154"/>
                    </a:lnTo>
                    <a:lnTo>
                      <a:pt x="136" y="157"/>
                    </a:lnTo>
                    <a:lnTo>
                      <a:pt x="138" y="157"/>
                    </a:lnTo>
                    <a:lnTo>
                      <a:pt x="139" y="157"/>
                    </a:lnTo>
                    <a:lnTo>
                      <a:pt x="141" y="157"/>
                    </a:lnTo>
                    <a:lnTo>
                      <a:pt x="141" y="154"/>
                    </a:lnTo>
                    <a:lnTo>
                      <a:pt x="139" y="154"/>
                    </a:lnTo>
                    <a:lnTo>
                      <a:pt x="139" y="152"/>
                    </a:lnTo>
                    <a:lnTo>
                      <a:pt x="141" y="152"/>
                    </a:lnTo>
                    <a:lnTo>
                      <a:pt x="141" y="154"/>
                    </a:lnTo>
                    <a:lnTo>
                      <a:pt x="141" y="157"/>
                    </a:lnTo>
                    <a:lnTo>
                      <a:pt x="143" y="157"/>
                    </a:lnTo>
                    <a:lnTo>
                      <a:pt x="145" y="157"/>
                    </a:lnTo>
                    <a:lnTo>
                      <a:pt x="145" y="159"/>
                    </a:lnTo>
                    <a:lnTo>
                      <a:pt x="146" y="159"/>
                    </a:lnTo>
                    <a:lnTo>
                      <a:pt x="145" y="159"/>
                    </a:lnTo>
                    <a:lnTo>
                      <a:pt x="145" y="162"/>
                    </a:lnTo>
                    <a:lnTo>
                      <a:pt x="146" y="162"/>
                    </a:lnTo>
                    <a:lnTo>
                      <a:pt x="148" y="159"/>
                    </a:lnTo>
                    <a:lnTo>
                      <a:pt x="150" y="157"/>
                    </a:lnTo>
                    <a:lnTo>
                      <a:pt x="152" y="157"/>
                    </a:lnTo>
                    <a:lnTo>
                      <a:pt x="153" y="157"/>
                    </a:lnTo>
                    <a:lnTo>
                      <a:pt x="155" y="157"/>
                    </a:lnTo>
                    <a:lnTo>
                      <a:pt x="157" y="157"/>
                    </a:lnTo>
                    <a:lnTo>
                      <a:pt x="159" y="157"/>
                    </a:lnTo>
                    <a:lnTo>
                      <a:pt x="160" y="157"/>
                    </a:lnTo>
                    <a:lnTo>
                      <a:pt x="162" y="157"/>
                    </a:lnTo>
                    <a:lnTo>
                      <a:pt x="166" y="157"/>
                    </a:lnTo>
                    <a:lnTo>
                      <a:pt x="167" y="159"/>
                    </a:lnTo>
                    <a:lnTo>
                      <a:pt x="169" y="157"/>
                    </a:lnTo>
                    <a:lnTo>
                      <a:pt x="171" y="157"/>
                    </a:lnTo>
                    <a:lnTo>
                      <a:pt x="173" y="154"/>
                    </a:lnTo>
                    <a:lnTo>
                      <a:pt x="175" y="154"/>
                    </a:lnTo>
                    <a:lnTo>
                      <a:pt x="175" y="152"/>
                    </a:lnTo>
                    <a:lnTo>
                      <a:pt x="176" y="152"/>
                    </a:lnTo>
                    <a:lnTo>
                      <a:pt x="176" y="150"/>
                    </a:lnTo>
                    <a:lnTo>
                      <a:pt x="178" y="150"/>
                    </a:lnTo>
                    <a:lnTo>
                      <a:pt x="178" y="147"/>
                    </a:lnTo>
                    <a:lnTo>
                      <a:pt x="180" y="147"/>
                    </a:lnTo>
                    <a:lnTo>
                      <a:pt x="182" y="147"/>
                    </a:lnTo>
                    <a:lnTo>
                      <a:pt x="182" y="145"/>
                    </a:lnTo>
                    <a:lnTo>
                      <a:pt x="183" y="145"/>
                    </a:lnTo>
                    <a:lnTo>
                      <a:pt x="185" y="145"/>
                    </a:lnTo>
                    <a:lnTo>
                      <a:pt x="187" y="145"/>
                    </a:lnTo>
                    <a:lnTo>
                      <a:pt x="189" y="145"/>
                    </a:lnTo>
                    <a:lnTo>
                      <a:pt x="189" y="147"/>
                    </a:lnTo>
                    <a:lnTo>
                      <a:pt x="190" y="147"/>
                    </a:lnTo>
                    <a:lnTo>
                      <a:pt x="190" y="150"/>
                    </a:lnTo>
                    <a:lnTo>
                      <a:pt x="192" y="150"/>
                    </a:lnTo>
                    <a:lnTo>
                      <a:pt x="194" y="150"/>
                    </a:lnTo>
                    <a:lnTo>
                      <a:pt x="194" y="152"/>
                    </a:lnTo>
                    <a:lnTo>
                      <a:pt x="194" y="154"/>
                    </a:lnTo>
                    <a:lnTo>
                      <a:pt x="196" y="154"/>
                    </a:lnTo>
                    <a:lnTo>
                      <a:pt x="196" y="157"/>
                    </a:lnTo>
                    <a:lnTo>
                      <a:pt x="197" y="157"/>
                    </a:lnTo>
                    <a:lnTo>
                      <a:pt x="197" y="159"/>
                    </a:lnTo>
                    <a:lnTo>
                      <a:pt x="197" y="162"/>
                    </a:lnTo>
                    <a:lnTo>
                      <a:pt x="196" y="162"/>
                    </a:lnTo>
                    <a:lnTo>
                      <a:pt x="196" y="164"/>
                    </a:lnTo>
                    <a:lnTo>
                      <a:pt x="194" y="164"/>
                    </a:lnTo>
                    <a:lnTo>
                      <a:pt x="194" y="167"/>
                    </a:lnTo>
                    <a:lnTo>
                      <a:pt x="194" y="169"/>
                    </a:lnTo>
                    <a:lnTo>
                      <a:pt x="192" y="169"/>
                    </a:lnTo>
                    <a:lnTo>
                      <a:pt x="192" y="172"/>
                    </a:lnTo>
                    <a:lnTo>
                      <a:pt x="190" y="172"/>
                    </a:lnTo>
                    <a:lnTo>
                      <a:pt x="190" y="174"/>
                    </a:lnTo>
                    <a:lnTo>
                      <a:pt x="190" y="172"/>
                    </a:lnTo>
                    <a:lnTo>
                      <a:pt x="190" y="174"/>
                    </a:lnTo>
                    <a:lnTo>
                      <a:pt x="189" y="174"/>
                    </a:lnTo>
                    <a:lnTo>
                      <a:pt x="187" y="174"/>
                    </a:lnTo>
                    <a:lnTo>
                      <a:pt x="187" y="177"/>
                    </a:lnTo>
                    <a:lnTo>
                      <a:pt x="187" y="179"/>
                    </a:lnTo>
                    <a:lnTo>
                      <a:pt x="185" y="179"/>
                    </a:lnTo>
                    <a:lnTo>
                      <a:pt x="185" y="181"/>
                    </a:lnTo>
                    <a:lnTo>
                      <a:pt x="183" y="181"/>
                    </a:lnTo>
                    <a:lnTo>
                      <a:pt x="183" y="184"/>
                    </a:lnTo>
                    <a:lnTo>
                      <a:pt x="183" y="186"/>
                    </a:lnTo>
                    <a:lnTo>
                      <a:pt x="182" y="186"/>
                    </a:lnTo>
                    <a:lnTo>
                      <a:pt x="182" y="189"/>
                    </a:lnTo>
                    <a:lnTo>
                      <a:pt x="182" y="191"/>
                    </a:lnTo>
                    <a:lnTo>
                      <a:pt x="180" y="194"/>
                    </a:lnTo>
                    <a:lnTo>
                      <a:pt x="182" y="194"/>
                    </a:lnTo>
                    <a:lnTo>
                      <a:pt x="180" y="194"/>
                    </a:lnTo>
                    <a:lnTo>
                      <a:pt x="180" y="196"/>
                    </a:lnTo>
                    <a:lnTo>
                      <a:pt x="182" y="196"/>
                    </a:lnTo>
                    <a:lnTo>
                      <a:pt x="180" y="196"/>
                    </a:lnTo>
                    <a:lnTo>
                      <a:pt x="178" y="196"/>
                    </a:lnTo>
                    <a:lnTo>
                      <a:pt x="178" y="199"/>
                    </a:lnTo>
                    <a:lnTo>
                      <a:pt x="176" y="199"/>
                    </a:lnTo>
                    <a:lnTo>
                      <a:pt x="178" y="201"/>
                    </a:lnTo>
                    <a:lnTo>
                      <a:pt x="178" y="203"/>
                    </a:lnTo>
                    <a:lnTo>
                      <a:pt x="176" y="203"/>
                    </a:lnTo>
                    <a:lnTo>
                      <a:pt x="176" y="206"/>
                    </a:lnTo>
                    <a:lnTo>
                      <a:pt x="176" y="208"/>
                    </a:lnTo>
                    <a:lnTo>
                      <a:pt x="175" y="208"/>
                    </a:lnTo>
                    <a:lnTo>
                      <a:pt x="173" y="211"/>
                    </a:lnTo>
                    <a:lnTo>
                      <a:pt x="173" y="213"/>
                    </a:lnTo>
                    <a:lnTo>
                      <a:pt x="175" y="213"/>
                    </a:lnTo>
                    <a:lnTo>
                      <a:pt x="173" y="213"/>
                    </a:lnTo>
                    <a:lnTo>
                      <a:pt x="175" y="216"/>
                    </a:lnTo>
                    <a:lnTo>
                      <a:pt x="175" y="218"/>
                    </a:lnTo>
                    <a:lnTo>
                      <a:pt x="175" y="220"/>
                    </a:lnTo>
                    <a:lnTo>
                      <a:pt x="176" y="220"/>
                    </a:lnTo>
                    <a:lnTo>
                      <a:pt x="176" y="223"/>
                    </a:lnTo>
                    <a:lnTo>
                      <a:pt x="178" y="223"/>
                    </a:lnTo>
                    <a:lnTo>
                      <a:pt x="180" y="223"/>
                    </a:lnTo>
                    <a:lnTo>
                      <a:pt x="180" y="225"/>
                    </a:lnTo>
                    <a:lnTo>
                      <a:pt x="182" y="225"/>
                    </a:lnTo>
                    <a:lnTo>
                      <a:pt x="182" y="228"/>
                    </a:lnTo>
                    <a:lnTo>
                      <a:pt x="183" y="228"/>
                    </a:lnTo>
                    <a:lnTo>
                      <a:pt x="185" y="228"/>
                    </a:lnTo>
                    <a:lnTo>
                      <a:pt x="187" y="228"/>
                    </a:lnTo>
                    <a:lnTo>
                      <a:pt x="187" y="230"/>
                    </a:lnTo>
                    <a:lnTo>
                      <a:pt x="189" y="230"/>
                    </a:lnTo>
                    <a:lnTo>
                      <a:pt x="189" y="233"/>
                    </a:lnTo>
                    <a:lnTo>
                      <a:pt x="190" y="233"/>
                    </a:lnTo>
                    <a:lnTo>
                      <a:pt x="189" y="235"/>
                    </a:lnTo>
                    <a:lnTo>
                      <a:pt x="190" y="235"/>
                    </a:lnTo>
                    <a:lnTo>
                      <a:pt x="190" y="238"/>
                    </a:lnTo>
                    <a:lnTo>
                      <a:pt x="192" y="240"/>
                    </a:lnTo>
                    <a:lnTo>
                      <a:pt x="194" y="240"/>
                    </a:lnTo>
                    <a:lnTo>
                      <a:pt x="194" y="243"/>
                    </a:lnTo>
                    <a:lnTo>
                      <a:pt x="196" y="243"/>
                    </a:lnTo>
                    <a:lnTo>
                      <a:pt x="197" y="243"/>
                    </a:lnTo>
                    <a:lnTo>
                      <a:pt x="199" y="243"/>
                    </a:lnTo>
                    <a:lnTo>
                      <a:pt x="201" y="243"/>
                    </a:lnTo>
                    <a:lnTo>
                      <a:pt x="201" y="245"/>
                    </a:lnTo>
                    <a:lnTo>
                      <a:pt x="203" y="245"/>
                    </a:lnTo>
                    <a:lnTo>
                      <a:pt x="205" y="245"/>
                    </a:lnTo>
                    <a:lnTo>
                      <a:pt x="210" y="247"/>
                    </a:lnTo>
                    <a:lnTo>
                      <a:pt x="212" y="247"/>
                    </a:lnTo>
                    <a:lnTo>
                      <a:pt x="210" y="247"/>
                    </a:lnTo>
                    <a:lnTo>
                      <a:pt x="212" y="247"/>
                    </a:lnTo>
                    <a:lnTo>
                      <a:pt x="212" y="250"/>
                    </a:lnTo>
                    <a:lnTo>
                      <a:pt x="213" y="250"/>
                    </a:lnTo>
                    <a:lnTo>
                      <a:pt x="213" y="252"/>
                    </a:lnTo>
                    <a:lnTo>
                      <a:pt x="213" y="255"/>
                    </a:lnTo>
                    <a:lnTo>
                      <a:pt x="215" y="255"/>
                    </a:lnTo>
                    <a:lnTo>
                      <a:pt x="213" y="255"/>
                    </a:lnTo>
                    <a:lnTo>
                      <a:pt x="212" y="255"/>
                    </a:lnTo>
                    <a:lnTo>
                      <a:pt x="212" y="252"/>
                    </a:lnTo>
                    <a:lnTo>
                      <a:pt x="212" y="255"/>
                    </a:lnTo>
                    <a:lnTo>
                      <a:pt x="213" y="255"/>
                    </a:lnTo>
                    <a:lnTo>
                      <a:pt x="213" y="252"/>
                    </a:lnTo>
                    <a:lnTo>
                      <a:pt x="213" y="250"/>
                    </a:lnTo>
                    <a:lnTo>
                      <a:pt x="212" y="250"/>
                    </a:lnTo>
                    <a:lnTo>
                      <a:pt x="212" y="252"/>
                    </a:lnTo>
                    <a:lnTo>
                      <a:pt x="212" y="250"/>
                    </a:lnTo>
                    <a:lnTo>
                      <a:pt x="210" y="250"/>
                    </a:lnTo>
                    <a:lnTo>
                      <a:pt x="210" y="252"/>
                    </a:lnTo>
                    <a:lnTo>
                      <a:pt x="208" y="252"/>
                    </a:lnTo>
                    <a:lnTo>
                      <a:pt x="206" y="252"/>
                    </a:lnTo>
                    <a:lnTo>
                      <a:pt x="206" y="255"/>
                    </a:lnTo>
                    <a:lnTo>
                      <a:pt x="206" y="257"/>
                    </a:lnTo>
                    <a:lnTo>
                      <a:pt x="205" y="257"/>
                    </a:lnTo>
                    <a:lnTo>
                      <a:pt x="205" y="260"/>
                    </a:lnTo>
                    <a:lnTo>
                      <a:pt x="205" y="262"/>
                    </a:lnTo>
                    <a:lnTo>
                      <a:pt x="203" y="262"/>
                    </a:lnTo>
                    <a:lnTo>
                      <a:pt x="203" y="265"/>
                    </a:lnTo>
                    <a:lnTo>
                      <a:pt x="203" y="267"/>
                    </a:lnTo>
                    <a:lnTo>
                      <a:pt x="203" y="270"/>
                    </a:lnTo>
                    <a:lnTo>
                      <a:pt x="203" y="272"/>
                    </a:lnTo>
                    <a:lnTo>
                      <a:pt x="203" y="274"/>
                    </a:lnTo>
                    <a:lnTo>
                      <a:pt x="203" y="277"/>
                    </a:lnTo>
                    <a:lnTo>
                      <a:pt x="203" y="279"/>
                    </a:lnTo>
                    <a:lnTo>
                      <a:pt x="203" y="282"/>
                    </a:lnTo>
                    <a:lnTo>
                      <a:pt x="203" y="284"/>
                    </a:lnTo>
                    <a:lnTo>
                      <a:pt x="201" y="284"/>
                    </a:lnTo>
                    <a:lnTo>
                      <a:pt x="201" y="287"/>
                    </a:lnTo>
                    <a:lnTo>
                      <a:pt x="199" y="287"/>
                    </a:lnTo>
                    <a:lnTo>
                      <a:pt x="197" y="287"/>
                    </a:lnTo>
                    <a:lnTo>
                      <a:pt x="196" y="287"/>
                    </a:lnTo>
                    <a:lnTo>
                      <a:pt x="197" y="287"/>
                    </a:lnTo>
                    <a:lnTo>
                      <a:pt x="197" y="289"/>
                    </a:lnTo>
                    <a:lnTo>
                      <a:pt x="196" y="289"/>
                    </a:lnTo>
                    <a:lnTo>
                      <a:pt x="196" y="287"/>
                    </a:lnTo>
                    <a:lnTo>
                      <a:pt x="196" y="289"/>
                    </a:lnTo>
                    <a:lnTo>
                      <a:pt x="197" y="289"/>
                    </a:lnTo>
                    <a:lnTo>
                      <a:pt x="199" y="289"/>
                    </a:lnTo>
                    <a:lnTo>
                      <a:pt x="201" y="289"/>
                    </a:lnTo>
                    <a:lnTo>
                      <a:pt x="199" y="289"/>
                    </a:lnTo>
                    <a:lnTo>
                      <a:pt x="197" y="289"/>
                    </a:lnTo>
                    <a:lnTo>
                      <a:pt x="196" y="289"/>
                    </a:lnTo>
                    <a:lnTo>
                      <a:pt x="194" y="289"/>
                    </a:lnTo>
                    <a:lnTo>
                      <a:pt x="194" y="292"/>
                    </a:lnTo>
                    <a:lnTo>
                      <a:pt x="194" y="289"/>
                    </a:lnTo>
                    <a:lnTo>
                      <a:pt x="192" y="289"/>
                    </a:lnTo>
                    <a:lnTo>
                      <a:pt x="190" y="289"/>
                    </a:lnTo>
                    <a:lnTo>
                      <a:pt x="189" y="289"/>
                    </a:lnTo>
                    <a:lnTo>
                      <a:pt x="187" y="289"/>
                    </a:lnTo>
                    <a:lnTo>
                      <a:pt x="185" y="289"/>
                    </a:lnTo>
                    <a:lnTo>
                      <a:pt x="187" y="289"/>
                    </a:lnTo>
                    <a:lnTo>
                      <a:pt x="185" y="289"/>
                    </a:lnTo>
                    <a:lnTo>
                      <a:pt x="183" y="289"/>
                    </a:lnTo>
                    <a:lnTo>
                      <a:pt x="182" y="289"/>
                    </a:lnTo>
                    <a:lnTo>
                      <a:pt x="182" y="292"/>
                    </a:lnTo>
                    <a:lnTo>
                      <a:pt x="180" y="292"/>
                    </a:lnTo>
                    <a:lnTo>
                      <a:pt x="178" y="292"/>
                    </a:lnTo>
                    <a:lnTo>
                      <a:pt x="176" y="292"/>
                    </a:lnTo>
                    <a:lnTo>
                      <a:pt x="175" y="292"/>
                    </a:lnTo>
                    <a:lnTo>
                      <a:pt x="173" y="292"/>
                    </a:lnTo>
                    <a:lnTo>
                      <a:pt x="171" y="292"/>
                    </a:lnTo>
                    <a:lnTo>
                      <a:pt x="169" y="292"/>
                    </a:lnTo>
                    <a:lnTo>
                      <a:pt x="167" y="292"/>
                    </a:lnTo>
                    <a:lnTo>
                      <a:pt x="167" y="294"/>
                    </a:lnTo>
                    <a:lnTo>
                      <a:pt x="167" y="292"/>
                    </a:lnTo>
                    <a:lnTo>
                      <a:pt x="167" y="289"/>
                    </a:lnTo>
                    <a:lnTo>
                      <a:pt x="169" y="284"/>
                    </a:lnTo>
                    <a:lnTo>
                      <a:pt x="166" y="284"/>
                    </a:lnTo>
                    <a:lnTo>
                      <a:pt x="164" y="284"/>
                    </a:lnTo>
                    <a:lnTo>
                      <a:pt x="162" y="284"/>
                    </a:lnTo>
                    <a:lnTo>
                      <a:pt x="157" y="284"/>
                    </a:lnTo>
                    <a:lnTo>
                      <a:pt x="152" y="284"/>
                    </a:lnTo>
                    <a:lnTo>
                      <a:pt x="150" y="284"/>
                    </a:lnTo>
                    <a:lnTo>
                      <a:pt x="148" y="284"/>
                    </a:lnTo>
                    <a:lnTo>
                      <a:pt x="146" y="284"/>
                    </a:lnTo>
                    <a:lnTo>
                      <a:pt x="145" y="284"/>
                    </a:lnTo>
                    <a:lnTo>
                      <a:pt x="143" y="284"/>
                    </a:lnTo>
                    <a:lnTo>
                      <a:pt x="139" y="284"/>
                    </a:lnTo>
                    <a:lnTo>
                      <a:pt x="138" y="284"/>
                    </a:lnTo>
                    <a:lnTo>
                      <a:pt x="136" y="284"/>
                    </a:lnTo>
                    <a:lnTo>
                      <a:pt x="134" y="284"/>
                    </a:lnTo>
                    <a:lnTo>
                      <a:pt x="132" y="284"/>
                    </a:lnTo>
                    <a:lnTo>
                      <a:pt x="127" y="284"/>
                    </a:lnTo>
                    <a:lnTo>
                      <a:pt x="125" y="284"/>
                    </a:lnTo>
                    <a:lnTo>
                      <a:pt x="122" y="284"/>
                    </a:lnTo>
                    <a:lnTo>
                      <a:pt x="122" y="282"/>
                    </a:lnTo>
                    <a:lnTo>
                      <a:pt x="122" y="279"/>
                    </a:lnTo>
                    <a:lnTo>
                      <a:pt x="122" y="277"/>
                    </a:lnTo>
                    <a:lnTo>
                      <a:pt x="122" y="274"/>
                    </a:lnTo>
                    <a:lnTo>
                      <a:pt x="120" y="274"/>
                    </a:lnTo>
                    <a:lnTo>
                      <a:pt x="118" y="274"/>
                    </a:lnTo>
                    <a:lnTo>
                      <a:pt x="116" y="274"/>
                    </a:lnTo>
                    <a:lnTo>
                      <a:pt x="108" y="274"/>
                    </a:lnTo>
                    <a:lnTo>
                      <a:pt x="106" y="274"/>
                    </a:lnTo>
                    <a:lnTo>
                      <a:pt x="104" y="274"/>
                    </a:lnTo>
                    <a:lnTo>
                      <a:pt x="102" y="272"/>
                    </a:lnTo>
                    <a:lnTo>
                      <a:pt x="99" y="272"/>
                    </a:lnTo>
                    <a:lnTo>
                      <a:pt x="97" y="272"/>
                    </a:lnTo>
                    <a:lnTo>
                      <a:pt x="93" y="272"/>
                    </a:lnTo>
                    <a:lnTo>
                      <a:pt x="88" y="272"/>
                    </a:lnTo>
                    <a:lnTo>
                      <a:pt x="86" y="272"/>
                    </a:lnTo>
                    <a:lnTo>
                      <a:pt x="81" y="272"/>
                    </a:lnTo>
                    <a:lnTo>
                      <a:pt x="79" y="272"/>
                    </a:lnTo>
                    <a:lnTo>
                      <a:pt x="78" y="272"/>
                    </a:lnTo>
                    <a:lnTo>
                      <a:pt x="78" y="270"/>
                    </a:lnTo>
                    <a:lnTo>
                      <a:pt x="78" y="265"/>
                    </a:lnTo>
                    <a:lnTo>
                      <a:pt x="78" y="262"/>
                    </a:lnTo>
                    <a:lnTo>
                      <a:pt x="78" y="257"/>
                    </a:lnTo>
                    <a:lnTo>
                      <a:pt x="78" y="252"/>
                    </a:lnTo>
                    <a:lnTo>
                      <a:pt x="78" y="250"/>
                    </a:lnTo>
                    <a:lnTo>
                      <a:pt x="78" y="247"/>
                    </a:lnTo>
                    <a:lnTo>
                      <a:pt x="78" y="245"/>
                    </a:lnTo>
                    <a:lnTo>
                      <a:pt x="78" y="243"/>
                    </a:lnTo>
                    <a:lnTo>
                      <a:pt x="76" y="243"/>
                    </a:lnTo>
                    <a:lnTo>
                      <a:pt x="72" y="243"/>
                    </a:lnTo>
                    <a:lnTo>
                      <a:pt x="70" y="243"/>
                    </a:lnTo>
                    <a:lnTo>
                      <a:pt x="69" y="243"/>
                    </a:lnTo>
                    <a:lnTo>
                      <a:pt x="67" y="243"/>
                    </a:lnTo>
                    <a:lnTo>
                      <a:pt x="62" y="243"/>
                    </a:lnTo>
                    <a:lnTo>
                      <a:pt x="60" y="243"/>
                    </a:lnTo>
                    <a:lnTo>
                      <a:pt x="60" y="238"/>
                    </a:lnTo>
                    <a:lnTo>
                      <a:pt x="60" y="233"/>
                    </a:lnTo>
                    <a:lnTo>
                      <a:pt x="60" y="230"/>
                    </a:lnTo>
                    <a:lnTo>
                      <a:pt x="60" y="228"/>
                    </a:lnTo>
                    <a:lnTo>
                      <a:pt x="60" y="225"/>
                    </a:lnTo>
                    <a:lnTo>
                      <a:pt x="60" y="223"/>
                    </a:lnTo>
                    <a:lnTo>
                      <a:pt x="60" y="220"/>
                    </a:lnTo>
                    <a:lnTo>
                      <a:pt x="60" y="218"/>
                    </a:lnTo>
                    <a:lnTo>
                      <a:pt x="60" y="216"/>
                    </a:lnTo>
                    <a:lnTo>
                      <a:pt x="60" y="213"/>
                    </a:lnTo>
                    <a:lnTo>
                      <a:pt x="60" y="211"/>
                    </a:lnTo>
                    <a:lnTo>
                      <a:pt x="56" y="211"/>
                    </a:lnTo>
                    <a:lnTo>
                      <a:pt x="55" y="211"/>
                    </a:lnTo>
                    <a:lnTo>
                      <a:pt x="49" y="211"/>
                    </a:lnTo>
                    <a:lnTo>
                      <a:pt x="46" y="211"/>
                    </a:lnTo>
                    <a:lnTo>
                      <a:pt x="44" y="211"/>
                    </a:lnTo>
                    <a:lnTo>
                      <a:pt x="37" y="211"/>
                    </a:lnTo>
                    <a:lnTo>
                      <a:pt x="35" y="211"/>
                    </a:lnTo>
                    <a:lnTo>
                      <a:pt x="30" y="211"/>
                    </a:lnTo>
                    <a:lnTo>
                      <a:pt x="30" y="199"/>
                    </a:lnTo>
                    <a:lnTo>
                      <a:pt x="30" y="194"/>
                    </a:lnTo>
                    <a:lnTo>
                      <a:pt x="30" y="189"/>
                    </a:lnTo>
                    <a:lnTo>
                      <a:pt x="30" y="181"/>
                    </a:lnTo>
                    <a:lnTo>
                      <a:pt x="30" y="179"/>
                    </a:lnTo>
                    <a:lnTo>
                      <a:pt x="30" y="167"/>
                    </a:lnTo>
                    <a:lnTo>
                      <a:pt x="30" y="164"/>
                    </a:lnTo>
                    <a:lnTo>
                      <a:pt x="30" y="159"/>
                    </a:lnTo>
                    <a:lnTo>
                      <a:pt x="30" y="157"/>
                    </a:lnTo>
                    <a:lnTo>
                      <a:pt x="30" y="154"/>
                    </a:lnTo>
                    <a:lnTo>
                      <a:pt x="30" y="152"/>
                    </a:lnTo>
                    <a:lnTo>
                      <a:pt x="30" y="150"/>
                    </a:lnTo>
                    <a:lnTo>
                      <a:pt x="26" y="150"/>
                    </a:lnTo>
                    <a:lnTo>
                      <a:pt x="23" y="150"/>
                    </a:lnTo>
                    <a:lnTo>
                      <a:pt x="21" y="150"/>
                    </a:lnTo>
                    <a:lnTo>
                      <a:pt x="14" y="150"/>
                    </a:lnTo>
                    <a:lnTo>
                      <a:pt x="12" y="150"/>
                    </a:lnTo>
                    <a:lnTo>
                      <a:pt x="11" y="150"/>
                    </a:lnTo>
                    <a:lnTo>
                      <a:pt x="9" y="150"/>
                    </a:lnTo>
                    <a:lnTo>
                      <a:pt x="7" y="150"/>
                    </a:lnTo>
                    <a:lnTo>
                      <a:pt x="5" y="150"/>
                    </a:lnTo>
                    <a:lnTo>
                      <a:pt x="3" y="150"/>
                    </a:lnTo>
                    <a:lnTo>
                      <a:pt x="2" y="150"/>
                    </a:lnTo>
                    <a:lnTo>
                      <a:pt x="0" y="150"/>
                    </a:lnTo>
                    <a:lnTo>
                      <a:pt x="0" y="145"/>
                    </a:lnTo>
                    <a:lnTo>
                      <a:pt x="0" y="142"/>
                    </a:lnTo>
                    <a:lnTo>
                      <a:pt x="0" y="135"/>
                    </a:lnTo>
                    <a:lnTo>
                      <a:pt x="0" y="132"/>
                    </a:lnTo>
                    <a:lnTo>
                      <a:pt x="0" y="130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5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7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39" name="Freeform 87"/>
              <p:cNvSpPr>
                <a:spLocks/>
              </p:cNvSpPr>
              <p:nvPr/>
            </p:nvSpPr>
            <p:spPr bwMode="auto">
              <a:xfrm>
                <a:off x="2150" y="2944"/>
                <a:ext cx="187" cy="183"/>
              </a:xfrm>
              <a:custGeom>
                <a:avLst/>
                <a:gdLst>
                  <a:gd name="T0" fmla="*/ 187 w 187"/>
                  <a:gd name="T1" fmla="*/ 44 h 183"/>
                  <a:gd name="T2" fmla="*/ 187 w 187"/>
                  <a:gd name="T3" fmla="*/ 56 h 183"/>
                  <a:gd name="T4" fmla="*/ 187 w 187"/>
                  <a:gd name="T5" fmla="*/ 68 h 183"/>
                  <a:gd name="T6" fmla="*/ 187 w 187"/>
                  <a:gd name="T7" fmla="*/ 83 h 183"/>
                  <a:gd name="T8" fmla="*/ 187 w 187"/>
                  <a:gd name="T9" fmla="*/ 98 h 183"/>
                  <a:gd name="T10" fmla="*/ 187 w 187"/>
                  <a:gd name="T11" fmla="*/ 115 h 183"/>
                  <a:gd name="T12" fmla="*/ 187 w 187"/>
                  <a:gd name="T13" fmla="*/ 129 h 183"/>
                  <a:gd name="T14" fmla="*/ 187 w 187"/>
                  <a:gd name="T15" fmla="*/ 142 h 183"/>
                  <a:gd name="T16" fmla="*/ 187 w 187"/>
                  <a:gd name="T17" fmla="*/ 154 h 183"/>
                  <a:gd name="T18" fmla="*/ 187 w 187"/>
                  <a:gd name="T19" fmla="*/ 166 h 183"/>
                  <a:gd name="T20" fmla="*/ 187 w 187"/>
                  <a:gd name="T21" fmla="*/ 183 h 183"/>
                  <a:gd name="T22" fmla="*/ 162 w 187"/>
                  <a:gd name="T23" fmla="*/ 183 h 183"/>
                  <a:gd name="T24" fmla="*/ 150 w 187"/>
                  <a:gd name="T25" fmla="*/ 183 h 183"/>
                  <a:gd name="T26" fmla="*/ 131 w 187"/>
                  <a:gd name="T27" fmla="*/ 183 h 183"/>
                  <a:gd name="T28" fmla="*/ 118 w 187"/>
                  <a:gd name="T29" fmla="*/ 183 h 183"/>
                  <a:gd name="T30" fmla="*/ 99 w 187"/>
                  <a:gd name="T31" fmla="*/ 183 h 183"/>
                  <a:gd name="T32" fmla="*/ 88 w 187"/>
                  <a:gd name="T33" fmla="*/ 181 h 183"/>
                  <a:gd name="T34" fmla="*/ 72 w 187"/>
                  <a:gd name="T35" fmla="*/ 181 h 183"/>
                  <a:gd name="T36" fmla="*/ 56 w 187"/>
                  <a:gd name="T37" fmla="*/ 181 h 183"/>
                  <a:gd name="T38" fmla="*/ 42 w 187"/>
                  <a:gd name="T39" fmla="*/ 183 h 183"/>
                  <a:gd name="T40" fmla="*/ 35 w 187"/>
                  <a:gd name="T41" fmla="*/ 181 h 183"/>
                  <a:gd name="T42" fmla="*/ 34 w 187"/>
                  <a:gd name="T43" fmla="*/ 171 h 183"/>
                  <a:gd name="T44" fmla="*/ 35 w 187"/>
                  <a:gd name="T45" fmla="*/ 161 h 183"/>
                  <a:gd name="T46" fmla="*/ 35 w 187"/>
                  <a:gd name="T47" fmla="*/ 154 h 183"/>
                  <a:gd name="T48" fmla="*/ 41 w 187"/>
                  <a:gd name="T49" fmla="*/ 147 h 183"/>
                  <a:gd name="T50" fmla="*/ 46 w 187"/>
                  <a:gd name="T51" fmla="*/ 142 h 183"/>
                  <a:gd name="T52" fmla="*/ 49 w 187"/>
                  <a:gd name="T53" fmla="*/ 134 h 183"/>
                  <a:gd name="T54" fmla="*/ 49 w 187"/>
                  <a:gd name="T55" fmla="*/ 127 h 183"/>
                  <a:gd name="T56" fmla="*/ 55 w 187"/>
                  <a:gd name="T57" fmla="*/ 122 h 183"/>
                  <a:gd name="T58" fmla="*/ 62 w 187"/>
                  <a:gd name="T59" fmla="*/ 112 h 183"/>
                  <a:gd name="T60" fmla="*/ 62 w 187"/>
                  <a:gd name="T61" fmla="*/ 100 h 183"/>
                  <a:gd name="T62" fmla="*/ 56 w 187"/>
                  <a:gd name="T63" fmla="*/ 93 h 183"/>
                  <a:gd name="T64" fmla="*/ 51 w 187"/>
                  <a:gd name="T65" fmla="*/ 88 h 183"/>
                  <a:gd name="T66" fmla="*/ 48 w 187"/>
                  <a:gd name="T67" fmla="*/ 81 h 183"/>
                  <a:gd name="T68" fmla="*/ 42 w 187"/>
                  <a:gd name="T69" fmla="*/ 76 h 183"/>
                  <a:gd name="T70" fmla="*/ 41 w 187"/>
                  <a:gd name="T71" fmla="*/ 66 h 183"/>
                  <a:gd name="T72" fmla="*/ 35 w 187"/>
                  <a:gd name="T73" fmla="*/ 61 h 183"/>
                  <a:gd name="T74" fmla="*/ 28 w 187"/>
                  <a:gd name="T75" fmla="*/ 56 h 183"/>
                  <a:gd name="T76" fmla="*/ 19 w 187"/>
                  <a:gd name="T77" fmla="*/ 59 h 183"/>
                  <a:gd name="T78" fmla="*/ 9 w 187"/>
                  <a:gd name="T79" fmla="*/ 56 h 183"/>
                  <a:gd name="T80" fmla="*/ 2 w 187"/>
                  <a:gd name="T81" fmla="*/ 54 h 183"/>
                  <a:gd name="T82" fmla="*/ 2 w 187"/>
                  <a:gd name="T83" fmla="*/ 41 h 183"/>
                  <a:gd name="T84" fmla="*/ 0 w 187"/>
                  <a:gd name="T85" fmla="*/ 32 h 183"/>
                  <a:gd name="T86" fmla="*/ 14 w 187"/>
                  <a:gd name="T87" fmla="*/ 29 h 183"/>
                  <a:gd name="T88" fmla="*/ 26 w 187"/>
                  <a:gd name="T89" fmla="*/ 29 h 183"/>
                  <a:gd name="T90" fmla="*/ 35 w 187"/>
                  <a:gd name="T91" fmla="*/ 29 h 183"/>
                  <a:gd name="T92" fmla="*/ 46 w 187"/>
                  <a:gd name="T93" fmla="*/ 29 h 183"/>
                  <a:gd name="T94" fmla="*/ 58 w 187"/>
                  <a:gd name="T95" fmla="*/ 29 h 183"/>
                  <a:gd name="T96" fmla="*/ 72 w 187"/>
                  <a:gd name="T97" fmla="*/ 29 h 183"/>
                  <a:gd name="T98" fmla="*/ 86 w 187"/>
                  <a:gd name="T99" fmla="*/ 29 h 183"/>
                  <a:gd name="T100" fmla="*/ 92 w 187"/>
                  <a:gd name="T101" fmla="*/ 24 h 183"/>
                  <a:gd name="T102" fmla="*/ 92 w 187"/>
                  <a:gd name="T103" fmla="*/ 10 h 183"/>
                  <a:gd name="T104" fmla="*/ 95 w 187"/>
                  <a:gd name="T105" fmla="*/ 0 h 183"/>
                  <a:gd name="T106" fmla="*/ 108 w 187"/>
                  <a:gd name="T107" fmla="*/ 0 h 183"/>
                  <a:gd name="T108" fmla="*/ 118 w 187"/>
                  <a:gd name="T109" fmla="*/ 0 h 183"/>
                  <a:gd name="T110" fmla="*/ 131 w 187"/>
                  <a:gd name="T111" fmla="*/ 0 h 183"/>
                  <a:gd name="T112" fmla="*/ 153 w 187"/>
                  <a:gd name="T113" fmla="*/ 0 h 183"/>
                  <a:gd name="T114" fmla="*/ 162 w 187"/>
                  <a:gd name="T115" fmla="*/ 0 h 183"/>
                  <a:gd name="T116" fmla="*/ 175 w 187"/>
                  <a:gd name="T117" fmla="*/ 0 h 183"/>
                  <a:gd name="T118" fmla="*/ 187 w 187"/>
                  <a:gd name="T119" fmla="*/ 0 h 183"/>
                  <a:gd name="T120" fmla="*/ 187 w 187"/>
                  <a:gd name="T121" fmla="*/ 24 h 18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7"/>
                  <a:gd name="T184" fmla="*/ 0 h 183"/>
                  <a:gd name="T185" fmla="*/ 187 w 187"/>
                  <a:gd name="T186" fmla="*/ 183 h 18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7" h="183">
                    <a:moveTo>
                      <a:pt x="187" y="32"/>
                    </a:moveTo>
                    <a:lnTo>
                      <a:pt x="187" y="34"/>
                    </a:lnTo>
                    <a:lnTo>
                      <a:pt x="187" y="36"/>
                    </a:lnTo>
                    <a:lnTo>
                      <a:pt x="187" y="41"/>
                    </a:lnTo>
                    <a:lnTo>
                      <a:pt x="187" y="44"/>
                    </a:lnTo>
                    <a:lnTo>
                      <a:pt x="187" y="46"/>
                    </a:lnTo>
                    <a:lnTo>
                      <a:pt x="187" y="49"/>
                    </a:lnTo>
                    <a:lnTo>
                      <a:pt x="187" y="51"/>
                    </a:lnTo>
                    <a:lnTo>
                      <a:pt x="187" y="54"/>
                    </a:lnTo>
                    <a:lnTo>
                      <a:pt x="187" y="56"/>
                    </a:lnTo>
                    <a:lnTo>
                      <a:pt x="187" y="59"/>
                    </a:lnTo>
                    <a:lnTo>
                      <a:pt x="187" y="61"/>
                    </a:lnTo>
                    <a:lnTo>
                      <a:pt x="187" y="63"/>
                    </a:lnTo>
                    <a:lnTo>
                      <a:pt x="187" y="66"/>
                    </a:lnTo>
                    <a:lnTo>
                      <a:pt x="187" y="68"/>
                    </a:lnTo>
                    <a:lnTo>
                      <a:pt x="187" y="71"/>
                    </a:lnTo>
                    <a:lnTo>
                      <a:pt x="187" y="76"/>
                    </a:lnTo>
                    <a:lnTo>
                      <a:pt x="187" y="78"/>
                    </a:lnTo>
                    <a:lnTo>
                      <a:pt x="187" y="81"/>
                    </a:lnTo>
                    <a:lnTo>
                      <a:pt x="187" y="83"/>
                    </a:lnTo>
                    <a:lnTo>
                      <a:pt x="187" y="85"/>
                    </a:lnTo>
                    <a:lnTo>
                      <a:pt x="187" y="88"/>
                    </a:lnTo>
                    <a:lnTo>
                      <a:pt x="187" y="93"/>
                    </a:lnTo>
                    <a:lnTo>
                      <a:pt x="187" y="95"/>
                    </a:lnTo>
                    <a:lnTo>
                      <a:pt x="187" y="98"/>
                    </a:lnTo>
                    <a:lnTo>
                      <a:pt x="187" y="102"/>
                    </a:lnTo>
                    <a:lnTo>
                      <a:pt x="187" y="107"/>
                    </a:lnTo>
                    <a:lnTo>
                      <a:pt x="187" y="110"/>
                    </a:lnTo>
                    <a:lnTo>
                      <a:pt x="187" y="112"/>
                    </a:lnTo>
                    <a:lnTo>
                      <a:pt x="187" y="115"/>
                    </a:lnTo>
                    <a:lnTo>
                      <a:pt x="187" y="117"/>
                    </a:lnTo>
                    <a:lnTo>
                      <a:pt x="187" y="120"/>
                    </a:lnTo>
                    <a:lnTo>
                      <a:pt x="187" y="122"/>
                    </a:lnTo>
                    <a:lnTo>
                      <a:pt x="187" y="125"/>
                    </a:lnTo>
                    <a:lnTo>
                      <a:pt x="187" y="129"/>
                    </a:lnTo>
                    <a:lnTo>
                      <a:pt x="187" y="132"/>
                    </a:lnTo>
                    <a:lnTo>
                      <a:pt x="187" y="134"/>
                    </a:lnTo>
                    <a:lnTo>
                      <a:pt x="187" y="137"/>
                    </a:lnTo>
                    <a:lnTo>
                      <a:pt x="187" y="139"/>
                    </a:lnTo>
                    <a:lnTo>
                      <a:pt x="187" y="142"/>
                    </a:lnTo>
                    <a:lnTo>
                      <a:pt x="187" y="144"/>
                    </a:lnTo>
                    <a:lnTo>
                      <a:pt x="187" y="147"/>
                    </a:lnTo>
                    <a:lnTo>
                      <a:pt x="187" y="149"/>
                    </a:lnTo>
                    <a:lnTo>
                      <a:pt x="187" y="152"/>
                    </a:lnTo>
                    <a:lnTo>
                      <a:pt x="187" y="154"/>
                    </a:lnTo>
                    <a:lnTo>
                      <a:pt x="187" y="156"/>
                    </a:lnTo>
                    <a:lnTo>
                      <a:pt x="187" y="159"/>
                    </a:lnTo>
                    <a:lnTo>
                      <a:pt x="187" y="161"/>
                    </a:lnTo>
                    <a:lnTo>
                      <a:pt x="187" y="164"/>
                    </a:lnTo>
                    <a:lnTo>
                      <a:pt x="187" y="166"/>
                    </a:lnTo>
                    <a:lnTo>
                      <a:pt x="187" y="169"/>
                    </a:lnTo>
                    <a:lnTo>
                      <a:pt x="187" y="171"/>
                    </a:lnTo>
                    <a:lnTo>
                      <a:pt x="187" y="176"/>
                    </a:lnTo>
                    <a:lnTo>
                      <a:pt x="187" y="178"/>
                    </a:lnTo>
                    <a:lnTo>
                      <a:pt x="187" y="183"/>
                    </a:lnTo>
                    <a:lnTo>
                      <a:pt x="182" y="183"/>
                    </a:lnTo>
                    <a:lnTo>
                      <a:pt x="176" y="183"/>
                    </a:lnTo>
                    <a:lnTo>
                      <a:pt x="171" y="183"/>
                    </a:lnTo>
                    <a:lnTo>
                      <a:pt x="166" y="183"/>
                    </a:lnTo>
                    <a:lnTo>
                      <a:pt x="162" y="183"/>
                    </a:lnTo>
                    <a:lnTo>
                      <a:pt x="161" y="183"/>
                    </a:lnTo>
                    <a:lnTo>
                      <a:pt x="157" y="183"/>
                    </a:lnTo>
                    <a:lnTo>
                      <a:pt x="153" y="183"/>
                    </a:lnTo>
                    <a:lnTo>
                      <a:pt x="152" y="183"/>
                    </a:lnTo>
                    <a:lnTo>
                      <a:pt x="150" y="183"/>
                    </a:lnTo>
                    <a:lnTo>
                      <a:pt x="148" y="183"/>
                    </a:lnTo>
                    <a:lnTo>
                      <a:pt x="146" y="183"/>
                    </a:lnTo>
                    <a:lnTo>
                      <a:pt x="141" y="183"/>
                    </a:lnTo>
                    <a:lnTo>
                      <a:pt x="134" y="183"/>
                    </a:lnTo>
                    <a:lnTo>
                      <a:pt x="131" y="183"/>
                    </a:lnTo>
                    <a:lnTo>
                      <a:pt x="129" y="183"/>
                    </a:lnTo>
                    <a:lnTo>
                      <a:pt x="127" y="183"/>
                    </a:lnTo>
                    <a:lnTo>
                      <a:pt x="125" y="183"/>
                    </a:lnTo>
                    <a:lnTo>
                      <a:pt x="123" y="183"/>
                    </a:lnTo>
                    <a:lnTo>
                      <a:pt x="118" y="183"/>
                    </a:lnTo>
                    <a:lnTo>
                      <a:pt x="115" y="183"/>
                    </a:lnTo>
                    <a:lnTo>
                      <a:pt x="106" y="183"/>
                    </a:lnTo>
                    <a:lnTo>
                      <a:pt x="102" y="183"/>
                    </a:lnTo>
                    <a:lnTo>
                      <a:pt x="101" y="183"/>
                    </a:lnTo>
                    <a:lnTo>
                      <a:pt x="99" y="183"/>
                    </a:lnTo>
                    <a:lnTo>
                      <a:pt x="97" y="183"/>
                    </a:lnTo>
                    <a:lnTo>
                      <a:pt x="95" y="183"/>
                    </a:lnTo>
                    <a:lnTo>
                      <a:pt x="92" y="183"/>
                    </a:lnTo>
                    <a:lnTo>
                      <a:pt x="90" y="183"/>
                    </a:lnTo>
                    <a:lnTo>
                      <a:pt x="88" y="181"/>
                    </a:lnTo>
                    <a:lnTo>
                      <a:pt x="86" y="181"/>
                    </a:lnTo>
                    <a:lnTo>
                      <a:pt x="85" y="181"/>
                    </a:lnTo>
                    <a:lnTo>
                      <a:pt x="79" y="181"/>
                    </a:lnTo>
                    <a:lnTo>
                      <a:pt x="76" y="181"/>
                    </a:lnTo>
                    <a:lnTo>
                      <a:pt x="72" y="181"/>
                    </a:lnTo>
                    <a:lnTo>
                      <a:pt x="71" y="181"/>
                    </a:lnTo>
                    <a:lnTo>
                      <a:pt x="67" y="181"/>
                    </a:lnTo>
                    <a:lnTo>
                      <a:pt x="64" y="181"/>
                    </a:lnTo>
                    <a:lnTo>
                      <a:pt x="62" y="181"/>
                    </a:lnTo>
                    <a:lnTo>
                      <a:pt x="56" y="181"/>
                    </a:lnTo>
                    <a:lnTo>
                      <a:pt x="53" y="181"/>
                    </a:lnTo>
                    <a:lnTo>
                      <a:pt x="51" y="181"/>
                    </a:lnTo>
                    <a:lnTo>
                      <a:pt x="49" y="181"/>
                    </a:lnTo>
                    <a:lnTo>
                      <a:pt x="46" y="183"/>
                    </a:lnTo>
                    <a:lnTo>
                      <a:pt x="42" y="183"/>
                    </a:lnTo>
                    <a:lnTo>
                      <a:pt x="41" y="183"/>
                    </a:lnTo>
                    <a:lnTo>
                      <a:pt x="37" y="183"/>
                    </a:lnTo>
                    <a:lnTo>
                      <a:pt x="35" y="183"/>
                    </a:lnTo>
                    <a:lnTo>
                      <a:pt x="34" y="183"/>
                    </a:lnTo>
                    <a:lnTo>
                      <a:pt x="35" y="181"/>
                    </a:lnTo>
                    <a:lnTo>
                      <a:pt x="35" y="178"/>
                    </a:lnTo>
                    <a:lnTo>
                      <a:pt x="35" y="176"/>
                    </a:lnTo>
                    <a:lnTo>
                      <a:pt x="34" y="176"/>
                    </a:lnTo>
                    <a:lnTo>
                      <a:pt x="34" y="174"/>
                    </a:lnTo>
                    <a:lnTo>
                      <a:pt x="34" y="171"/>
                    </a:lnTo>
                    <a:lnTo>
                      <a:pt x="34" y="169"/>
                    </a:lnTo>
                    <a:lnTo>
                      <a:pt x="34" y="166"/>
                    </a:lnTo>
                    <a:lnTo>
                      <a:pt x="35" y="166"/>
                    </a:lnTo>
                    <a:lnTo>
                      <a:pt x="35" y="164"/>
                    </a:lnTo>
                    <a:lnTo>
                      <a:pt x="35" y="161"/>
                    </a:lnTo>
                    <a:lnTo>
                      <a:pt x="35" y="159"/>
                    </a:lnTo>
                    <a:lnTo>
                      <a:pt x="34" y="159"/>
                    </a:lnTo>
                    <a:lnTo>
                      <a:pt x="34" y="156"/>
                    </a:lnTo>
                    <a:lnTo>
                      <a:pt x="34" y="154"/>
                    </a:lnTo>
                    <a:lnTo>
                      <a:pt x="35" y="154"/>
                    </a:lnTo>
                    <a:lnTo>
                      <a:pt x="35" y="152"/>
                    </a:lnTo>
                    <a:lnTo>
                      <a:pt x="37" y="152"/>
                    </a:lnTo>
                    <a:lnTo>
                      <a:pt x="39" y="152"/>
                    </a:lnTo>
                    <a:lnTo>
                      <a:pt x="41" y="149"/>
                    </a:lnTo>
                    <a:lnTo>
                      <a:pt x="41" y="147"/>
                    </a:lnTo>
                    <a:lnTo>
                      <a:pt x="42" y="147"/>
                    </a:lnTo>
                    <a:lnTo>
                      <a:pt x="44" y="147"/>
                    </a:lnTo>
                    <a:lnTo>
                      <a:pt x="44" y="144"/>
                    </a:lnTo>
                    <a:lnTo>
                      <a:pt x="46" y="144"/>
                    </a:lnTo>
                    <a:lnTo>
                      <a:pt x="46" y="142"/>
                    </a:lnTo>
                    <a:lnTo>
                      <a:pt x="48" y="142"/>
                    </a:lnTo>
                    <a:lnTo>
                      <a:pt x="48" y="139"/>
                    </a:lnTo>
                    <a:lnTo>
                      <a:pt x="49" y="139"/>
                    </a:lnTo>
                    <a:lnTo>
                      <a:pt x="49" y="137"/>
                    </a:lnTo>
                    <a:lnTo>
                      <a:pt x="49" y="134"/>
                    </a:lnTo>
                    <a:lnTo>
                      <a:pt x="48" y="134"/>
                    </a:lnTo>
                    <a:lnTo>
                      <a:pt x="48" y="132"/>
                    </a:lnTo>
                    <a:lnTo>
                      <a:pt x="48" y="129"/>
                    </a:lnTo>
                    <a:lnTo>
                      <a:pt x="49" y="129"/>
                    </a:lnTo>
                    <a:lnTo>
                      <a:pt x="49" y="127"/>
                    </a:lnTo>
                    <a:lnTo>
                      <a:pt x="51" y="127"/>
                    </a:lnTo>
                    <a:lnTo>
                      <a:pt x="53" y="127"/>
                    </a:lnTo>
                    <a:lnTo>
                      <a:pt x="53" y="125"/>
                    </a:lnTo>
                    <a:lnTo>
                      <a:pt x="55" y="125"/>
                    </a:lnTo>
                    <a:lnTo>
                      <a:pt x="55" y="122"/>
                    </a:lnTo>
                    <a:lnTo>
                      <a:pt x="56" y="120"/>
                    </a:lnTo>
                    <a:lnTo>
                      <a:pt x="58" y="117"/>
                    </a:lnTo>
                    <a:lnTo>
                      <a:pt x="60" y="117"/>
                    </a:lnTo>
                    <a:lnTo>
                      <a:pt x="62" y="115"/>
                    </a:lnTo>
                    <a:lnTo>
                      <a:pt x="62" y="112"/>
                    </a:lnTo>
                    <a:lnTo>
                      <a:pt x="62" y="110"/>
                    </a:lnTo>
                    <a:lnTo>
                      <a:pt x="62" y="107"/>
                    </a:lnTo>
                    <a:lnTo>
                      <a:pt x="62" y="105"/>
                    </a:lnTo>
                    <a:lnTo>
                      <a:pt x="62" y="102"/>
                    </a:lnTo>
                    <a:lnTo>
                      <a:pt x="62" y="100"/>
                    </a:lnTo>
                    <a:lnTo>
                      <a:pt x="62" y="98"/>
                    </a:lnTo>
                    <a:lnTo>
                      <a:pt x="60" y="95"/>
                    </a:lnTo>
                    <a:lnTo>
                      <a:pt x="58" y="95"/>
                    </a:lnTo>
                    <a:lnTo>
                      <a:pt x="56" y="95"/>
                    </a:lnTo>
                    <a:lnTo>
                      <a:pt x="56" y="93"/>
                    </a:lnTo>
                    <a:lnTo>
                      <a:pt x="55" y="93"/>
                    </a:lnTo>
                    <a:lnTo>
                      <a:pt x="53" y="93"/>
                    </a:lnTo>
                    <a:lnTo>
                      <a:pt x="53" y="90"/>
                    </a:lnTo>
                    <a:lnTo>
                      <a:pt x="51" y="90"/>
                    </a:lnTo>
                    <a:lnTo>
                      <a:pt x="51" y="88"/>
                    </a:lnTo>
                    <a:lnTo>
                      <a:pt x="51" y="85"/>
                    </a:lnTo>
                    <a:lnTo>
                      <a:pt x="49" y="85"/>
                    </a:lnTo>
                    <a:lnTo>
                      <a:pt x="49" y="83"/>
                    </a:lnTo>
                    <a:lnTo>
                      <a:pt x="48" y="83"/>
                    </a:lnTo>
                    <a:lnTo>
                      <a:pt x="48" y="81"/>
                    </a:lnTo>
                    <a:lnTo>
                      <a:pt x="46" y="81"/>
                    </a:lnTo>
                    <a:lnTo>
                      <a:pt x="46" y="78"/>
                    </a:lnTo>
                    <a:lnTo>
                      <a:pt x="44" y="78"/>
                    </a:lnTo>
                    <a:lnTo>
                      <a:pt x="44" y="76"/>
                    </a:lnTo>
                    <a:lnTo>
                      <a:pt x="42" y="76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2" y="68"/>
                    </a:lnTo>
                    <a:lnTo>
                      <a:pt x="42" y="66"/>
                    </a:lnTo>
                    <a:lnTo>
                      <a:pt x="41" y="66"/>
                    </a:lnTo>
                    <a:lnTo>
                      <a:pt x="41" y="63"/>
                    </a:lnTo>
                    <a:lnTo>
                      <a:pt x="39" y="63"/>
                    </a:lnTo>
                    <a:lnTo>
                      <a:pt x="37" y="63"/>
                    </a:lnTo>
                    <a:lnTo>
                      <a:pt x="37" y="61"/>
                    </a:lnTo>
                    <a:lnTo>
                      <a:pt x="35" y="61"/>
                    </a:lnTo>
                    <a:lnTo>
                      <a:pt x="34" y="59"/>
                    </a:lnTo>
                    <a:lnTo>
                      <a:pt x="32" y="59"/>
                    </a:lnTo>
                    <a:lnTo>
                      <a:pt x="32" y="56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6" y="56"/>
                    </a:lnTo>
                    <a:lnTo>
                      <a:pt x="25" y="56"/>
                    </a:lnTo>
                    <a:lnTo>
                      <a:pt x="23" y="59"/>
                    </a:lnTo>
                    <a:lnTo>
                      <a:pt x="21" y="59"/>
                    </a:lnTo>
                    <a:lnTo>
                      <a:pt x="19" y="59"/>
                    </a:lnTo>
                    <a:lnTo>
                      <a:pt x="18" y="59"/>
                    </a:lnTo>
                    <a:lnTo>
                      <a:pt x="14" y="59"/>
                    </a:lnTo>
                    <a:lnTo>
                      <a:pt x="12" y="56"/>
                    </a:lnTo>
                    <a:lnTo>
                      <a:pt x="11" y="56"/>
                    </a:lnTo>
                    <a:lnTo>
                      <a:pt x="9" y="56"/>
                    </a:lnTo>
                    <a:lnTo>
                      <a:pt x="7" y="56"/>
                    </a:lnTo>
                    <a:lnTo>
                      <a:pt x="5" y="56"/>
                    </a:lnTo>
                    <a:lnTo>
                      <a:pt x="4" y="56"/>
                    </a:lnTo>
                    <a:lnTo>
                      <a:pt x="4" y="54"/>
                    </a:lnTo>
                    <a:lnTo>
                      <a:pt x="2" y="54"/>
                    </a:lnTo>
                    <a:lnTo>
                      <a:pt x="2" y="51"/>
                    </a:lnTo>
                    <a:lnTo>
                      <a:pt x="2" y="49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2" y="41"/>
                    </a:lnTo>
                    <a:lnTo>
                      <a:pt x="2" y="39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2" y="32"/>
                    </a:lnTo>
                    <a:lnTo>
                      <a:pt x="2" y="29"/>
                    </a:lnTo>
                    <a:lnTo>
                      <a:pt x="5" y="29"/>
                    </a:lnTo>
                    <a:lnTo>
                      <a:pt x="9" y="29"/>
                    </a:lnTo>
                    <a:lnTo>
                      <a:pt x="14" y="29"/>
                    </a:lnTo>
                    <a:lnTo>
                      <a:pt x="18" y="29"/>
                    </a:lnTo>
                    <a:lnTo>
                      <a:pt x="19" y="29"/>
                    </a:lnTo>
                    <a:lnTo>
                      <a:pt x="21" y="29"/>
                    </a:lnTo>
                    <a:lnTo>
                      <a:pt x="25" y="29"/>
                    </a:lnTo>
                    <a:lnTo>
                      <a:pt x="26" y="29"/>
                    </a:lnTo>
                    <a:lnTo>
                      <a:pt x="28" y="29"/>
                    </a:lnTo>
                    <a:lnTo>
                      <a:pt x="30" y="29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41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6" y="29"/>
                    </a:lnTo>
                    <a:lnTo>
                      <a:pt x="49" y="29"/>
                    </a:lnTo>
                    <a:lnTo>
                      <a:pt x="51" y="29"/>
                    </a:lnTo>
                    <a:lnTo>
                      <a:pt x="55" y="29"/>
                    </a:lnTo>
                    <a:lnTo>
                      <a:pt x="56" y="29"/>
                    </a:lnTo>
                    <a:lnTo>
                      <a:pt x="58" y="29"/>
                    </a:lnTo>
                    <a:lnTo>
                      <a:pt x="62" y="29"/>
                    </a:lnTo>
                    <a:lnTo>
                      <a:pt x="65" y="29"/>
                    </a:lnTo>
                    <a:lnTo>
                      <a:pt x="67" y="29"/>
                    </a:lnTo>
                    <a:lnTo>
                      <a:pt x="71" y="29"/>
                    </a:lnTo>
                    <a:lnTo>
                      <a:pt x="72" y="29"/>
                    </a:lnTo>
                    <a:lnTo>
                      <a:pt x="76" y="29"/>
                    </a:lnTo>
                    <a:lnTo>
                      <a:pt x="81" y="29"/>
                    </a:lnTo>
                    <a:lnTo>
                      <a:pt x="83" y="29"/>
                    </a:lnTo>
                    <a:lnTo>
                      <a:pt x="85" y="29"/>
                    </a:lnTo>
                    <a:lnTo>
                      <a:pt x="86" y="29"/>
                    </a:lnTo>
                    <a:lnTo>
                      <a:pt x="88" y="29"/>
                    </a:lnTo>
                    <a:lnTo>
                      <a:pt x="90" y="29"/>
                    </a:lnTo>
                    <a:lnTo>
                      <a:pt x="92" y="29"/>
                    </a:lnTo>
                    <a:lnTo>
                      <a:pt x="92" y="27"/>
                    </a:lnTo>
                    <a:lnTo>
                      <a:pt x="92" y="24"/>
                    </a:lnTo>
                    <a:lnTo>
                      <a:pt x="92" y="22"/>
                    </a:lnTo>
                    <a:lnTo>
                      <a:pt x="92" y="19"/>
                    </a:lnTo>
                    <a:lnTo>
                      <a:pt x="92" y="17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2" y="7"/>
                    </a:lnTo>
                    <a:lnTo>
                      <a:pt x="92" y="5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1" y="0"/>
                    </a:lnTo>
                    <a:lnTo>
                      <a:pt x="134" y="0"/>
                    </a:lnTo>
                    <a:lnTo>
                      <a:pt x="143" y="0"/>
                    </a:lnTo>
                    <a:lnTo>
                      <a:pt x="145" y="0"/>
                    </a:lnTo>
                    <a:lnTo>
                      <a:pt x="152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2" y="0"/>
                    </a:lnTo>
                    <a:lnTo>
                      <a:pt x="164" y="0"/>
                    </a:lnTo>
                    <a:lnTo>
                      <a:pt x="166" y="0"/>
                    </a:lnTo>
                    <a:lnTo>
                      <a:pt x="169" y="0"/>
                    </a:lnTo>
                    <a:lnTo>
                      <a:pt x="173" y="0"/>
                    </a:lnTo>
                    <a:lnTo>
                      <a:pt x="175" y="0"/>
                    </a:lnTo>
                    <a:lnTo>
                      <a:pt x="176" y="0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3" y="0"/>
                    </a:lnTo>
                    <a:lnTo>
                      <a:pt x="187" y="0"/>
                    </a:lnTo>
                    <a:lnTo>
                      <a:pt x="187" y="2"/>
                    </a:lnTo>
                    <a:lnTo>
                      <a:pt x="187" y="7"/>
                    </a:lnTo>
                    <a:lnTo>
                      <a:pt x="187" y="12"/>
                    </a:lnTo>
                    <a:lnTo>
                      <a:pt x="187" y="19"/>
                    </a:lnTo>
                    <a:lnTo>
                      <a:pt x="187" y="24"/>
                    </a:lnTo>
                    <a:lnTo>
                      <a:pt x="187" y="27"/>
                    </a:lnTo>
                    <a:lnTo>
                      <a:pt x="187" y="3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0" name="Freeform 88"/>
              <p:cNvSpPr>
                <a:spLocks/>
              </p:cNvSpPr>
              <p:nvPr/>
            </p:nvSpPr>
            <p:spPr bwMode="auto">
              <a:xfrm>
                <a:off x="2150" y="2944"/>
                <a:ext cx="187" cy="183"/>
              </a:xfrm>
              <a:custGeom>
                <a:avLst/>
                <a:gdLst>
                  <a:gd name="T0" fmla="*/ 187 w 187"/>
                  <a:gd name="T1" fmla="*/ 44 h 183"/>
                  <a:gd name="T2" fmla="*/ 187 w 187"/>
                  <a:gd name="T3" fmla="*/ 56 h 183"/>
                  <a:gd name="T4" fmla="*/ 187 w 187"/>
                  <a:gd name="T5" fmla="*/ 68 h 183"/>
                  <a:gd name="T6" fmla="*/ 187 w 187"/>
                  <a:gd name="T7" fmla="*/ 83 h 183"/>
                  <a:gd name="T8" fmla="*/ 187 w 187"/>
                  <a:gd name="T9" fmla="*/ 98 h 183"/>
                  <a:gd name="T10" fmla="*/ 187 w 187"/>
                  <a:gd name="T11" fmla="*/ 115 h 183"/>
                  <a:gd name="T12" fmla="*/ 187 w 187"/>
                  <a:gd name="T13" fmla="*/ 129 h 183"/>
                  <a:gd name="T14" fmla="*/ 187 w 187"/>
                  <a:gd name="T15" fmla="*/ 142 h 183"/>
                  <a:gd name="T16" fmla="*/ 187 w 187"/>
                  <a:gd name="T17" fmla="*/ 154 h 183"/>
                  <a:gd name="T18" fmla="*/ 187 w 187"/>
                  <a:gd name="T19" fmla="*/ 166 h 183"/>
                  <a:gd name="T20" fmla="*/ 187 w 187"/>
                  <a:gd name="T21" fmla="*/ 183 h 183"/>
                  <a:gd name="T22" fmla="*/ 162 w 187"/>
                  <a:gd name="T23" fmla="*/ 183 h 183"/>
                  <a:gd name="T24" fmla="*/ 150 w 187"/>
                  <a:gd name="T25" fmla="*/ 183 h 183"/>
                  <a:gd name="T26" fmla="*/ 131 w 187"/>
                  <a:gd name="T27" fmla="*/ 183 h 183"/>
                  <a:gd name="T28" fmla="*/ 118 w 187"/>
                  <a:gd name="T29" fmla="*/ 183 h 183"/>
                  <a:gd name="T30" fmla="*/ 99 w 187"/>
                  <a:gd name="T31" fmla="*/ 183 h 183"/>
                  <a:gd name="T32" fmla="*/ 88 w 187"/>
                  <a:gd name="T33" fmla="*/ 181 h 183"/>
                  <a:gd name="T34" fmla="*/ 72 w 187"/>
                  <a:gd name="T35" fmla="*/ 181 h 183"/>
                  <a:gd name="T36" fmla="*/ 56 w 187"/>
                  <a:gd name="T37" fmla="*/ 181 h 183"/>
                  <a:gd name="T38" fmla="*/ 42 w 187"/>
                  <a:gd name="T39" fmla="*/ 183 h 183"/>
                  <a:gd name="T40" fmla="*/ 35 w 187"/>
                  <a:gd name="T41" fmla="*/ 181 h 183"/>
                  <a:gd name="T42" fmla="*/ 34 w 187"/>
                  <a:gd name="T43" fmla="*/ 171 h 183"/>
                  <a:gd name="T44" fmla="*/ 35 w 187"/>
                  <a:gd name="T45" fmla="*/ 161 h 183"/>
                  <a:gd name="T46" fmla="*/ 35 w 187"/>
                  <a:gd name="T47" fmla="*/ 154 h 183"/>
                  <a:gd name="T48" fmla="*/ 41 w 187"/>
                  <a:gd name="T49" fmla="*/ 147 h 183"/>
                  <a:gd name="T50" fmla="*/ 46 w 187"/>
                  <a:gd name="T51" fmla="*/ 142 h 183"/>
                  <a:gd name="T52" fmla="*/ 49 w 187"/>
                  <a:gd name="T53" fmla="*/ 134 h 183"/>
                  <a:gd name="T54" fmla="*/ 49 w 187"/>
                  <a:gd name="T55" fmla="*/ 127 h 183"/>
                  <a:gd name="T56" fmla="*/ 55 w 187"/>
                  <a:gd name="T57" fmla="*/ 122 h 183"/>
                  <a:gd name="T58" fmla="*/ 62 w 187"/>
                  <a:gd name="T59" fmla="*/ 112 h 183"/>
                  <a:gd name="T60" fmla="*/ 62 w 187"/>
                  <a:gd name="T61" fmla="*/ 100 h 183"/>
                  <a:gd name="T62" fmla="*/ 56 w 187"/>
                  <a:gd name="T63" fmla="*/ 93 h 183"/>
                  <a:gd name="T64" fmla="*/ 51 w 187"/>
                  <a:gd name="T65" fmla="*/ 88 h 183"/>
                  <a:gd name="T66" fmla="*/ 48 w 187"/>
                  <a:gd name="T67" fmla="*/ 81 h 183"/>
                  <a:gd name="T68" fmla="*/ 42 w 187"/>
                  <a:gd name="T69" fmla="*/ 76 h 183"/>
                  <a:gd name="T70" fmla="*/ 41 w 187"/>
                  <a:gd name="T71" fmla="*/ 66 h 183"/>
                  <a:gd name="T72" fmla="*/ 35 w 187"/>
                  <a:gd name="T73" fmla="*/ 61 h 183"/>
                  <a:gd name="T74" fmla="*/ 28 w 187"/>
                  <a:gd name="T75" fmla="*/ 56 h 183"/>
                  <a:gd name="T76" fmla="*/ 19 w 187"/>
                  <a:gd name="T77" fmla="*/ 59 h 183"/>
                  <a:gd name="T78" fmla="*/ 9 w 187"/>
                  <a:gd name="T79" fmla="*/ 56 h 183"/>
                  <a:gd name="T80" fmla="*/ 2 w 187"/>
                  <a:gd name="T81" fmla="*/ 54 h 183"/>
                  <a:gd name="T82" fmla="*/ 2 w 187"/>
                  <a:gd name="T83" fmla="*/ 41 h 183"/>
                  <a:gd name="T84" fmla="*/ 0 w 187"/>
                  <a:gd name="T85" fmla="*/ 32 h 183"/>
                  <a:gd name="T86" fmla="*/ 14 w 187"/>
                  <a:gd name="T87" fmla="*/ 29 h 183"/>
                  <a:gd name="T88" fmla="*/ 26 w 187"/>
                  <a:gd name="T89" fmla="*/ 29 h 183"/>
                  <a:gd name="T90" fmla="*/ 35 w 187"/>
                  <a:gd name="T91" fmla="*/ 29 h 183"/>
                  <a:gd name="T92" fmla="*/ 46 w 187"/>
                  <a:gd name="T93" fmla="*/ 29 h 183"/>
                  <a:gd name="T94" fmla="*/ 58 w 187"/>
                  <a:gd name="T95" fmla="*/ 29 h 183"/>
                  <a:gd name="T96" fmla="*/ 72 w 187"/>
                  <a:gd name="T97" fmla="*/ 29 h 183"/>
                  <a:gd name="T98" fmla="*/ 86 w 187"/>
                  <a:gd name="T99" fmla="*/ 29 h 183"/>
                  <a:gd name="T100" fmla="*/ 92 w 187"/>
                  <a:gd name="T101" fmla="*/ 24 h 183"/>
                  <a:gd name="T102" fmla="*/ 92 w 187"/>
                  <a:gd name="T103" fmla="*/ 10 h 183"/>
                  <a:gd name="T104" fmla="*/ 95 w 187"/>
                  <a:gd name="T105" fmla="*/ 0 h 183"/>
                  <a:gd name="T106" fmla="*/ 108 w 187"/>
                  <a:gd name="T107" fmla="*/ 0 h 183"/>
                  <a:gd name="T108" fmla="*/ 118 w 187"/>
                  <a:gd name="T109" fmla="*/ 0 h 183"/>
                  <a:gd name="T110" fmla="*/ 131 w 187"/>
                  <a:gd name="T111" fmla="*/ 0 h 183"/>
                  <a:gd name="T112" fmla="*/ 153 w 187"/>
                  <a:gd name="T113" fmla="*/ 0 h 183"/>
                  <a:gd name="T114" fmla="*/ 162 w 187"/>
                  <a:gd name="T115" fmla="*/ 0 h 183"/>
                  <a:gd name="T116" fmla="*/ 175 w 187"/>
                  <a:gd name="T117" fmla="*/ 0 h 183"/>
                  <a:gd name="T118" fmla="*/ 187 w 187"/>
                  <a:gd name="T119" fmla="*/ 0 h 183"/>
                  <a:gd name="T120" fmla="*/ 187 w 187"/>
                  <a:gd name="T121" fmla="*/ 24 h 18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87"/>
                  <a:gd name="T184" fmla="*/ 0 h 183"/>
                  <a:gd name="T185" fmla="*/ 187 w 187"/>
                  <a:gd name="T186" fmla="*/ 183 h 183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87" h="183">
                    <a:moveTo>
                      <a:pt x="187" y="32"/>
                    </a:moveTo>
                    <a:lnTo>
                      <a:pt x="187" y="34"/>
                    </a:lnTo>
                    <a:lnTo>
                      <a:pt x="187" y="36"/>
                    </a:lnTo>
                    <a:lnTo>
                      <a:pt x="187" y="41"/>
                    </a:lnTo>
                    <a:lnTo>
                      <a:pt x="187" y="44"/>
                    </a:lnTo>
                    <a:lnTo>
                      <a:pt x="187" y="46"/>
                    </a:lnTo>
                    <a:lnTo>
                      <a:pt x="187" y="49"/>
                    </a:lnTo>
                    <a:lnTo>
                      <a:pt x="187" y="51"/>
                    </a:lnTo>
                    <a:lnTo>
                      <a:pt x="187" y="54"/>
                    </a:lnTo>
                    <a:lnTo>
                      <a:pt x="187" y="56"/>
                    </a:lnTo>
                    <a:lnTo>
                      <a:pt x="187" y="59"/>
                    </a:lnTo>
                    <a:lnTo>
                      <a:pt x="187" y="61"/>
                    </a:lnTo>
                    <a:lnTo>
                      <a:pt x="187" y="63"/>
                    </a:lnTo>
                    <a:lnTo>
                      <a:pt x="187" y="66"/>
                    </a:lnTo>
                    <a:lnTo>
                      <a:pt x="187" y="68"/>
                    </a:lnTo>
                    <a:lnTo>
                      <a:pt x="187" y="71"/>
                    </a:lnTo>
                    <a:lnTo>
                      <a:pt x="187" y="76"/>
                    </a:lnTo>
                    <a:lnTo>
                      <a:pt x="187" y="78"/>
                    </a:lnTo>
                    <a:lnTo>
                      <a:pt x="187" y="81"/>
                    </a:lnTo>
                    <a:lnTo>
                      <a:pt x="187" y="83"/>
                    </a:lnTo>
                    <a:lnTo>
                      <a:pt x="187" y="85"/>
                    </a:lnTo>
                    <a:lnTo>
                      <a:pt x="187" y="88"/>
                    </a:lnTo>
                    <a:lnTo>
                      <a:pt x="187" y="93"/>
                    </a:lnTo>
                    <a:lnTo>
                      <a:pt x="187" y="95"/>
                    </a:lnTo>
                    <a:lnTo>
                      <a:pt x="187" y="98"/>
                    </a:lnTo>
                    <a:lnTo>
                      <a:pt x="187" y="102"/>
                    </a:lnTo>
                    <a:lnTo>
                      <a:pt x="187" y="107"/>
                    </a:lnTo>
                    <a:lnTo>
                      <a:pt x="187" y="110"/>
                    </a:lnTo>
                    <a:lnTo>
                      <a:pt x="187" y="112"/>
                    </a:lnTo>
                    <a:lnTo>
                      <a:pt x="187" y="115"/>
                    </a:lnTo>
                    <a:lnTo>
                      <a:pt x="187" y="117"/>
                    </a:lnTo>
                    <a:lnTo>
                      <a:pt x="187" y="120"/>
                    </a:lnTo>
                    <a:lnTo>
                      <a:pt x="187" y="122"/>
                    </a:lnTo>
                    <a:lnTo>
                      <a:pt x="187" y="125"/>
                    </a:lnTo>
                    <a:lnTo>
                      <a:pt x="187" y="129"/>
                    </a:lnTo>
                    <a:lnTo>
                      <a:pt x="187" y="132"/>
                    </a:lnTo>
                    <a:lnTo>
                      <a:pt x="187" y="134"/>
                    </a:lnTo>
                    <a:lnTo>
                      <a:pt x="187" y="137"/>
                    </a:lnTo>
                    <a:lnTo>
                      <a:pt x="187" y="139"/>
                    </a:lnTo>
                    <a:lnTo>
                      <a:pt x="187" y="142"/>
                    </a:lnTo>
                    <a:lnTo>
                      <a:pt x="187" y="144"/>
                    </a:lnTo>
                    <a:lnTo>
                      <a:pt x="187" y="147"/>
                    </a:lnTo>
                    <a:lnTo>
                      <a:pt x="187" y="149"/>
                    </a:lnTo>
                    <a:lnTo>
                      <a:pt x="187" y="152"/>
                    </a:lnTo>
                    <a:lnTo>
                      <a:pt x="187" y="154"/>
                    </a:lnTo>
                    <a:lnTo>
                      <a:pt x="187" y="156"/>
                    </a:lnTo>
                    <a:lnTo>
                      <a:pt x="187" y="159"/>
                    </a:lnTo>
                    <a:lnTo>
                      <a:pt x="187" y="161"/>
                    </a:lnTo>
                    <a:lnTo>
                      <a:pt x="187" y="164"/>
                    </a:lnTo>
                    <a:lnTo>
                      <a:pt x="187" y="166"/>
                    </a:lnTo>
                    <a:lnTo>
                      <a:pt x="187" y="169"/>
                    </a:lnTo>
                    <a:lnTo>
                      <a:pt x="187" y="171"/>
                    </a:lnTo>
                    <a:lnTo>
                      <a:pt x="187" y="176"/>
                    </a:lnTo>
                    <a:lnTo>
                      <a:pt x="187" y="178"/>
                    </a:lnTo>
                    <a:lnTo>
                      <a:pt x="187" y="183"/>
                    </a:lnTo>
                    <a:lnTo>
                      <a:pt x="182" y="183"/>
                    </a:lnTo>
                    <a:lnTo>
                      <a:pt x="176" y="183"/>
                    </a:lnTo>
                    <a:lnTo>
                      <a:pt x="171" y="183"/>
                    </a:lnTo>
                    <a:lnTo>
                      <a:pt x="166" y="183"/>
                    </a:lnTo>
                    <a:lnTo>
                      <a:pt x="162" y="183"/>
                    </a:lnTo>
                    <a:lnTo>
                      <a:pt x="161" y="183"/>
                    </a:lnTo>
                    <a:lnTo>
                      <a:pt x="157" y="183"/>
                    </a:lnTo>
                    <a:lnTo>
                      <a:pt x="153" y="183"/>
                    </a:lnTo>
                    <a:lnTo>
                      <a:pt x="152" y="183"/>
                    </a:lnTo>
                    <a:lnTo>
                      <a:pt x="150" y="183"/>
                    </a:lnTo>
                    <a:lnTo>
                      <a:pt x="148" y="183"/>
                    </a:lnTo>
                    <a:lnTo>
                      <a:pt x="146" y="183"/>
                    </a:lnTo>
                    <a:lnTo>
                      <a:pt x="141" y="183"/>
                    </a:lnTo>
                    <a:lnTo>
                      <a:pt x="134" y="183"/>
                    </a:lnTo>
                    <a:lnTo>
                      <a:pt x="131" y="183"/>
                    </a:lnTo>
                    <a:lnTo>
                      <a:pt x="129" y="183"/>
                    </a:lnTo>
                    <a:lnTo>
                      <a:pt x="127" y="183"/>
                    </a:lnTo>
                    <a:lnTo>
                      <a:pt x="125" y="183"/>
                    </a:lnTo>
                    <a:lnTo>
                      <a:pt x="123" y="183"/>
                    </a:lnTo>
                    <a:lnTo>
                      <a:pt x="118" y="183"/>
                    </a:lnTo>
                    <a:lnTo>
                      <a:pt x="115" y="183"/>
                    </a:lnTo>
                    <a:lnTo>
                      <a:pt x="106" y="183"/>
                    </a:lnTo>
                    <a:lnTo>
                      <a:pt x="102" y="183"/>
                    </a:lnTo>
                    <a:lnTo>
                      <a:pt x="101" y="183"/>
                    </a:lnTo>
                    <a:lnTo>
                      <a:pt x="99" y="183"/>
                    </a:lnTo>
                    <a:lnTo>
                      <a:pt x="97" y="183"/>
                    </a:lnTo>
                    <a:lnTo>
                      <a:pt x="95" y="183"/>
                    </a:lnTo>
                    <a:lnTo>
                      <a:pt x="92" y="183"/>
                    </a:lnTo>
                    <a:lnTo>
                      <a:pt x="90" y="183"/>
                    </a:lnTo>
                    <a:lnTo>
                      <a:pt x="88" y="181"/>
                    </a:lnTo>
                    <a:lnTo>
                      <a:pt x="86" y="181"/>
                    </a:lnTo>
                    <a:lnTo>
                      <a:pt x="85" y="181"/>
                    </a:lnTo>
                    <a:lnTo>
                      <a:pt x="79" y="181"/>
                    </a:lnTo>
                    <a:lnTo>
                      <a:pt x="76" y="181"/>
                    </a:lnTo>
                    <a:lnTo>
                      <a:pt x="72" y="181"/>
                    </a:lnTo>
                    <a:lnTo>
                      <a:pt x="71" y="181"/>
                    </a:lnTo>
                    <a:lnTo>
                      <a:pt x="67" y="181"/>
                    </a:lnTo>
                    <a:lnTo>
                      <a:pt x="64" y="181"/>
                    </a:lnTo>
                    <a:lnTo>
                      <a:pt x="62" y="181"/>
                    </a:lnTo>
                    <a:lnTo>
                      <a:pt x="56" y="181"/>
                    </a:lnTo>
                    <a:lnTo>
                      <a:pt x="53" y="181"/>
                    </a:lnTo>
                    <a:lnTo>
                      <a:pt x="51" y="181"/>
                    </a:lnTo>
                    <a:lnTo>
                      <a:pt x="49" y="181"/>
                    </a:lnTo>
                    <a:lnTo>
                      <a:pt x="46" y="183"/>
                    </a:lnTo>
                    <a:lnTo>
                      <a:pt x="42" y="183"/>
                    </a:lnTo>
                    <a:lnTo>
                      <a:pt x="41" y="183"/>
                    </a:lnTo>
                    <a:lnTo>
                      <a:pt x="37" y="183"/>
                    </a:lnTo>
                    <a:lnTo>
                      <a:pt x="35" y="183"/>
                    </a:lnTo>
                    <a:lnTo>
                      <a:pt x="34" y="183"/>
                    </a:lnTo>
                    <a:lnTo>
                      <a:pt x="35" y="181"/>
                    </a:lnTo>
                    <a:lnTo>
                      <a:pt x="35" y="178"/>
                    </a:lnTo>
                    <a:lnTo>
                      <a:pt x="35" y="176"/>
                    </a:lnTo>
                    <a:lnTo>
                      <a:pt x="34" y="176"/>
                    </a:lnTo>
                    <a:lnTo>
                      <a:pt x="34" y="174"/>
                    </a:lnTo>
                    <a:lnTo>
                      <a:pt x="34" y="171"/>
                    </a:lnTo>
                    <a:lnTo>
                      <a:pt x="34" y="169"/>
                    </a:lnTo>
                    <a:lnTo>
                      <a:pt x="34" y="166"/>
                    </a:lnTo>
                    <a:lnTo>
                      <a:pt x="35" y="166"/>
                    </a:lnTo>
                    <a:lnTo>
                      <a:pt x="35" y="164"/>
                    </a:lnTo>
                    <a:lnTo>
                      <a:pt x="35" y="161"/>
                    </a:lnTo>
                    <a:lnTo>
                      <a:pt x="35" y="159"/>
                    </a:lnTo>
                    <a:lnTo>
                      <a:pt x="34" y="159"/>
                    </a:lnTo>
                    <a:lnTo>
                      <a:pt x="34" y="156"/>
                    </a:lnTo>
                    <a:lnTo>
                      <a:pt x="34" y="154"/>
                    </a:lnTo>
                    <a:lnTo>
                      <a:pt x="35" y="154"/>
                    </a:lnTo>
                    <a:lnTo>
                      <a:pt x="35" y="152"/>
                    </a:lnTo>
                    <a:lnTo>
                      <a:pt x="37" y="152"/>
                    </a:lnTo>
                    <a:lnTo>
                      <a:pt x="39" y="152"/>
                    </a:lnTo>
                    <a:lnTo>
                      <a:pt x="41" y="149"/>
                    </a:lnTo>
                    <a:lnTo>
                      <a:pt x="41" y="147"/>
                    </a:lnTo>
                    <a:lnTo>
                      <a:pt x="42" y="147"/>
                    </a:lnTo>
                    <a:lnTo>
                      <a:pt x="44" y="147"/>
                    </a:lnTo>
                    <a:lnTo>
                      <a:pt x="44" y="144"/>
                    </a:lnTo>
                    <a:lnTo>
                      <a:pt x="46" y="144"/>
                    </a:lnTo>
                    <a:lnTo>
                      <a:pt x="46" y="142"/>
                    </a:lnTo>
                    <a:lnTo>
                      <a:pt x="48" y="142"/>
                    </a:lnTo>
                    <a:lnTo>
                      <a:pt x="48" y="139"/>
                    </a:lnTo>
                    <a:lnTo>
                      <a:pt x="49" y="139"/>
                    </a:lnTo>
                    <a:lnTo>
                      <a:pt x="49" y="137"/>
                    </a:lnTo>
                    <a:lnTo>
                      <a:pt x="49" y="134"/>
                    </a:lnTo>
                    <a:lnTo>
                      <a:pt x="48" y="134"/>
                    </a:lnTo>
                    <a:lnTo>
                      <a:pt x="48" y="132"/>
                    </a:lnTo>
                    <a:lnTo>
                      <a:pt x="48" y="129"/>
                    </a:lnTo>
                    <a:lnTo>
                      <a:pt x="49" y="129"/>
                    </a:lnTo>
                    <a:lnTo>
                      <a:pt x="49" y="127"/>
                    </a:lnTo>
                    <a:lnTo>
                      <a:pt x="51" y="127"/>
                    </a:lnTo>
                    <a:lnTo>
                      <a:pt x="53" y="127"/>
                    </a:lnTo>
                    <a:lnTo>
                      <a:pt x="53" y="125"/>
                    </a:lnTo>
                    <a:lnTo>
                      <a:pt x="55" y="125"/>
                    </a:lnTo>
                    <a:lnTo>
                      <a:pt x="55" y="122"/>
                    </a:lnTo>
                    <a:lnTo>
                      <a:pt x="56" y="120"/>
                    </a:lnTo>
                    <a:lnTo>
                      <a:pt x="58" y="117"/>
                    </a:lnTo>
                    <a:lnTo>
                      <a:pt x="60" y="117"/>
                    </a:lnTo>
                    <a:lnTo>
                      <a:pt x="62" y="115"/>
                    </a:lnTo>
                    <a:lnTo>
                      <a:pt x="62" y="112"/>
                    </a:lnTo>
                    <a:lnTo>
                      <a:pt x="62" y="110"/>
                    </a:lnTo>
                    <a:lnTo>
                      <a:pt x="62" y="107"/>
                    </a:lnTo>
                    <a:lnTo>
                      <a:pt x="62" y="105"/>
                    </a:lnTo>
                    <a:lnTo>
                      <a:pt x="62" y="102"/>
                    </a:lnTo>
                    <a:lnTo>
                      <a:pt x="62" y="100"/>
                    </a:lnTo>
                    <a:lnTo>
                      <a:pt x="62" y="98"/>
                    </a:lnTo>
                    <a:lnTo>
                      <a:pt x="60" y="95"/>
                    </a:lnTo>
                    <a:lnTo>
                      <a:pt x="58" y="95"/>
                    </a:lnTo>
                    <a:lnTo>
                      <a:pt x="56" y="95"/>
                    </a:lnTo>
                    <a:lnTo>
                      <a:pt x="56" y="93"/>
                    </a:lnTo>
                    <a:lnTo>
                      <a:pt x="55" y="93"/>
                    </a:lnTo>
                    <a:lnTo>
                      <a:pt x="53" y="93"/>
                    </a:lnTo>
                    <a:lnTo>
                      <a:pt x="53" y="90"/>
                    </a:lnTo>
                    <a:lnTo>
                      <a:pt x="51" y="90"/>
                    </a:lnTo>
                    <a:lnTo>
                      <a:pt x="51" y="88"/>
                    </a:lnTo>
                    <a:lnTo>
                      <a:pt x="51" y="85"/>
                    </a:lnTo>
                    <a:lnTo>
                      <a:pt x="49" y="85"/>
                    </a:lnTo>
                    <a:lnTo>
                      <a:pt x="49" y="83"/>
                    </a:lnTo>
                    <a:lnTo>
                      <a:pt x="48" y="83"/>
                    </a:lnTo>
                    <a:lnTo>
                      <a:pt x="48" y="81"/>
                    </a:lnTo>
                    <a:lnTo>
                      <a:pt x="46" y="81"/>
                    </a:lnTo>
                    <a:lnTo>
                      <a:pt x="46" y="78"/>
                    </a:lnTo>
                    <a:lnTo>
                      <a:pt x="44" y="78"/>
                    </a:lnTo>
                    <a:lnTo>
                      <a:pt x="44" y="76"/>
                    </a:lnTo>
                    <a:lnTo>
                      <a:pt x="42" y="76"/>
                    </a:lnTo>
                    <a:lnTo>
                      <a:pt x="42" y="73"/>
                    </a:lnTo>
                    <a:lnTo>
                      <a:pt x="42" y="71"/>
                    </a:lnTo>
                    <a:lnTo>
                      <a:pt x="42" y="68"/>
                    </a:lnTo>
                    <a:lnTo>
                      <a:pt x="42" y="66"/>
                    </a:lnTo>
                    <a:lnTo>
                      <a:pt x="41" y="66"/>
                    </a:lnTo>
                    <a:lnTo>
                      <a:pt x="41" y="63"/>
                    </a:lnTo>
                    <a:lnTo>
                      <a:pt x="39" y="63"/>
                    </a:lnTo>
                    <a:lnTo>
                      <a:pt x="37" y="63"/>
                    </a:lnTo>
                    <a:lnTo>
                      <a:pt x="37" y="61"/>
                    </a:lnTo>
                    <a:lnTo>
                      <a:pt x="35" y="61"/>
                    </a:lnTo>
                    <a:lnTo>
                      <a:pt x="34" y="59"/>
                    </a:lnTo>
                    <a:lnTo>
                      <a:pt x="32" y="59"/>
                    </a:lnTo>
                    <a:lnTo>
                      <a:pt x="32" y="56"/>
                    </a:lnTo>
                    <a:lnTo>
                      <a:pt x="30" y="56"/>
                    </a:lnTo>
                    <a:lnTo>
                      <a:pt x="28" y="56"/>
                    </a:lnTo>
                    <a:lnTo>
                      <a:pt x="26" y="56"/>
                    </a:lnTo>
                    <a:lnTo>
                      <a:pt x="25" y="56"/>
                    </a:lnTo>
                    <a:lnTo>
                      <a:pt x="23" y="59"/>
                    </a:lnTo>
                    <a:lnTo>
                      <a:pt x="21" y="59"/>
                    </a:lnTo>
                    <a:lnTo>
                      <a:pt x="19" y="59"/>
                    </a:lnTo>
                    <a:lnTo>
                      <a:pt x="18" y="59"/>
                    </a:lnTo>
                    <a:lnTo>
                      <a:pt x="14" y="59"/>
                    </a:lnTo>
                    <a:lnTo>
                      <a:pt x="12" y="56"/>
                    </a:lnTo>
                    <a:lnTo>
                      <a:pt x="11" y="56"/>
                    </a:lnTo>
                    <a:lnTo>
                      <a:pt x="9" y="56"/>
                    </a:lnTo>
                    <a:lnTo>
                      <a:pt x="7" y="56"/>
                    </a:lnTo>
                    <a:lnTo>
                      <a:pt x="5" y="56"/>
                    </a:lnTo>
                    <a:lnTo>
                      <a:pt x="4" y="56"/>
                    </a:lnTo>
                    <a:lnTo>
                      <a:pt x="4" y="54"/>
                    </a:lnTo>
                    <a:lnTo>
                      <a:pt x="2" y="54"/>
                    </a:lnTo>
                    <a:lnTo>
                      <a:pt x="2" y="51"/>
                    </a:lnTo>
                    <a:lnTo>
                      <a:pt x="2" y="49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2" y="41"/>
                    </a:lnTo>
                    <a:lnTo>
                      <a:pt x="2" y="39"/>
                    </a:lnTo>
                    <a:lnTo>
                      <a:pt x="2" y="36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2" y="32"/>
                    </a:lnTo>
                    <a:lnTo>
                      <a:pt x="2" y="29"/>
                    </a:lnTo>
                    <a:lnTo>
                      <a:pt x="5" y="29"/>
                    </a:lnTo>
                    <a:lnTo>
                      <a:pt x="9" y="29"/>
                    </a:lnTo>
                    <a:lnTo>
                      <a:pt x="14" y="29"/>
                    </a:lnTo>
                    <a:lnTo>
                      <a:pt x="18" y="29"/>
                    </a:lnTo>
                    <a:lnTo>
                      <a:pt x="19" y="29"/>
                    </a:lnTo>
                    <a:lnTo>
                      <a:pt x="21" y="29"/>
                    </a:lnTo>
                    <a:lnTo>
                      <a:pt x="25" y="29"/>
                    </a:lnTo>
                    <a:lnTo>
                      <a:pt x="26" y="29"/>
                    </a:lnTo>
                    <a:lnTo>
                      <a:pt x="28" y="29"/>
                    </a:lnTo>
                    <a:lnTo>
                      <a:pt x="30" y="29"/>
                    </a:lnTo>
                    <a:lnTo>
                      <a:pt x="32" y="29"/>
                    </a:lnTo>
                    <a:lnTo>
                      <a:pt x="34" y="29"/>
                    </a:lnTo>
                    <a:lnTo>
                      <a:pt x="35" y="29"/>
                    </a:lnTo>
                    <a:lnTo>
                      <a:pt x="37" y="29"/>
                    </a:lnTo>
                    <a:lnTo>
                      <a:pt x="41" y="29"/>
                    </a:lnTo>
                    <a:lnTo>
                      <a:pt x="42" y="29"/>
                    </a:lnTo>
                    <a:lnTo>
                      <a:pt x="44" y="29"/>
                    </a:lnTo>
                    <a:lnTo>
                      <a:pt x="46" y="29"/>
                    </a:lnTo>
                    <a:lnTo>
                      <a:pt x="49" y="29"/>
                    </a:lnTo>
                    <a:lnTo>
                      <a:pt x="51" y="29"/>
                    </a:lnTo>
                    <a:lnTo>
                      <a:pt x="55" y="29"/>
                    </a:lnTo>
                    <a:lnTo>
                      <a:pt x="56" y="29"/>
                    </a:lnTo>
                    <a:lnTo>
                      <a:pt x="58" y="29"/>
                    </a:lnTo>
                    <a:lnTo>
                      <a:pt x="62" y="29"/>
                    </a:lnTo>
                    <a:lnTo>
                      <a:pt x="65" y="29"/>
                    </a:lnTo>
                    <a:lnTo>
                      <a:pt x="67" y="29"/>
                    </a:lnTo>
                    <a:lnTo>
                      <a:pt x="71" y="29"/>
                    </a:lnTo>
                    <a:lnTo>
                      <a:pt x="72" y="29"/>
                    </a:lnTo>
                    <a:lnTo>
                      <a:pt x="76" y="29"/>
                    </a:lnTo>
                    <a:lnTo>
                      <a:pt x="81" y="29"/>
                    </a:lnTo>
                    <a:lnTo>
                      <a:pt x="83" y="29"/>
                    </a:lnTo>
                    <a:lnTo>
                      <a:pt x="85" y="29"/>
                    </a:lnTo>
                    <a:lnTo>
                      <a:pt x="86" y="29"/>
                    </a:lnTo>
                    <a:lnTo>
                      <a:pt x="88" y="29"/>
                    </a:lnTo>
                    <a:lnTo>
                      <a:pt x="90" y="29"/>
                    </a:lnTo>
                    <a:lnTo>
                      <a:pt x="92" y="29"/>
                    </a:lnTo>
                    <a:lnTo>
                      <a:pt x="92" y="27"/>
                    </a:lnTo>
                    <a:lnTo>
                      <a:pt x="92" y="24"/>
                    </a:lnTo>
                    <a:lnTo>
                      <a:pt x="92" y="22"/>
                    </a:lnTo>
                    <a:lnTo>
                      <a:pt x="92" y="19"/>
                    </a:lnTo>
                    <a:lnTo>
                      <a:pt x="92" y="17"/>
                    </a:lnTo>
                    <a:lnTo>
                      <a:pt x="92" y="14"/>
                    </a:lnTo>
                    <a:lnTo>
                      <a:pt x="92" y="10"/>
                    </a:lnTo>
                    <a:lnTo>
                      <a:pt x="92" y="7"/>
                    </a:lnTo>
                    <a:lnTo>
                      <a:pt x="92" y="5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1" y="0"/>
                    </a:lnTo>
                    <a:lnTo>
                      <a:pt x="134" y="0"/>
                    </a:lnTo>
                    <a:lnTo>
                      <a:pt x="143" y="0"/>
                    </a:lnTo>
                    <a:lnTo>
                      <a:pt x="145" y="0"/>
                    </a:lnTo>
                    <a:lnTo>
                      <a:pt x="152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2" y="0"/>
                    </a:lnTo>
                    <a:lnTo>
                      <a:pt x="164" y="0"/>
                    </a:lnTo>
                    <a:lnTo>
                      <a:pt x="166" y="0"/>
                    </a:lnTo>
                    <a:lnTo>
                      <a:pt x="169" y="0"/>
                    </a:lnTo>
                    <a:lnTo>
                      <a:pt x="173" y="0"/>
                    </a:lnTo>
                    <a:lnTo>
                      <a:pt x="175" y="0"/>
                    </a:lnTo>
                    <a:lnTo>
                      <a:pt x="176" y="0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3" y="0"/>
                    </a:lnTo>
                    <a:lnTo>
                      <a:pt x="187" y="0"/>
                    </a:lnTo>
                    <a:lnTo>
                      <a:pt x="187" y="2"/>
                    </a:lnTo>
                    <a:lnTo>
                      <a:pt x="187" y="7"/>
                    </a:lnTo>
                    <a:lnTo>
                      <a:pt x="187" y="12"/>
                    </a:lnTo>
                    <a:lnTo>
                      <a:pt x="187" y="19"/>
                    </a:lnTo>
                    <a:lnTo>
                      <a:pt x="187" y="24"/>
                    </a:lnTo>
                    <a:lnTo>
                      <a:pt x="187" y="27"/>
                    </a:lnTo>
                    <a:lnTo>
                      <a:pt x="187" y="3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1" name="Freeform 89"/>
              <p:cNvSpPr>
                <a:spLocks/>
              </p:cNvSpPr>
              <p:nvPr/>
            </p:nvSpPr>
            <p:spPr bwMode="auto">
              <a:xfrm>
                <a:off x="2337" y="2976"/>
                <a:ext cx="155" cy="151"/>
              </a:xfrm>
              <a:custGeom>
                <a:avLst/>
                <a:gdLst>
                  <a:gd name="T0" fmla="*/ 37 w 155"/>
                  <a:gd name="T1" fmla="*/ 0 h 151"/>
                  <a:gd name="T2" fmla="*/ 41 w 155"/>
                  <a:gd name="T3" fmla="*/ 0 h 151"/>
                  <a:gd name="T4" fmla="*/ 44 w 155"/>
                  <a:gd name="T5" fmla="*/ 0 h 151"/>
                  <a:gd name="T6" fmla="*/ 55 w 155"/>
                  <a:gd name="T7" fmla="*/ 0 h 151"/>
                  <a:gd name="T8" fmla="*/ 60 w 155"/>
                  <a:gd name="T9" fmla="*/ 0 h 151"/>
                  <a:gd name="T10" fmla="*/ 70 w 155"/>
                  <a:gd name="T11" fmla="*/ 0 h 151"/>
                  <a:gd name="T12" fmla="*/ 88 w 155"/>
                  <a:gd name="T13" fmla="*/ 0 h 151"/>
                  <a:gd name="T14" fmla="*/ 106 w 155"/>
                  <a:gd name="T15" fmla="*/ 0 h 151"/>
                  <a:gd name="T16" fmla="*/ 120 w 155"/>
                  <a:gd name="T17" fmla="*/ 0 h 151"/>
                  <a:gd name="T18" fmla="*/ 127 w 155"/>
                  <a:gd name="T19" fmla="*/ 0 h 151"/>
                  <a:gd name="T20" fmla="*/ 139 w 155"/>
                  <a:gd name="T21" fmla="*/ 0 h 151"/>
                  <a:gd name="T22" fmla="*/ 144 w 155"/>
                  <a:gd name="T23" fmla="*/ 0 h 151"/>
                  <a:gd name="T24" fmla="*/ 152 w 155"/>
                  <a:gd name="T25" fmla="*/ 0 h 151"/>
                  <a:gd name="T26" fmla="*/ 155 w 155"/>
                  <a:gd name="T27" fmla="*/ 9 h 151"/>
                  <a:gd name="T28" fmla="*/ 155 w 155"/>
                  <a:gd name="T29" fmla="*/ 31 h 151"/>
                  <a:gd name="T30" fmla="*/ 155 w 155"/>
                  <a:gd name="T31" fmla="*/ 49 h 151"/>
                  <a:gd name="T32" fmla="*/ 155 w 155"/>
                  <a:gd name="T33" fmla="*/ 61 h 151"/>
                  <a:gd name="T34" fmla="*/ 155 w 155"/>
                  <a:gd name="T35" fmla="*/ 75 h 151"/>
                  <a:gd name="T36" fmla="*/ 155 w 155"/>
                  <a:gd name="T37" fmla="*/ 93 h 151"/>
                  <a:gd name="T38" fmla="*/ 155 w 155"/>
                  <a:gd name="T39" fmla="*/ 120 h 151"/>
                  <a:gd name="T40" fmla="*/ 155 w 155"/>
                  <a:gd name="T41" fmla="*/ 129 h 151"/>
                  <a:gd name="T42" fmla="*/ 155 w 155"/>
                  <a:gd name="T43" fmla="*/ 149 h 151"/>
                  <a:gd name="T44" fmla="*/ 150 w 155"/>
                  <a:gd name="T45" fmla="*/ 151 h 151"/>
                  <a:gd name="T46" fmla="*/ 150 w 155"/>
                  <a:gd name="T47" fmla="*/ 151 h 151"/>
                  <a:gd name="T48" fmla="*/ 141 w 155"/>
                  <a:gd name="T49" fmla="*/ 151 h 151"/>
                  <a:gd name="T50" fmla="*/ 130 w 155"/>
                  <a:gd name="T51" fmla="*/ 151 h 151"/>
                  <a:gd name="T52" fmla="*/ 122 w 155"/>
                  <a:gd name="T53" fmla="*/ 151 h 151"/>
                  <a:gd name="T54" fmla="*/ 116 w 155"/>
                  <a:gd name="T55" fmla="*/ 151 h 151"/>
                  <a:gd name="T56" fmla="*/ 107 w 155"/>
                  <a:gd name="T57" fmla="*/ 151 h 151"/>
                  <a:gd name="T58" fmla="*/ 95 w 155"/>
                  <a:gd name="T59" fmla="*/ 151 h 151"/>
                  <a:gd name="T60" fmla="*/ 83 w 155"/>
                  <a:gd name="T61" fmla="*/ 151 h 151"/>
                  <a:gd name="T62" fmla="*/ 77 w 155"/>
                  <a:gd name="T63" fmla="*/ 151 h 151"/>
                  <a:gd name="T64" fmla="*/ 69 w 155"/>
                  <a:gd name="T65" fmla="*/ 151 h 151"/>
                  <a:gd name="T66" fmla="*/ 63 w 155"/>
                  <a:gd name="T67" fmla="*/ 151 h 151"/>
                  <a:gd name="T68" fmla="*/ 49 w 155"/>
                  <a:gd name="T69" fmla="*/ 151 h 151"/>
                  <a:gd name="T70" fmla="*/ 41 w 155"/>
                  <a:gd name="T71" fmla="*/ 151 h 151"/>
                  <a:gd name="T72" fmla="*/ 30 w 155"/>
                  <a:gd name="T73" fmla="*/ 151 h 151"/>
                  <a:gd name="T74" fmla="*/ 26 w 155"/>
                  <a:gd name="T75" fmla="*/ 151 h 151"/>
                  <a:gd name="T76" fmla="*/ 18 w 155"/>
                  <a:gd name="T77" fmla="*/ 151 h 151"/>
                  <a:gd name="T78" fmla="*/ 9 w 155"/>
                  <a:gd name="T79" fmla="*/ 151 h 151"/>
                  <a:gd name="T80" fmla="*/ 0 w 155"/>
                  <a:gd name="T81" fmla="*/ 146 h 151"/>
                  <a:gd name="T82" fmla="*/ 0 w 155"/>
                  <a:gd name="T83" fmla="*/ 127 h 151"/>
                  <a:gd name="T84" fmla="*/ 0 w 155"/>
                  <a:gd name="T85" fmla="*/ 112 h 151"/>
                  <a:gd name="T86" fmla="*/ 0 w 155"/>
                  <a:gd name="T87" fmla="*/ 102 h 151"/>
                  <a:gd name="T88" fmla="*/ 0 w 155"/>
                  <a:gd name="T89" fmla="*/ 88 h 151"/>
                  <a:gd name="T90" fmla="*/ 0 w 155"/>
                  <a:gd name="T91" fmla="*/ 83 h 151"/>
                  <a:gd name="T92" fmla="*/ 0 w 155"/>
                  <a:gd name="T93" fmla="*/ 78 h 151"/>
                  <a:gd name="T94" fmla="*/ 0 w 155"/>
                  <a:gd name="T95" fmla="*/ 63 h 151"/>
                  <a:gd name="T96" fmla="*/ 0 w 155"/>
                  <a:gd name="T97" fmla="*/ 51 h 151"/>
                  <a:gd name="T98" fmla="*/ 0 w 155"/>
                  <a:gd name="T99" fmla="*/ 44 h 151"/>
                  <a:gd name="T100" fmla="*/ 0 w 155"/>
                  <a:gd name="T101" fmla="*/ 36 h 151"/>
                  <a:gd name="T102" fmla="*/ 0 w 155"/>
                  <a:gd name="T103" fmla="*/ 24 h 151"/>
                  <a:gd name="T104" fmla="*/ 0 w 155"/>
                  <a:gd name="T105" fmla="*/ 14 h 151"/>
                  <a:gd name="T106" fmla="*/ 0 w 155"/>
                  <a:gd name="T107" fmla="*/ 2 h 151"/>
                  <a:gd name="T108" fmla="*/ 7 w 155"/>
                  <a:gd name="T109" fmla="*/ 0 h 151"/>
                  <a:gd name="T110" fmla="*/ 23 w 155"/>
                  <a:gd name="T111" fmla="*/ 0 h 15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55"/>
                  <a:gd name="T169" fmla="*/ 0 h 151"/>
                  <a:gd name="T170" fmla="*/ 155 w 155"/>
                  <a:gd name="T171" fmla="*/ 151 h 151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55" h="151">
                    <a:moveTo>
                      <a:pt x="32" y="0"/>
                    </a:moveTo>
                    <a:lnTo>
                      <a:pt x="32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3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9" y="0"/>
                    </a:lnTo>
                    <a:lnTo>
                      <a:pt x="111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7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5" y="2"/>
                    </a:lnTo>
                    <a:lnTo>
                      <a:pt x="155" y="4"/>
                    </a:lnTo>
                    <a:lnTo>
                      <a:pt x="155" y="7"/>
                    </a:lnTo>
                    <a:lnTo>
                      <a:pt x="155" y="9"/>
                    </a:lnTo>
                    <a:lnTo>
                      <a:pt x="155" y="22"/>
                    </a:lnTo>
                    <a:lnTo>
                      <a:pt x="155" y="24"/>
                    </a:lnTo>
                    <a:lnTo>
                      <a:pt x="155" y="27"/>
                    </a:lnTo>
                    <a:lnTo>
                      <a:pt x="155" y="29"/>
                    </a:lnTo>
                    <a:lnTo>
                      <a:pt x="155" y="31"/>
                    </a:lnTo>
                    <a:lnTo>
                      <a:pt x="155" y="34"/>
                    </a:lnTo>
                    <a:lnTo>
                      <a:pt x="155" y="36"/>
                    </a:lnTo>
                    <a:lnTo>
                      <a:pt x="155" y="44"/>
                    </a:lnTo>
                    <a:lnTo>
                      <a:pt x="155" y="46"/>
                    </a:lnTo>
                    <a:lnTo>
                      <a:pt x="155" y="49"/>
                    </a:lnTo>
                    <a:lnTo>
                      <a:pt x="155" y="51"/>
                    </a:lnTo>
                    <a:lnTo>
                      <a:pt x="155" y="53"/>
                    </a:lnTo>
                    <a:lnTo>
                      <a:pt x="155" y="56"/>
                    </a:lnTo>
                    <a:lnTo>
                      <a:pt x="155" y="58"/>
                    </a:lnTo>
                    <a:lnTo>
                      <a:pt x="155" y="61"/>
                    </a:lnTo>
                    <a:lnTo>
                      <a:pt x="155" y="63"/>
                    </a:lnTo>
                    <a:lnTo>
                      <a:pt x="155" y="70"/>
                    </a:lnTo>
                    <a:lnTo>
                      <a:pt x="155" y="73"/>
                    </a:lnTo>
                    <a:lnTo>
                      <a:pt x="155" y="75"/>
                    </a:lnTo>
                    <a:lnTo>
                      <a:pt x="155" y="80"/>
                    </a:lnTo>
                    <a:lnTo>
                      <a:pt x="155" y="83"/>
                    </a:lnTo>
                    <a:lnTo>
                      <a:pt x="155" y="88"/>
                    </a:lnTo>
                    <a:lnTo>
                      <a:pt x="155" y="90"/>
                    </a:lnTo>
                    <a:lnTo>
                      <a:pt x="155" y="93"/>
                    </a:lnTo>
                    <a:lnTo>
                      <a:pt x="155" y="95"/>
                    </a:lnTo>
                    <a:lnTo>
                      <a:pt x="155" y="100"/>
                    </a:lnTo>
                    <a:lnTo>
                      <a:pt x="155" y="102"/>
                    </a:lnTo>
                    <a:lnTo>
                      <a:pt x="155" y="105"/>
                    </a:lnTo>
                    <a:lnTo>
                      <a:pt x="155" y="112"/>
                    </a:lnTo>
                    <a:lnTo>
                      <a:pt x="155" y="117"/>
                    </a:lnTo>
                    <a:lnTo>
                      <a:pt x="155" y="120"/>
                    </a:lnTo>
                    <a:lnTo>
                      <a:pt x="155" y="122"/>
                    </a:lnTo>
                    <a:lnTo>
                      <a:pt x="155" y="124"/>
                    </a:lnTo>
                    <a:lnTo>
                      <a:pt x="155" y="127"/>
                    </a:lnTo>
                    <a:lnTo>
                      <a:pt x="155" y="129"/>
                    </a:lnTo>
                    <a:lnTo>
                      <a:pt x="155" y="134"/>
                    </a:lnTo>
                    <a:lnTo>
                      <a:pt x="155" y="137"/>
                    </a:lnTo>
                    <a:lnTo>
                      <a:pt x="155" y="142"/>
                    </a:lnTo>
                    <a:lnTo>
                      <a:pt x="155" y="144"/>
                    </a:lnTo>
                    <a:lnTo>
                      <a:pt x="155" y="149"/>
                    </a:lnTo>
                    <a:lnTo>
                      <a:pt x="155" y="151"/>
                    </a:lnTo>
                    <a:lnTo>
                      <a:pt x="152" y="151"/>
                    </a:lnTo>
                    <a:lnTo>
                      <a:pt x="150" y="151"/>
                    </a:lnTo>
                    <a:lnTo>
                      <a:pt x="148" y="151"/>
                    </a:lnTo>
                    <a:lnTo>
                      <a:pt x="146" y="151"/>
                    </a:lnTo>
                    <a:lnTo>
                      <a:pt x="144" y="151"/>
                    </a:lnTo>
                    <a:lnTo>
                      <a:pt x="141" y="151"/>
                    </a:lnTo>
                    <a:lnTo>
                      <a:pt x="139" y="151"/>
                    </a:lnTo>
                    <a:lnTo>
                      <a:pt x="137" y="151"/>
                    </a:lnTo>
                    <a:lnTo>
                      <a:pt x="136" y="151"/>
                    </a:lnTo>
                    <a:lnTo>
                      <a:pt x="134" y="151"/>
                    </a:lnTo>
                    <a:lnTo>
                      <a:pt x="130" y="151"/>
                    </a:lnTo>
                    <a:lnTo>
                      <a:pt x="127" y="151"/>
                    </a:lnTo>
                    <a:lnTo>
                      <a:pt x="125" y="151"/>
                    </a:lnTo>
                    <a:lnTo>
                      <a:pt x="123" y="151"/>
                    </a:lnTo>
                    <a:lnTo>
                      <a:pt x="122" y="151"/>
                    </a:lnTo>
                    <a:lnTo>
                      <a:pt x="120" y="151"/>
                    </a:lnTo>
                    <a:lnTo>
                      <a:pt x="118" y="151"/>
                    </a:lnTo>
                    <a:lnTo>
                      <a:pt x="116" y="151"/>
                    </a:lnTo>
                    <a:lnTo>
                      <a:pt x="113" y="151"/>
                    </a:lnTo>
                    <a:lnTo>
                      <a:pt x="111" y="151"/>
                    </a:lnTo>
                    <a:lnTo>
                      <a:pt x="109" y="151"/>
                    </a:lnTo>
                    <a:lnTo>
                      <a:pt x="107" y="151"/>
                    </a:lnTo>
                    <a:lnTo>
                      <a:pt x="106" y="151"/>
                    </a:lnTo>
                    <a:lnTo>
                      <a:pt x="102" y="151"/>
                    </a:lnTo>
                    <a:lnTo>
                      <a:pt x="100" y="151"/>
                    </a:lnTo>
                    <a:lnTo>
                      <a:pt x="99" y="151"/>
                    </a:lnTo>
                    <a:lnTo>
                      <a:pt x="97" y="151"/>
                    </a:lnTo>
                    <a:lnTo>
                      <a:pt x="95" y="151"/>
                    </a:lnTo>
                    <a:lnTo>
                      <a:pt x="92" y="151"/>
                    </a:lnTo>
                    <a:lnTo>
                      <a:pt x="90" y="151"/>
                    </a:lnTo>
                    <a:lnTo>
                      <a:pt x="83" y="151"/>
                    </a:lnTo>
                    <a:lnTo>
                      <a:pt x="79" y="151"/>
                    </a:lnTo>
                    <a:lnTo>
                      <a:pt x="77" y="151"/>
                    </a:lnTo>
                    <a:lnTo>
                      <a:pt x="76" y="151"/>
                    </a:lnTo>
                    <a:lnTo>
                      <a:pt x="74" y="151"/>
                    </a:lnTo>
                    <a:lnTo>
                      <a:pt x="72" y="151"/>
                    </a:lnTo>
                    <a:lnTo>
                      <a:pt x="70" y="151"/>
                    </a:lnTo>
                    <a:lnTo>
                      <a:pt x="69" y="151"/>
                    </a:lnTo>
                    <a:lnTo>
                      <a:pt x="67" y="151"/>
                    </a:lnTo>
                    <a:lnTo>
                      <a:pt x="65" y="151"/>
                    </a:lnTo>
                    <a:lnTo>
                      <a:pt x="63" y="151"/>
                    </a:lnTo>
                    <a:lnTo>
                      <a:pt x="62" y="151"/>
                    </a:lnTo>
                    <a:lnTo>
                      <a:pt x="56" y="151"/>
                    </a:lnTo>
                    <a:lnTo>
                      <a:pt x="55" y="151"/>
                    </a:lnTo>
                    <a:lnTo>
                      <a:pt x="53" y="151"/>
                    </a:lnTo>
                    <a:lnTo>
                      <a:pt x="51" y="151"/>
                    </a:lnTo>
                    <a:lnTo>
                      <a:pt x="49" y="151"/>
                    </a:lnTo>
                    <a:lnTo>
                      <a:pt x="46" y="151"/>
                    </a:lnTo>
                    <a:lnTo>
                      <a:pt x="44" y="151"/>
                    </a:lnTo>
                    <a:lnTo>
                      <a:pt x="42" y="151"/>
                    </a:lnTo>
                    <a:lnTo>
                      <a:pt x="41" y="151"/>
                    </a:lnTo>
                    <a:lnTo>
                      <a:pt x="39" y="151"/>
                    </a:lnTo>
                    <a:lnTo>
                      <a:pt x="37" y="151"/>
                    </a:lnTo>
                    <a:lnTo>
                      <a:pt x="35" y="151"/>
                    </a:lnTo>
                    <a:lnTo>
                      <a:pt x="33" y="151"/>
                    </a:lnTo>
                    <a:lnTo>
                      <a:pt x="32" y="151"/>
                    </a:lnTo>
                    <a:lnTo>
                      <a:pt x="30" y="151"/>
                    </a:lnTo>
                    <a:lnTo>
                      <a:pt x="28" y="151"/>
                    </a:lnTo>
                    <a:lnTo>
                      <a:pt x="26" y="151"/>
                    </a:lnTo>
                    <a:lnTo>
                      <a:pt x="25" y="151"/>
                    </a:lnTo>
                    <a:lnTo>
                      <a:pt x="21" y="151"/>
                    </a:lnTo>
                    <a:lnTo>
                      <a:pt x="19" y="151"/>
                    </a:lnTo>
                    <a:lnTo>
                      <a:pt x="18" y="151"/>
                    </a:lnTo>
                    <a:lnTo>
                      <a:pt x="14" y="151"/>
                    </a:lnTo>
                    <a:lnTo>
                      <a:pt x="11" y="151"/>
                    </a:lnTo>
                    <a:lnTo>
                      <a:pt x="9" y="151"/>
                    </a:lnTo>
                    <a:lnTo>
                      <a:pt x="7" y="151"/>
                    </a:lnTo>
                    <a:lnTo>
                      <a:pt x="5" y="151"/>
                    </a:lnTo>
                    <a:lnTo>
                      <a:pt x="3" y="151"/>
                    </a:lnTo>
                    <a:lnTo>
                      <a:pt x="0" y="151"/>
                    </a:lnTo>
                    <a:lnTo>
                      <a:pt x="0" y="146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4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0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2" name="Freeform 90"/>
              <p:cNvSpPr>
                <a:spLocks/>
              </p:cNvSpPr>
              <p:nvPr/>
            </p:nvSpPr>
            <p:spPr bwMode="auto">
              <a:xfrm>
                <a:off x="2337" y="2976"/>
                <a:ext cx="155" cy="151"/>
              </a:xfrm>
              <a:custGeom>
                <a:avLst/>
                <a:gdLst>
                  <a:gd name="T0" fmla="*/ 37 w 155"/>
                  <a:gd name="T1" fmla="*/ 0 h 151"/>
                  <a:gd name="T2" fmla="*/ 41 w 155"/>
                  <a:gd name="T3" fmla="*/ 0 h 151"/>
                  <a:gd name="T4" fmla="*/ 44 w 155"/>
                  <a:gd name="T5" fmla="*/ 0 h 151"/>
                  <a:gd name="T6" fmla="*/ 55 w 155"/>
                  <a:gd name="T7" fmla="*/ 0 h 151"/>
                  <a:gd name="T8" fmla="*/ 60 w 155"/>
                  <a:gd name="T9" fmla="*/ 0 h 151"/>
                  <a:gd name="T10" fmla="*/ 70 w 155"/>
                  <a:gd name="T11" fmla="*/ 0 h 151"/>
                  <a:gd name="T12" fmla="*/ 88 w 155"/>
                  <a:gd name="T13" fmla="*/ 0 h 151"/>
                  <a:gd name="T14" fmla="*/ 106 w 155"/>
                  <a:gd name="T15" fmla="*/ 0 h 151"/>
                  <a:gd name="T16" fmla="*/ 120 w 155"/>
                  <a:gd name="T17" fmla="*/ 0 h 151"/>
                  <a:gd name="T18" fmla="*/ 127 w 155"/>
                  <a:gd name="T19" fmla="*/ 0 h 151"/>
                  <a:gd name="T20" fmla="*/ 139 w 155"/>
                  <a:gd name="T21" fmla="*/ 0 h 151"/>
                  <a:gd name="T22" fmla="*/ 144 w 155"/>
                  <a:gd name="T23" fmla="*/ 0 h 151"/>
                  <a:gd name="T24" fmla="*/ 152 w 155"/>
                  <a:gd name="T25" fmla="*/ 0 h 151"/>
                  <a:gd name="T26" fmla="*/ 155 w 155"/>
                  <a:gd name="T27" fmla="*/ 9 h 151"/>
                  <a:gd name="T28" fmla="*/ 155 w 155"/>
                  <a:gd name="T29" fmla="*/ 31 h 151"/>
                  <a:gd name="T30" fmla="*/ 155 w 155"/>
                  <a:gd name="T31" fmla="*/ 49 h 151"/>
                  <a:gd name="T32" fmla="*/ 155 w 155"/>
                  <a:gd name="T33" fmla="*/ 61 h 151"/>
                  <a:gd name="T34" fmla="*/ 155 w 155"/>
                  <a:gd name="T35" fmla="*/ 75 h 151"/>
                  <a:gd name="T36" fmla="*/ 155 w 155"/>
                  <a:gd name="T37" fmla="*/ 93 h 151"/>
                  <a:gd name="T38" fmla="*/ 155 w 155"/>
                  <a:gd name="T39" fmla="*/ 120 h 151"/>
                  <a:gd name="T40" fmla="*/ 155 w 155"/>
                  <a:gd name="T41" fmla="*/ 129 h 151"/>
                  <a:gd name="T42" fmla="*/ 155 w 155"/>
                  <a:gd name="T43" fmla="*/ 149 h 151"/>
                  <a:gd name="T44" fmla="*/ 150 w 155"/>
                  <a:gd name="T45" fmla="*/ 151 h 151"/>
                  <a:gd name="T46" fmla="*/ 150 w 155"/>
                  <a:gd name="T47" fmla="*/ 151 h 151"/>
                  <a:gd name="T48" fmla="*/ 141 w 155"/>
                  <a:gd name="T49" fmla="*/ 151 h 151"/>
                  <a:gd name="T50" fmla="*/ 130 w 155"/>
                  <a:gd name="T51" fmla="*/ 151 h 151"/>
                  <a:gd name="T52" fmla="*/ 122 w 155"/>
                  <a:gd name="T53" fmla="*/ 151 h 151"/>
                  <a:gd name="T54" fmla="*/ 116 w 155"/>
                  <a:gd name="T55" fmla="*/ 151 h 151"/>
                  <a:gd name="T56" fmla="*/ 107 w 155"/>
                  <a:gd name="T57" fmla="*/ 151 h 151"/>
                  <a:gd name="T58" fmla="*/ 95 w 155"/>
                  <a:gd name="T59" fmla="*/ 151 h 151"/>
                  <a:gd name="T60" fmla="*/ 83 w 155"/>
                  <a:gd name="T61" fmla="*/ 151 h 151"/>
                  <a:gd name="T62" fmla="*/ 77 w 155"/>
                  <a:gd name="T63" fmla="*/ 151 h 151"/>
                  <a:gd name="T64" fmla="*/ 69 w 155"/>
                  <a:gd name="T65" fmla="*/ 151 h 151"/>
                  <a:gd name="T66" fmla="*/ 63 w 155"/>
                  <a:gd name="T67" fmla="*/ 151 h 151"/>
                  <a:gd name="T68" fmla="*/ 49 w 155"/>
                  <a:gd name="T69" fmla="*/ 151 h 151"/>
                  <a:gd name="T70" fmla="*/ 41 w 155"/>
                  <a:gd name="T71" fmla="*/ 151 h 151"/>
                  <a:gd name="T72" fmla="*/ 30 w 155"/>
                  <a:gd name="T73" fmla="*/ 151 h 151"/>
                  <a:gd name="T74" fmla="*/ 26 w 155"/>
                  <a:gd name="T75" fmla="*/ 151 h 151"/>
                  <a:gd name="T76" fmla="*/ 18 w 155"/>
                  <a:gd name="T77" fmla="*/ 151 h 151"/>
                  <a:gd name="T78" fmla="*/ 9 w 155"/>
                  <a:gd name="T79" fmla="*/ 151 h 151"/>
                  <a:gd name="T80" fmla="*/ 0 w 155"/>
                  <a:gd name="T81" fmla="*/ 146 h 151"/>
                  <a:gd name="T82" fmla="*/ 0 w 155"/>
                  <a:gd name="T83" fmla="*/ 127 h 151"/>
                  <a:gd name="T84" fmla="*/ 0 w 155"/>
                  <a:gd name="T85" fmla="*/ 112 h 151"/>
                  <a:gd name="T86" fmla="*/ 0 w 155"/>
                  <a:gd name="T87" fmla="*/ 102 h 151"/>
                  <a:gd name="T88" fmla="*/ 0 w 155"/>
                  <a:gd name="T89" fmla="*/ 88 h 151"/>
                  <a:gd name="T90" fmla="*/ 0 w 155"/>
                  <a:gd name="T91" fmla="*/ 83 h 151"/>
                  <a:gd name="T92" fmla="*/ 0 w 155"/>
                  <a:gd name="T93" fmla="*/ 78 h 151"/>
                  <a:gd name="T94" fmla="*/ 0 w 155"/>
                  <a:gd name="T95" fmla="*/ 63 h 151"/>
                  <a:gd name="T96" fmla="*/ 0 w 155"/>
                  <a:gd name="T97" fmla="*/ 51 h 151"/>
                  <a:gd name="T98" fmla="*/ 0 w 155"/>
                  <a:gd name="T99" fmla="*/ 44 h 151"/>
                  <a:gd name="T100" fmla="*/ 0 w 155"/>
                  <a:gd name="T101" fmla="*/ 36 h 151"/>
                  <a:gd name="T102" fmla="*/ 0 w 155"/>
                  <a:gd name="T103" fmla="*/ 24 h 151"/>
                  <a:gd name="T104" fmla="*/ 0 w 155"/>
                  <a:gd name="T105" fmla="*/ 14 h 151"/>
                  <a:gd name="T106" fmla="*/ 0 w 155"/>
                  <a:gd name="T107" fmla="*/ 2 h 151"/>
                  <a:gd name="T108" fmla="*/ 7 w 155"/>
                  <a:gd name="T109" fmla="*/ 0 h 151"/>
                  <a:gd name="T110" fmla="*/ 23 w 155"/>
                  <a:gd name="T111" fmla="*/ 0 h 151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55"/>
                  <a:gd name="T169" fmla="*/ 0 h 151"/>
                  <a:gd name="T170" fmla="*/ 155 w 155"/>
                  <a:gd name="T171" fmla="*/ 151 h 151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55" h="151">
                    <a:moveTo>
                      <a:pt x="32" y="0"/>
                    </a:moveTo>
                    <a:lnTo>
                      <a:pt x="32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3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9" y="0"/>
                    </a:lnTo>
                    <a:lnTo>
                      <a:pt x="111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7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5" y="2"/>
                    </a:lnTo>
                    <a:lnTo>
                      <a:pt x="155" y="4"/>
                    </a:lnTo>
                    <a:lnTo>
                      <a:pt x="155" y="7"/>
                    </a:lnTo>
                    <a:lnTo>
                      <a:pt x="155" y="9"/>
                    </a:lnTo>
                    <a:lnTo>
                      <a:pt x="155" y="22"/>
                    </a:lnTo>
                    <a:lnTo>
                      <a:pt x="155" y="24"/>
                    </a:lnTo>
                    <a:lnTo>
                      <a:pt x="155" y="27"/>
                    </a:lnTo>
                    <a:lnTo>
                      <a:pt x="155" y="29"/>
                    </a:lnTo>
                    <a:lnTo>
                      <a:pt x="155" y="31"/>
                    </a:lnTo>
                    <a:lnTo>
                      <a:pt x="155" y="34"/>
                    </a:lnTo>
                    <a:lnTo>
                      <a:pt x="155" y="36"/>
                    </a:lnTo>
                    <a:lnTo>
                      <a:pt x="155" y="44"/>
                    </a:lnTo>
                    <a:lnTo>
                      <a:pt x="155" y="46"/>
                    </a:lnTo>
                    <a:lnTo>
                      <a:pt x="155" y="49"/>
                    </a:lnTo>
                    <a:lnTo>
                      <a:pt x="155" y="51"/>
                    </a:lnTo>
                    <a:lnTo>
                      <a:pt x="155" y="53"/>
                    </a:lnTo>
                    <a:lnTo>
                      <a:pt x="155" y="56"/>
                    </a:lnTo>
                    <a:lnTo>
                      <a:pt x="155" y="58"/>
                    </a:lnTo>
                    <a:lnTo>
                      <a:pt x="155" y="61"/>
                    </a:lnTo>
                    <a:lnTo>
                      <a:pt x="155" y="63"/>
                    </a:lnTo>
                    <a:lnTo>
                      <a:pt x="155" y="70"/>
                    </a:lnTo>
                    <a:lnTo>
                      <a:pt x="155" y="73"/>
                    </a:lnTo>
                    <a:lnTo>
                      <a:pt x="155" y="75"/>
                    </a:lnTo>
                    <a:lnTo>
                      <a:pt x="155" y="80"/>
                    </a:lnTo>
                    <a:lnTo>
                      <a:pt x="155" y="83"/>
                    </a:lnTo>
                    <a:lnTo>
                      <a:pt x="155" y="88"/>
                    </a:lnTo>
                    <a:lnTo>
                      <a:pt x="155" y="90"/>
                    </a:lnTo>
                    <a:lnTo>
                      <a:pt x="155" y="93"/>
                    </a:lnTo>
                    <a:lnTo>
                      <a:pt x="155" y="95"/>
                    </a:lnTo>
                    <a:lnTo>
                      <a:pt x="155" y="100"/>
                    </a:lnTo>
                    <a:lnTo>
                      <a:pt x="155" y="102"/>
                    </a:lnTo>
                    <a:lnTo>
                      <a:pt x="155" y="105"/>
                    </a:lnTo>
                    <a:lnTo>
                      <a:pt x="155" y="112"/>
                    </a:lnTo>
                    <a:lnTo>
                      <a:pt x="155" y="117"/>
                    </a:lnTo>
                    <a:lnTo>
                      <a:pt x="155" y="120"/>
                    </a:lnTo>
                    <a:lnTo>
                      <a:pt x="155" y="122"/>
                    </a:lnTo>
                    <a:lnTo>
                      <a:pt x="155" y="124"/>
                    </a:lnTo>
                    <a:lnTo>
                      <a:pt x="155" y="127"/>
                    </a:lnTo>
                    <a:lnTo>
                      <a:pt x="155" y="129"/>
                    </a:lnTo>
                    <a:lnTo>
                      <a:pt x="155" y="134"/>
                    </a:lnTo>
                    <a:lnTo>
                      <a:pt x="155" y="137"/>
                    </a:lnTo>
                    <a:lnTo>
                      <a:pt x="155" y="142"/>
                    </a:lnTo>
                    <a:lnTo>
                      <a:pt x="155" y="144"/>
                    </a:lnTo>
                    <a:lnTo>
                      <a:pt x="155" y="149"/>
                    </a:lnTo>
                    <a:lnTo>
                      <a:pt x="155" y="151"/>
                    </a:lnTo>
                    <a:lnTo>
                      <a:pt x="152" y="151"/>
                    </a:lnTo>
                    <a:lnTo>
                      <a:pt x="150" y="151"/>
                    </a:lnTo>
                    <a:lnTo>
                      <a:pt x="148" y="151"/>
                    </a:lnTo>
                    <a:lnTo>
                      <a:pt x="146" y="151"/>
                    </a:lnTo>
                    <a:lnTo>
                      <a:pt x="144" y="151"/>
                    </a:lnTo>
                    <a:lnTo>
                      <a:pt x="141" y="151"/>
                    </a:lnTo>
                    <a:lnTo>
                      <a:pt x="139" y="151"/>
                    </a:lnTo>
                    <a:lnTo>
                      <a:pt x="137" y="151"/>
                    </a:lnTo>
                    <a:lnTo>
                      <a:pt x="136" y="151"/>
                    </a:lnTo>
                    <a:lnTo>
                      <a:pt x="134" y="151"/>
                    </a:lnTo>
                    <a:lnTo>
                      <a:pt x="130" y="151"/>
                    </a:lnTo>
                    <a:lnTo>
                      <a:pt x="127" y="151"/>
                    </a:lnTo>
                    <a:lnTo>
                      <a:pt x="125" y="151"/>
                    </a:lnTo>
                    <a:lnTo>
                      <a:pt x="123" y="151"/>
                    </a:lnTo>
                    <a:lnTo>
                      <a:pt x="122" y="151"/>
                    </a:lnTo>
                    <a:lnTo>
                      <a:pt x="120" y="151"/>
                    </a:lnTo>
                    <a:lnTo>
                      <a:pt x="118" y="151"/>
                    </a:lnTo>
                    <a:lnTo>
                      <a:pt x="116" y="151"/>
                    </a:lnTo>
                    <a:lnTo>
                      <a:pt x="113" y="151"/>
                    </a:lnTo>
                    <a:lnTo>
                      <a:pt x="111" y="151"/>
                    </a:lnTo>
                    <a:lnTo>
                      <a:pt x="109" y="151"/>
                    </a:lnTo>
                    <a:lnTo>
                      <a:pt x="107" y="151"/>
                    </a:lnTo>
                    <a:lnTo>
                      <a:pt x="106" y="151"/>
                    </a:lnTo>
                    <a:lnTo>
                      <a:pt x="102" y="151"/>
                    </a:lnTo>
                    <a:lnTo>
                      <a:pt x="100" y="151"/>
                    </a:lnTo>
                    <a:lnTo>
                      <a:pt x="99" y="151"/>
                    </a:lnTo>
                    <a:lnTo>
                      <a:pt x="97" y="151"/>
                    </a:lnTo>
                    <a:lnTo>
                      <a:pt x="95" y="151"/>
                    </a:lnTo>
                    <a:lnTo>
                      <a:pt x="92" y="151"/>
                    </a:lnTo>
                    <a:lnTo>
                      <a:pt x="90" y="151"/>
                    </a:lnTo>
                    <a:lnTo>
                      <a:pt x="83" y="151"/>
                    </a:lnTo>
                    <a:lnTo>
                      <a:pt x="79" y="151"/>
                    </a:lnTo>
                    <a:lnTo>
                      <a:pt x="77" y="151"/>
                    </a:lnTo>
                    <a:lnTo>
                      <a:pt x="76" y="151"/>
                    </a:lnTo>
                    <a:lnTo>
                      <a:pt x="74" y="151"/>
                    </a:lnTo>
                    <a:lnTo>
                      <a:pt x="72" y="151"/>
                    </a:lnTo>
                    <a:lnTo>
                      <a:pt x="70" y="151"/>
                    </a:lnTo>
                    <a:lnTo>
                      <a:pt x="69" y="151"/>
                    </a:lnTo>
                    <a:lnTo>
                      <a:pt x="67" y="151"/>
                    </a:lnTo>
                    <a:lnTo>
                      <a:pt x="65" y="151"/>
                    </a:lnTo>
                    <a:lnTo>
                      <a:pt x="63" y="151"/>
                    </a:lnTo>
                    <a:lnTo>
                      <a:pt x="62" y="151"/>
                    </a:lnTo>
                    <a:lnTo>
                      <a:pt x="56" y="151"/>
                    </a:lnTo>
                    <a:lnTo>
                      <a:pt x="55" y="151"/>
                    </a:lnTo>
                    <a:lnTo>
                      <a:pt x="53" y="151"/>
                    </a:lnTo>
                    <a:lnTo>
                      <a:pt x="51" y="151"/>
                    </a:lnTo>
                    <a:lnTo>
                      <a:pt x="49" y="151"/>
                    </a:lnTo>
                    <a:lnTo>
                      <a:pt x="46" y="151"/>
                    </a:lnTo>
                    <a:lnTo>
                      <a:pt x="44" y="151"/>
                    </a:lnTo>
                    <a:lnTo>
                      <a:pt x="42" y="151"/>
                    </a:lnTo>
                    <a:lnTo>
                      <a:pt x="41" y="151"/>
                    </a:lnTo>
                    <a:lnTo>
                      <a:pt x="39" y="151"/>
                    </a:lnTo>
                    <a:lnTo>
                      <a:pt x="37" y="151"/>
                    </a:lnTo>
                    <a:lnTo>
                      <a:pt x="35" y="151"/>
                    </a:lnTo>
                    <a:lnTo>
                      <a:pt x="33" y="151"/>
                    </a:lnTo>
                    <a:lnTo>
                      <a:pt x="32" y="151"/>
                    </a:lnTo>
                    <a:lnTo>
                      <a:pt x="30" y="151"/>
                    </a:lnTo>
                    <a:lnTo>
                      <a:pt x="28" y="151"/>
                    </a:lnTo>
                    <a:lnTo>
                      <a:pt x="26" y="151"/>
                    </a:lnTo>
                    <a:lnTo>
                      <a:pt x="25" y="151"/>
                    </a:lnTo>
                    <a:lnTo>
                      <a:pt x="21" y="151"/>
                    </a:lnTo>
                    <a:lnTo>
                      <a:pt x="19" y="151"/>
                    </a:lnTo>
                    <a:lnTo>
                      <a:pt x="18" y="151"/>
                    </a:lnTo>
                    <a:lnTo>
                      <a:pt x="14" y="151"/>
                    </a:lnTo>
                    <a:lnTo>
                      <a:pt x="11" y="151"/>
                    </a:lnTo>
                    <a:lnTo>
                      <a:pt x="9" y="151"/>
                    </a:lnTo>
                    <a:lnTo>
                      <a:pt x="7" y="151"/>
                    </a:lnTo>
                    <a:lnTo>
                      <a:pt x="5" y="151"/>
                    </a:lnTo>
                    <a:lnTo>
                      <a:pt x="3" y="151"/>
                    </a:lnTo>
                    <a:lnTo>
                      <a:pt x="0" y="151"/>
                    </a:lnTo>
                    <a:lnTo>
                      <a:pt x="0" y="146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4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7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0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3" y="0"/>
                    </a:lnTo>
                    <a:lnTo>
                      <a:pt x="32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3" name="Freeform 91"/>
              <p:cNvSpPr>
                <a:spLocks/>
              </p:cNvSpPr>
              <p:nvPr/>
            </p:nvSpPr>
            <p:spPr bwMode="auto">
              <a:xfrm>
                <a:off x="2492" y="2976"/>
                <a:ext cx="219" cy="122"/>
              </a:xfrm>
              <a:custGeom>
                <a:avLst/>
                <a:gdLst>
                  <a:gd name="T0" fmla="*/ 219 w 219"/>
                  <a:gd name="T1" fmla="*/ 4 h 122"/>
                  <a:gd name="T2" fmla="*/ 219 w 219"/>
                  <a:gd name="T3" fmla="*/ 14 h 122"/>
                  <a:gd name="T4" fmla="*/ 219 w 219"/>
                  <a:gd name="T5" fmla="*/ 29 h 122"/>
                  <a:gd name="T6" fmla="*/ 219 w 219"/>
                  <a:gd name="T7" fmla="*/ 34 h 122"/>
                  <a:gd name="T8" fmla="*/ 219 w 219"/>
                  <a:gd name="T9" fmla="*/ 41 h 122"/>
                  <a:gd name="T10" fmla="*/ 219 w 219"/>
                  <a:gd name="T11" fmla="*/ 44 h 122"/>
                  <a:gd name="T12" fmla="*/ 219 w 219"/>
                  <a:gd name="T13" fmla="*/ 49 h 122"/>
                  <a:gd name="T14" fmla="*/ 219 w 219"/>
                  <a:gd name="T15" fmla="*/ 56 h 122"/>
                  <a:gd name="T16" fmla="*/ 219 w 219"/>
                  <a:gd name="T17" fmla="*/ 90 h 122"/>
                  <a:gd name="T18" fmla="*/ 203 w 219"/>
                  <a:gd name="T19" fmla="*/ 90 h 122"/>
                  <a:gd name="T20" fmla="*/ 190 w 219"/>
                  <a:gd name="T21" fmla="*/ 90 h 122"/>
                  <a:gd name="T22" fmla="*/ 182 w 219"/>
                  <a:gd name="T23" fmla="*/ 90 h 122"/>
                  <a:gd name="T24" fmla="*/ 176 w 219"/>
                  <a:gd name="T25" fmla="*/ 90 h 122"/>
                  <a:gd name="T26" fmla="*/ 166 w 219"/>
                  <a:gd name="T27" fmla="*/ 90 h 122"/>
                  <a:gd name="T28" fmla="*/ 155 w 219"/>
                  <a:gd name="T29" fmla="*/ 100 h 122"/>
                  <a:gd name="T30" fmla="*/ 155 w 219"/>
                  <a:gd name="T31" fmla="*/ 112 h 122"/>
                  <a:gd name="T32" fmla="*/ 155 w 219"/>
                  <a:gd name="T33" fmla="*/ 122 h 122"/>
                  <a:gd name="T34" fmla="*/ 148 w 219"/>
                  <a:gd name="T35" fmla="*/ 122 h 122"/>
                  <a:gd name="T36" fmla="*/ 136 w 219"/>
                  <a:gd name="T37" fmla="*/ 122 h 122"/>
                  <a:gd name="T38" fmla="*/ 125 w 219"/>
                  <a:gd name="T39" fmla="*/ 122 h 122"/>
                  <a:gd name="T40" fmla="*/ 118 w 219"/>
                  <a:gd name="T41" fmla="*/ 122 h 122"/>
                  <a:gd name="T42" fmla="*/ 108 w 219"/>
                  <a:gd name="T43" fmla="*/ 122 h 122"/>
                  <a:gd name="T44" fmla="*/ 99 w 219"/>
                  <a:gd name="T45" fmla="*/ 122 h 122"/>
                  <a:gd name="T46" fmla="*/ 88 w 219"/>
                  <a:gd name="T47" fmla="*/ 122 h 122"/>
                  <a:gd name="T48" fmla="*/ 79 w 219"/>
                  <a:gd name="T49" fmla="*/ 122 h 122"/>
                  <a:gd name="T50" fmla="*/ 64 w 219"/>
                  <a:gd name="T51" fmla="*/ 122 h 122"/>
                  <a:gd name="T52" fmla="*/ 46 w 219"/>
                  <a:gd name="T53" fmla="*/ 122 h 122"/>
                  <a:gd name="T54" fmla="*/ 41 w 219"/>
                  <a:gd name="T55" fmla="*/ 122 h 122"/>
                  <a:gd name="T56" fmla="*/ 30 w 219"/>
                  <a:gd name="T57" fmla="*/ 122 h 122"/>
                  <a:gd name="T58" fmla="*/ 26 w 219"/>
                  <a:gd name="T59" fmla="*/ 122 h 122"/>
                  <a:gd name="T60" fmla="*/ 21 w 219"/>
                  <a:gd name="T61" fmla="*/ 122 h 122"/>
                  <a:gd name="T62" fmla="*/ 2 w 219"/>
                  <a:gd name="T63" fmla="*/ 122 h 122"/>
                  <a:gd name="T64" fmla="*/ 0 w 219"/>
                  <a:gd name="T65" fmla="*/ 117 h 122"/>
                  <a:gd name="T66" fmla="*/ 0 w 219"/>
                  <a:gd name="T67" fmla="*/ 95 h 122"/>
                  <a:gd name="T68" fmla="*/ 0 w 219"/>
                  <a:gd name="T69" fmla="*/ 88 h 122"/>
                  <a:gd name="T70" fmla="*/ 0 w 219"/>
                  <a:gd name="T71" fmla="*/ 70 h 122"/>
                  <a:gd name="T72" fmla="*/ 0 w 219"/>
                  <a:gd name="T73" fmla="*/ 58 h 122"/>
                  <a:gd name="T74" fmla="*/ 0 w 219"/>
                  <a:gd name="T75" fmla="*/ 49 h 122"/>
                  <a:gd name="T76" fmla="*/ 0 w 219"/>
                  <a:gd name="T77" fmla="*/ 44 h 122"/>
                  <a:gd name="T78" fmla="*/ 0 w 219"/>
                  <a:gd name="T79" fmla="*/ 24 h 122"/>
                  <a:gd name="T80" fmla="*/ 0 w 219"/>
                  <a:gd name="T81" fmla="*/ 7 h 122"/>
                  <a:gd name="T82" fmla="*/ 2 w 219"/>
                  <a:gd name="T83" fmla="*/ 0 h 122"/>
                  <a:gd name="T84" fmla="*/ 30 w 219"/>
                  <a:gd name="T85" fmla="*/ 0 h 122"/>
                  <a:gd name="T86" fmla="*/ 49 w 219"/>
                  <a:gd name="T87" fmla="*/ 0 h 122"/>
                  <a:gd name="T88" fmla="*/ 69 w 219"/>
                  <a:gd name="T89" fmla="*/ 0 h 122"/>
                  <a:gd name="T90" fmla="*/ 79 w 219"/>
                  <a:gd name="T91" fmla="*/ 0 h 122"/>
                  <a:gd name="T92" fmla="*/ 88 w 219"/>
                  <a:gd name="T93" fmla="*/ 0 h 122"/>
                  <a:gd name="T94" fmla="*/ 93 w 219"/>
                  <a:gd name="T95" fmla="*/ 0 h 122"/>
                  <a:gd name="T96" fmla="*/ 122 w 219"/>
                  <a:gd name="T97" fmla="*/ 0 h 122"/>
                  <a:gd name="T98" fmla="*/ 136 w 219"/>
                  <a:gd name="T99" fmla="*/ 0 h 122"/>
                  <a:gd name="T100" fmla="*/ 143 w 219"/>
                  <a:gd name="T101" fmla="*/ 0 h 122"/>
                  <a:gd name="T102" fmla="*/ 155 w 219"/>
                  <a:gd name="T103" fmla="*/ 0 h 122"/>
                  <a:gd name="T104" fmla="*/ 168 w 219"/>
                  <a:gd name="T105" fmla="*/ 0 h 122"/>
                  <a:gd name="T106" fmla="*/ 178 w 219"/>
                  <a:gd name="T107" fmla="*/ 0 h 122"/>
                  <a:gd name="T108" fmla="*/ 187 w 219"/>
                  <a:gd name="T109" fmla="*/ 0 h 122"/>
                  <a:gd name="T110" fmla="*/ 199 w 219"/>
                  <a:gd name="T111" fmla="*/ 0 h 122"/>
                  <a:gd name="T112" fmla="*/ 208 w 219"/>
                  <a:gd name="T113" fmla="*/ 0 h 12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19"/>
                  <a:gd name="T172" fmla="*/ 0 h 122"/>
                  <a:gd name="T173" fmla="*/ 219 w 219"/>
                  <a:gd name="T174" fmla="*/ 122 h 12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19" h="122">
                    <a:moveTo>
                      <a:pt x="219" y="0"/>
                    </a:moveTo>
                    <a:lnTo>
                      <a:pt x="219" y="0"/>
                    </a:lnTo>
                    <a:lnTo>
                      <a:pt x="219" y="2"/>
                    </a:lnTo>
                    <a:lnTo>
                      <a:pt x="219" y="4"/>
                    </a:lnTo>
                    <a:lnTo>
                      <a:pt x="219" y="7"/>
                    </a:lnTo>
                    <a:lnTo>
                      <a:pt x="219" y="9"/>
                    </a:lnTo>
                    <a:lnTo>
                      <a:pt x="219" y="12"/>
                    </a:lnTo>
                    <a:lnTo>
                      <a:pt x="219" y="14"/>
                    </a:lnTo>
                    <a:lnTo>
                      <a:pt x="219" y="17"/>
                    </a:lnTo>
                    <a:lnTo>
                      <a:pt x="219" y="19"/>
                    </a:lnTo>
                    <a:lnTo>
                      <a:pt x="219" y="24"/>
                    </a:lnTo>
                    <a:lnTo>
                      <a:pt x="219" y="29"/>
                    </a:lnTo>
                    <a:lnTo>
                      <a:pt x="219" y="31"/>
                    </a:lnTo>
                    <a:lnTo>
                      <a:pt x="219" y="34"/>
                    </a:lnTo>
                    <a:lnTo>
                      <a:pt x="219" y="36"/>
                    </a:lnTo>
                    <a:lnTo>
                      <a:pt x="219" y="39"/>
                    </a:lnTo>
                    <a:lnTo>
                      <a:pt x="219" y="41"/>
                    </a:lnTo>
                    <a:lnTo>
                      <a:pt x="219" y="44"/>
                    </a:lnTo>
                    <a:lnTo>
                      <a:pt x="219" y="46"/>
                    </a:lnTo>
                    <a:lnTo>
                      <a:pt x="219" y="49"/>
                    </a:lnTo>
                    <a:lnTo>
                      <a:pt x="219" y="51"/>
                    </a:lnTo>
                    <a:lnTo>
                      <a:pt x="219" y="53"/>
                    </a:lnTo>
                    <a:lnTo>
                      <a:pt x="219" y="56"/>
                    </a:lnTo>
                    <a:lnTo>
                      <a:pt x="219" y="73"/>
                    </a:lnTo>
                    <a:lnTo>
                      <a:pt x="219" y="80"/>
                    </a:lnTo>
                    <a:lnTo>
                      <a:pt x="219" y="83"/>
                    </a:lnTo>
                    <a:lnTo>
                      <a:pt x="219" y="85"/>
                    </a:lnTo>
                    <a:lnTo>
                      <a:pt x="219" y="90"/>
                    </a:lnTo>
                    <a:lnTo>
                      <a:pt x="212" y="90"/>
                    </a:lnTo>
                    <a:lnTo>
                      <a:pt x="210" y="90"/>
                    </a:lnTo>
                    <a:lnTo>
                      <a:pt x="206" y="90"/>
                    </a:lnTo>
                    <a:lnTo>
                      <a:pt x="203" y="90"/>
                    </a:lnTo>
                    <a:lnTo>
                      <a:pt x="199" y="90"/>
                    </a:lnTo>
                    <a:lnTo>
                      <a:pt x="197" y="90"/>
                    </a:lnTo>
                    <a:lnTo>
                      <a:pt x="192" y="90"/>
                    </a:lnTo>
                    <a:lnTo>
                      <a:pt x="190" y="90"/>
                    </a:lnTo>
                    <a:lnTo>
                      <a:pt x="189" y="90"/>
                    </a:lnTo>
                    <a:lnTo>
                      <a:pt x="187" y="90"/>
                    </a:lnTo>
                    <a:lnTo>
                      <a:pt x="183" y="90"/>
                    </a:lnTo>
                    <a:lnTo>
                      <a:pt x="182" y="90"/>
                    </a:lnTo>
                    <a:lnTo>
                      <a:pt x="180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5" y="90"/>
                    </a:lnTo>
                    <a:lnTo>
                      <a:pt x="173" y="90"/>
                    </a:lnTo>
                    <a:lnTo>
                      <a:pt x="169" y="90"/>
                    </a:lnTo>
                    <a:lnTo>
                      <a:pt x="168" y="90"/>
                    </a:lnTo>
                    <a:lnTo>
                      <a:pt x="166" y="90"/>
                    </a:lnTo>
                    <a:lnTo>
                      <a:pt x="161" y="90"/>
                    </a:lnTo>
                    <a:lnTo>
                      <a:pt x="155" y="90"/>
                    </a:lnTo>
                    <a:lnTo>
                      <a:pt x="155" y="93"/>
                    </a:lnTo>
                    <a:lnTo>
                      <a:pt x="155" y="95"/>
                    </a:lnTo>
                    <a:lnTo>
                      <a:pt x="155" y="100"/>
                    </a:lnTo>
                    <a:lnTo>
                      <a:pt x="155" y="102"/>
                    </a:lnTo>
                    <a:lnTo>
                      <a:pt x="155" y="105"/>
                    </a:lnTo>
                    <a:lnTo>
                      <a:pt x="155" y="110"/>
                    </a:lnTo>
                    <a:lnTo>
                      <a:pt x="155" y="112"/>
                    </a:lnTo>
                    <a:lnTo>
                      <a:pt x="155" y="115"/>
                    </a:lnTo>
                    <a:lnTo>
                      <a:pt x="155" y="117"/>
                    </a:lnTo>
                    <a:lnTo>
                      <a:pt x="155" y="120"/>
                    </a:lnTo>
                    <a:lnTo>
                      <a:pt x="155" y="122"/>
                    </a:lnTo>
                    <a:lnTo>
                      <a:pt x="153" y="122"/>
                    </a:lnTo>
                    <a:lnTo>
                      <a:pt x="152" y="122"/>
                    </a:lnTo>
                    <a:lnTo>
                      <a:pt x="148" y="122"/>
                    </a:lnTo>
                    <a:lnTo>
                      <a:pt x="143" y="122"/>
                    </a:lnTo>
                    <a:lnTo>
                      <a:pt x="139" y="122"/>
                    </a:lnTo>
                    <a:lnTo>
                      <a:pt x="138" y="122"/>
                    </a:lnTo>
                    <a:lnTo>
                      <a:pt x="136" y="122"/>
                    </a:lnTo>
                    <a:lnTo>
                      <a:pt x="131" y="122"/>
                    </a:lnTo>
                    <a:lnTo>
                      <a:pt x="129" y="122"/>
                    </a:lnTo>
                    <a:lnTo>
                      <a:pt x="127" y="122"/>
                    </a:lnTo>
                    <a:lnTo>
                      <a:pt x="125" y="122"/>
                    </a:lnTo>
                    <a:lnTo>
                      <a:pt x="122" y="122"/>
                    </a:lnTo>
                    <a:lnTo>
                      <a:pt x="120" y="122"/>
                    </a:lnTo>
                    <a:lnTo>
                      <a:pt x="118" y="122"/>
                    </a:lnTo>
                    <a:lnTo>
                      <a:pt x="115" y="122"/>
                    </a:lnTo>
                    <a:lnTo>
                      <a:pt x="109" y="122"/>
                    </a:lnTo>
                    <a:lnTo>
                      <a:pt x="108" y="122"/>
                    </a:lnTo>
                    <a:lnTo>
                      <a:pt x="106" y="122"/>
                    </a:lnTo>
                    <a:lnTo>
                      <a:pt x="101" y="122"/>
                    </a:lnTo>
                    <a:lnTo>
                      <a:pt x="99" y="122"/>
                    </a:lnTo>
                    <a:lnTo>
                      <a:pt x="95" y="122"/>
                    </a:lnTo>
                    <a:lnTo>
                      <a:pt x="93" y="122"/>
                    </a:lnTo>
                    <a:lnTo>
                      <a:pt x="90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3" y="122"/>
                    </a:lnTo>
                    <a:lnTo>
                      <a:pt x="79" y="122"/>
                    </a:lnTo>
                    <a:lnTo>
                      <a:pt x="78" y="122"/>
                    </a:lnTo>
                    <a:lnTo>
                      <a:pt x="74" y="122"/>
                    </a:lnTo>
                    <a:lnTo>
                      <a:pt x="72" y="122"/>
                    </a:lnTo>
                    <a:lnTo>
                      <a:pt x="71" y="122"/>
                    </a:lnTo>
                    <a:lnTo>
                      <a:pt x="64" y="122"/>
                    </a:lnTo>
                    <a:lnTo>
                      <a:pt x="62" y="122"/>
                    </a:lnTo>
                    <a:lnTo>
                      <a:pt x="53" y="122"/>
                    </a:lnTo>
                    <a:lnTo>
                      <a:pt x="48" y="122"/>
                    </a:lnTo>
                    <a:lnTo>
                      <a:pt x="46" y="122"/>
                    </a:lnTo>
                    <a:lnTo>
                      <a:pt x="44" y="122"/>
                    </a:lnTo>
                    <a:lnTo>
                      <a:pt x="42" y="122"/>
                    </a:lnTo>
                    <a:lnTo>
                      <a:pt x="41" y="122"/>
                    </a:lnTo>
                    <a:lnTo>
                      <a:pt x="39" y="122"/>
                    </a:lnTo>
                    <a:lnTo>
                      <a:pt x="37" y="122"/>
                    </a:lnTo>
                    <a:lnTo>
                      <a:pt x="35" y="122"/>
                    </a:lnTo>
                    <a:lnTo>
                      <a:pt x="32" y="122"/>
                    </a:lnTo>
                    <a:lnTo>
                      <a:pt x="30" y="122"/>
                    </a:lnTo>
                    <a:lnTo>
                      <a:pt x="28" y="122"/>
                    </a:lnTo>
                    <a:lnTo>
                      <a:pt x="26" y="122"/>
                    </a:lnTo>
                    <a:lnTo>
                      <a:pt x="25" y="122"/>
                    </a:lnTo>
                    <a:lnTo>
                      <a:pt x="23" y="122"/>
                    </a:lnTo>
                    <a:lnTo>
                      <a:pt x="21" y="122"/>
                    </a:lnTo>
                    <a:lnTo>
                      <a:pt x="18" y="122"/>
                    </a:lnTo>
                    <a:lnTo>
                      <a:pt x="11" y="122"/>
                    </a:lnTo>
                    <a:lnTo>
                      <a:pt x="7" y="122"/>
                    </a:lnTo>
                    <a:lnTo>
                      <a:pt x="5" y="122"/>
                    </a:lnTo>
                    <a:lnTo>
                      <a:pt x="2" y="122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70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9" y="0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3" y="0"/>
                    </a:lnTo>
                    <a:lnTo>
                      <a:pt x="95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9" y="0"/>
                    </a:lnTo>
                    <a:lnTo>
                      <a:pt x="122" y="0"/>
                    </a:lnTo>
                    <a:lnTo>
                      <a:pt x="123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5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6" y="0"/>
                    </a:lnTo>
                    <a:lnTo>
                      <a:pt x="168" y="0"/>
                    </a:lnTo>
                    <a:lnTo>
                      <a:pt x="169" y="0"/>
                    </a:lnTo>
                    <a:lnTo>
                      <a:pt x="173" y="0"/>
                    </a:lnTo>
                    <a:lnTo>
                      <a:pt x="175" y="0"/>
                    </a:lnTo>
                    <a:lnTo>
                      <a:pt x="178" y="0"/>
                    </a:lnTo>
                    <a:lnTo>
                      <a:pt x="180" y="0"/>
                    </a:lnTo>
                    <a:lnTo>
                      <a:pt x="183" y="0"/>
                    </a:lnTo>
                    <a:lnTo>
                      <a:pt x="185" y="0"/>
                    </a:lnTo>
                    <a:lnTo>
                      <a:pt x="187" y="0"/>
                    </a:lnTo>
                    <a:lnTo>
                      <a:pt x="189" y="0"/>
                    </a:lnTo>
                    <a:lnTo>
                      <a:pt x="194" y="0"/>
                    </a:lnTo>
                    <a:lnTo>
                      <a:pt x="199" y="0"/>
                    </a:lnTo>
                    <a:lnTo>
                      <a:pt x="201" y="0"/>
                    </a:lnTo>
                    <a:lnTo>
                      <a:pt x="203" y="0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2" y="0"/>
                    </a:lnTo>
                    <a:lnTo>
                      <a:pt x="215" y="0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4" name="Freeform 92"/>
              <p:cNvSpPr>
                <a:spLocks/>
              </p:cNvSpPr>
              <p:nvPr/>
            </p:nvSpPr>
            <p:spPr bwMode="auto">
              <a:xfrm>
                <a:off x="2492" y="2976"/>
                <a:ext cx="219" cy="122"/>
              </a:xfrm>
              <a:custGeom>
                <a:avLst/>
                <a:gdLst>
                  <a:gd name="T0" fmla="*/ 219 w 219"/>
                  <a:gd name="T1" fmla="*/ 4 h 122"/>
                  <a:gd name="T2" fmla="*/ 219 w 219"/>
                  <a:gd name="T3" fmla="*/ 14 h 122"/>
                  <a:gd name="T4" fmla="*/ 219 w 219"/>
                  <a:gd name="T5" fmla="*/ 29 h 122"/>
                  <a:gd name="T6" fmla="*/ 219 w 219"/>
                  <a:gd name="T7" fmla="*/ 34 h 122"/>
                  <a:gd name="T8" fmla="*/ 219 w 219"/>
                  <a:gd name="T9" fmla="*/ 41 h 122"/>
                  <a:gd name="T10" fmla="*/ 219 w 219"/>
                  <a:gd name="T11" fmla="*/ 44 h 122"/>
                  <a:gd name="T12" fmla="*/ 219 w 219"/>
                  <a:gd name="T13" fmla="*/ 49 h 122"/>
                  <a:gd name="T14" fmla="*/ 219 w 219"/>
                  <a:gd name="T15" fmla="*/ 56 h 122"/>
                  <a:gd name="T16" fmla="*/ 219 w 219"/>
                  <a:gd name="T17" fmla="*/ 90 h 122"/>
                  <a:gd name="T18" fmla="*/ 203 w 219"/>
                  <a:gd name="T19" fmla="*/ 90 h 122"/>
                  <a:gd name="T20" fmla="*/ 190 w 219"/>
                  <a:gd name="T21" fmla="*/ 90 h 122"/>
                  <a:gd name="T22" fmla="*/ 182 w 219"/>
                  <a:gd name="T23" fmla="*/ 90 h 122"/>
                  <a:gd name="T24" fmla="*/ 176 w 219"/>
                  <a:gd name="T25" fmla="*/ 90 h 122"/>
                  <a:gd name="T26" fmla="*/ 166 w 219"/>
                  <a:gd name="T27" fmla="*/ 90 h 122"/>
                  <a:gd name="T28" fmla="*/ 155 w 219"/>
                  <a:gd name="T29" fmla="*/ 100 h 122"/>
                  <a:gd name="T30" fmla="*/ 155 w 219"/>
                  <a:gd name="T31" fmla="*/ 112 h 122"/>
                  <a:gd name="T32" fmla="*/ 155 w 219"/>
                  <a:gd name="T33" fmla="*/ 122 h 122"/>
                  <a:gd name="T34" fmla="*/ 148 w 219"/>
                  <a:gd name="T35" fmla="*/ 122 h 122"/>
                  <a:gd name="T36" fmla="*/ 136 w 219"/>
                  <a:gd name="T37" fmla="*/ 122 h 122"/>
                  <a:gd name="T38" fmla="*/ 125 w 219"/>
                  <a:gd name="T39" fmla="*/ 122 h 122"/>
                  <a:gd name="T40" fmla="*/ 118 w 219"/>
                  <a:gd name="T41" fmla="*/ 122 h 122"/>
                  <a:gd name="T42" fmla="*/ 108 w 219"/>
                  <a:gd name="T43" fmla="*/ 122 h 122"/>
                  <a:gd name="T44" fmla="*/ 99 w 219"/>
                  <a:gd name="T45" fmla="*/ 122 h 122"/>
                  <a:gd name="T46" fmla="*/ 88 w 219"/>
                  <a:gd name="T47" fmla="*/ 122 h 122"/>
                  <a:gd name="T48" fmla="*/ 79 w 219"/>
                  <a:gd name="T49" fmla="*/ 122 h 122"/>
                  <a:gd name="T50" fmla="*/ 64 w 219"/>
                  <a:gd name="T51" fmla="*/ 122 h 122"/>
                  <a:gd name="T52" fmla="*/ 46 w 219"/>
                  <a:gd name="T53" fmla="*/ 122 h 122"/>
                  <a:gd name="T54" fmla="*/ 41 w 219"/>
                  <a:gd name="T55" fmla="*/ 122 h 122"/>
                  <a:gd name="T56" fmla="*/ 30 w 219"/>
                  <a:gd name="T57" fmla="*/ 122 h 122"/>
                  <a:gd name="T58" fmla="*/ 26 w 219"/>
                  <a:gd name="T59" fmla="*/ 122 h 122"/>
                  <a:gd name="T60" fmla="*/ 21 w 219"/>
                  <a:gd name="T61" fmla="*/ 122 h 122"/>
                  <a:gd name="T62" fmla="*/ 2 w 219"/>
                  <a:gd name="T63" fmla="*/ 122 h 122"/>
                  <a:gd name="T64" fmla="*/ 0 w 219"/>
                  <a:gd name="T65" fmla="*/ 117 h 122"/>
                  <a:gd name="T66" fmla="*/ 0 w 219"/>
                  <a:gd name="T67" fmla="*/ 95 h 122"/>
                  <a:gd name="T68" fmla="*/ 0 w 219"/>
                  <a:gd name="T69" fmla="*/ 88 h 122"/>
                  <a:gd name="T70" fmla="*/ 0 w 219"/>
                  <a:gd name="T71" fmla="*/ 70 h 122"/>
                  <a:gd name="T72" fmla="*/ 0 w 219"/>
                  <a:gd name="T73" fmla="*/ 58 h 122"/>
                  <a:gd name="T74" fmla="*/ 0 w 219"/>
                  <a:gd name="T75" fmla="*/ 49 h 122"/>
                  <a:gd name="T76" fmla="*/ 0 w 219"/>
                  <a:gd name="T77" fmla="*/ 44 h 122"/>
                  <a:gd name="T78" fmla="*/ 0 w 219"/>
                  <a:gd name="T79" fmla="*/ 24 h 122"/>
                  <a:gd name="T80" fmla="*/ 0 w 219"/>
                  <a:gd name="T81" fmla="*/ 7 h 122"/>
                  <a:gd name="T82" fmla="*/ 2 w 219"/>
                  <a:gd name="T83" fmla="*/ 0 h 122"/>
                  <a:gd name="T84" fmla="*/ 30 w 219"/>
                  <a:gd name="T85" fmla="*/ 0 h 122"/>
                  <a:gd name="T86" fmla="*/ 49 w 219"/>
                  <a:gd name="T87" fmla="*/ 0 h 122"/>
                  <a:gd name="T88" fmla="*/ 69 w 219"/>
                  <a:gd name="T89" fmla="*/ 0 h 122"/>
                  <a:gd name="T90" fmla="*/ 79 w 219"/>
                  <a:gd name="T91" fmla="*/ 0 h 122"/>
                  <a:gd name="T92" fmla="*/ 88 w 219"/>
                  <a:gd name="T93" fmla="*/ 0 h 122"/>
                  <a:gd name="T94" fmla="*/ 93 w 219"/>
                  <a:gd name="T95" fmla="*/ 0 h 122"/>
                  <a:gd name="T96" fmla="*/ 122 w 219"/>
                  <a:gd name="T97" fmla="*/ 0 h 122"/>
                  <a:gd name="T98" fmla="*/ 136 w 219"/>
                  <a:gd name="T99" fmla="*/ 0 h 122"/>
                  <a:gd name="T100" fmla="*/ 143 w 219"/>
                  <a:gd name="T101" fmla="*/ 0 h 122"/>
                  <a:gd name="T102" fmla="*/ 155 w 219"/>
                  <a:gd name="T103" fmla="*/ 0 h 122"/>
                  <a:gd name="T104" fmla="*/ 168 w 219"/>
                  <a:gd name="T105" fmla="*/ 0 h 122"/>
                  <a:gd name="T106" fmla="*/ 178 w 219"/>
                  <a:gd name="T107" fmla="*/ 0 h 122"/>
                  <a:gd name="T108" fmla="*/ 187 w 219"/>
                  <a:gd name="T109" fmla="*/ 0 h 122"/>
                  <a:gd name="T110" fmla="*/ 199 w 219"/>
                  <a:gd name="T111" fmla="*/ 0 h 122"/>
                  <a:gd name="T112" fmla="*/ 208 w 219"/>
                  <a:gd name="T113" fmla="*/ 0 h 12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19"/>
                  <a:gd name="T172" fmla="*/ 0 h 122"/>
                  <a:gd name="T173" fmla="*/ 219 w 219"/>
                  <a:gd name="T174" fmla="*/ 122 h 12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19" h="122">
                    <a:moveTo>
                      <a:pt x="219" y="0"/>
                    </a:moveTo>
                    <a:lnTo>
                      <a:pt x="219" y="0"/>
                    </a:lnTo>
                    <a:lnTo>
                      <a:pt x="219" y="2"/>
                    </a:lnTo>
                    <a:lnTo>
                      <a:pt x="219" y="4"/>
                    </a:lnTo>
                    <a:lnTo>
                      <a:pt x="219" y="7"/>
                    </a:lnTo>
                    <a:lnTo>
                      <a:pt x="219" y="9"/>
                    </a:lnTo>
                    <a:lnTo>
                      <a:pt x="219" y="12"/>
                    </a:lnTo>
                    <a:lnTo>
                      <a:pt x="219" y="14"/>
                    </a:lnTo>
                    <a:lnTo>
                      <a:pt x="219" y="17"/>
                    </a:lnTo>
                    <a:lnTo>
                      <a:pt x="219" y="19"/>
                    </a:lnTo>
                    <a:lnTo>
                      <a:pt x="219" y="24"/>
                    </a:lnTo>
                    <a:lnTo>
                      <a:pt x="219" y="29"/>
                    </a:lnTo>
                    <a:lnTo>
                      <a:pt x="219" y="31"/>
                    </a:lnTo>
                    <a:lnTo>
                      <a:pt x="219" y="34"/>
                    </a:lnTo>
                    <a:lnTo>
                      <a:pt x="219" y="36"/>
                    </a:lnTo>
                    <a:lnTo>
                      <a:pt x="219" y="39"/>
                    </a:lnTo>
                    <a:lnTo>
                      <a:pt x="219" y="41"/>
                    </a:lnTo>
                    <a:lnTo>
                      <a:pt x="219" y="44"/>
                    </a:lnTo>
                    <a:lnTo>
                      <a:pt x="219" y="46"/>
                    </a:lnTo>
                    <a:lnTo>
                      <a:pt x="219" y="49"/>
                    </a:lnTo>
                    <a:lnTo>
                      <a:pt x="219" y="51"/>
                    </a:lnTo>
                    <a:lnTo>
                      <a:pt x="219" y="53"/>
                    </a:lnTo>
                    <a:lnTo>
                      <a:pt x="219" y="56"/>
                    </a:lnTo>
                    <a:lnTo>
                      <a:pt x="219" y="73"/>
                    </a:lnTo>
                    <a:lnTo>
                      <a:pt x="219" y="80"/>
                    </a:lnTo>
                    <a:lnTo>
                      <a:pt x="219" y="83"/>
                    </a:lnTo>
                    <a:lnTo>
                      <a:pt x="219" y="85"/>
                    </a:lnTo>
                    <a:lnTo>
                      <a:pt x="219" y="90"/>
                    </a:lnTo>
                    <a:lnTo>
                      <a:pt x="212" y="90"/>
                    </a:lnTo>
                    <a:lnTo>
                      <a:pt x="210" y="90"/>
                    </a:lnTo>
                    <a:lnTo>
                      <a:pt x="206" y="90"/>
                    </a:lnTo>
                    <a:lnTo>
                      <a:pt x="203" y="90"/>
                    </a:lnTo>
                    <a:lnTo>
                      <a:pt x="199" y="90"/>
                    </a:lnTo>
                    <a:lnTo>
                      <a:pt x="197" y="90"/>
                    </a:lnTo>
                    <a:lnTo>
                      <a:pt x="192" y="90"/>
                    </a:lnTo>
                    <a:lnTo>
                      <a:pt x="190" y="90"/>
                    </a:lnTo>
                    <a:lnTo>
                      <a:pt x="189" y="90"/>
                    </a:lnTo>
                    <a:lnTo>
                      <a:pt x="187" y="90"/>
                    </a:lnTo>
                    <a:lnTo>
                      <a:pt x="183" y="90"/>
                    </a:lnTo>
                    <a:lnTo>
                      <a:pt x="182" y="90"/>
                    </a:lnTo>
                    <a:lnTo>
                      <a:pt x="180" y="90"/>
                    </a:lnTo>
                    <a:lnTo>
                      <a:pt x="178" y="90"/>
                    </a:lnTo>
                    <a:lnTo>
                      <a:pt x="176" y="90"/>
                    </a:lnTo>
                    <a:lnTo>
                      <a:pt x="175" y="90"/>
                    </a:lnTo>
                    <a:lnTo>
                      <a:pt x="173" y="90"/>
                    </a:lnTo>
                    <a:lnTo>
                      <a:pt x="169" y="90"/>
                    </a:lnTo>
                    <a:lnTo>
                      <a:pt x="168" y="90"/>
                    </a:lnTo>
                    <a:lnTo>
                      <a:pt x="166" y="90"/>
                    </a:lnTo>
                    <a:lnTo>
                      <a:pt x="161" y="90"/>
                    </a:lnTo>
                    <a:lnTo>
                      <a:pt x="155" y="90"/>
                    </a:lnTo>
                    <a:lnTo>
                      <a:pt x="155" y="93"/>
                    </a:lnTo>
                    <a:lnTo>
                      <a:pt x="155" y="95"/>
                    </a:lnTo>
                    <a:lnTo>
                      <a:pt x="155" y="100"/>
                    </a:lnTo>
                    <a:lnTo>
                      <a:pt x="155" y="102"/>
                    </a:lnTo>
                    <a:lnTo>
                      <a:pt x="155" y="105"/>
                    </a:lnTo>
                    <a:lnTo>
                      <a:pt x="155" y="110"/>
                    </a:lnTo>
                    <a:lnTo>
                      <a:pt x="155" y="112"/>
                    </a:lnTo>
                    <a:lnTo>
                      <a:pt x="155" y="115"/>
                    </a:lnTo>
                    <a:lnTo>
                      <a:pt x="155" y="117"/>
                    </a:lnTo>
                    <a:lnTo>
                      <a:pt x="155" y="120"/>
                    </a:lnTo>
                    <a:lnTo>
                      <a:pt x="155" y="122"/>
                    </a:lnTo>
                    <a:lnTo>
                      <a:pt x="153" y="122"/>
                    </a:lnTo>
                    <a:lnTo>
                      <a:pt x="152" y="122"/>
                    </a:lnTo>
                    <a:lnTo>
                      <a:pt x="148" y="122"/>
                    </a:lnTo>
                    <a:lnTo>
                      <a:pt x="143" y="122"/>
                    </a:lnTo>
                    <a:lnTo>
                      <a:pt x="139" y="122"/>
                    </a:lnTo>
                    <a:lnTo>
                      <a:pt x="138" y="122"/>
                    </a:lnTo>
                    <a:lnTo>
                      <a:pt x="136" y="122"/>
                    </a:lnTo>
                    <a:lnTo>
                      <a:pt x="131" y="122"/>
                    </a:lnTo>
                    <a:lnTo>
                      <a:pt x="129" y="122"/>
                    </a:lnTo>
                    <a:lnTo>
                      <a:pt x="127" y="122"/>
                    </a:lnTo>
                    <a:lnTo>
                      <a:pt x="125" y="122"/>
                    </a:lnTo>
                    <a:lnTo>
                      <a:pt x="122" y="122"/>
                    </a:lnTo>
                    <a:lnTo>
                      <a:pt x="120" y="122"/>
                    </a:lnTo>
                    <a:lnTo>
                      <a:pt x="118" y="122"/>
                    </a:lnTo>
                    <a:lnTo>
                      <a:pt x="115" y="122"/>
                    </a:lnTo>
                    <a:lnTo>
                      <a:pt x="109" y="122"/>
                    </a:lnTo>
                    <a:lnTo>
                      <a:pt x="108" y="122"/>
                    </a:lnTo>
                    <a:lnTo>
                      <a:pt x="106" y="122"/>
                    </a:lnTo>
                    <a:lnTo>
                      <a:pt x="101" y="122"/>
                    </a:lnTo>
                    <a:lnTo>
                      <a:pt x="99" y="122"/>
                    </a:lnTo>
                    <a:lnTo>
                      <a:pt x="95" y="122"/>
                    </a:lnTo>
                    <a:lnTo>
                      <a:pt x="93" y="122"/>
                    </a:lnTo>
                    <a:lnTo>
                      <a:pt x="90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3" y="122"/>
                    </a:lnTo>
                    <a:lnTo>
                      <a:pt x="79" y="122"/>
                    </a:lnTo>
                    <a:lnTo>
                      <a:pt x="78" y="122"/>
                    </a:lnTo>
                    <a:lnTo>
                      <a:pt x="74" y="122"/>
                    </a:lnTo>
                    <a:lnTo>
                      <a:pt x="72" y="122"/>
                    </a:lnTo>
                    <a:lnTo>
                      <a:pt x="71" y="122"/>
                    </a:lnTo>
                    <a:lnTo>
                      <a:pt x="64" y="122"/>
                    </a:lnTo>
                    <a:lnTo>
                      <a:pt x="62" y="122"/>
                    </a:lnTo>
                    <a:lnTo>
                      <a:pt x="53" y="122"/>
                    </a:lnTo>
                    <a:lnTo>
                      <a:pt x="48" y="122"/>
                    </a:lnTo>
                    <a:lnTo>
                      <a:pt x="46" y="122"/>
                    </a:lnTo>
                    <a:lnTo>
                      <a:pt x="44" y="122"/>
                    </a:lnTo>
                    <a:lnTo>
                      <a:pt x="42" y="122"/>
                    </a:lnTo>
                    <a:lnTo>
                      <a:pt x="41" y="122"/>
                    </a:lnTo>
                    <a:lnTo>
                      <a:pt x="39" y="122"/>
                    </a:lnTo>
                    <a:lnTo>
                      <a:pt x="37" y="122"/>
                    </a:lnTo>
                    <a:lnTo>
                      <a:pt x="35" y="122"/>
                    </a:lnTo>
                    <a:lnTo>
                      <a:pt x="32" y="122"/>
                    </a:lnTo>
                    <a:lnTo>
                      <a:pt x="30" y="122"/>
                    </a:lnTo>
                    <a:lnTo>
                      <a:pt x="28" y="122"/>
                    </a:lnTo>
                    <a:lnTo>
                      <a:pt x="26" y="122"/>
                    </a:lnTo>
                    <a:lnTo>
                      <a:pt x="25" y="122"/>
                    </a:lnTo>
                    <a:lnTo>
                      <a:pt x="23" y="122"/>
                    </a:lnTo>
                    <a:lnTo>
                      <a:pt x="21" y="122"/>
                    </a:lnTo>
                    <a:lnTo>
                      <a:pt x="18" y="122"/>
                    </a:lnTo>
                    <a:lnTo>
                      <a:pt x="11" y="122"/>
                    </a:lnTo>
                    <a:lnTo>
                      <a:pt x="7" y="122"/>
                    </a:lnTo>
                    <a:lnTo>
                      <a:pt x="5" y="122"/>
                    </a:lnTo>
                    <a:lnTo>
                      <a:pt x="2" y="122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2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70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9" y="0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3" y="0"/>
                    </a:lnTo>
                    <a:lnTo>
                      <a:pt x="95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9" y="0"/>
                    </a:lnTo>
                    <a:lnTo>
                      <a:pt x="122" y="0"/>
                    </a:lnTo>
                    <a:lnTo>
                      <a:pt x="123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5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6" y="0"/>
                    </a:lnTo>
                    <a:lnTo>
                      <a:pt x="168" y="0"/>
                    </a:lnTo>
                    <a:lnTo>
                      <a:pt x="169" y="0"/>
                    </a:lnTo>
                    <a:lnTo>
                      <a:pt x="173" y="0"/>
                    </a:lnTo>
                    <a:lnTo>
                      <a:pt x="175" y="0"/>
                    </a:lnTo>
                    <a:lnTo>
                      <a:pt x="178" y="0"/>
                    </a:lnTo>
                    <a:lnTo>
                      <a:pt x="180" y="0"/>
                    </a:lnTo>
                    <a:lnTo>
                      <a:pt x="183" y="0"/>
                    </a:lnTo>
                    <a:lnTo>
                      <a:pt x="185" y="0"/>
                    </a:lnTo>
                    <a:lnTo>
                      <a:pt x="187" y="0"/>
                    </a:lnTo>
                    <a:lnTo>
                      <a:pt x="189" y="0"/>
                    </a:lnTo>
                    <a:lnTo>
                      <a:pt x="194" y="0"/>
                    </a:lnTo>
                    <a:lnTo>
                      <a:pt x="199" y="0"/>
                    </a:lnTo>
                    <a:lnTo>
                      <a:pt x="201" y="0"/>
                    </a:lnTo>
                    <a:lnTo>
                      <a:pt x="203" y="0"/>
                    </a:lnTo>
                    <a:lnTo>
                      <a:pt x="204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2" y="0"/>
                    </a:lnTo>
                    <a:lnTo>
                      <a:pt x="215" y="0"/>
                    </a:lnTo>
                    <a:lnTo>
                      <a:pt x="219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5" name="Freeform 93"/>
              <p:cNvSpPr>
                <a:spLocks/>
              </p:cNvSpPr>
              <p:nvPr/>
            </p:nvSpPr>
            <p:spPr bwMode="auto">
              <a:xfrm>
                <a:off x="2869" y="3005"/>
                <a:ext cx="159" cy="154"/>
              </a:xfrm>
              <a:custGeom>
                <a:avLst/>
                <a:gdLst>
                  <a:gd name="T0" fmla="*/ 7 w 159"/>
                  <a:gd name="T1" fmla="*/ 0 h 154"/>
                  <a:gd name="T2" fmla="*/ 11 w 159"/>
                  <a:gd name="T3" fmla="*/ 0 h 154"/>
                  <a:gd name="T4" fmla="*/ 13 w 159"/>
                  <a:gd name="T5" fmla="*/ 0 h 154"/>
                  <a:gd name="T6" fmla="*/ 20 w 159"/>
                  <a:gd name="T7" fmla="*/ 0 h 154"/>
                  <a:gd name="T8" fmla="*/ 29 w 159"/>
                  <a:gd name="T9" fmla="*/ 0 h 154"/>
                  <a:gd name="T10" fmla="*/ 37 w 159"/>
                  <a:gd name="T11" fmla="*/ 0 h 154"/>
                  <a:gd name="T12" fmla="*/ 39 w 159"/>
                  <a:gd name="T13" fmla="*/ 0 h 154"/>
                  <a:gd name="T14" fmla="*/ 58 w 159"/>
                  <a:gd name="T15" fmla="*/ 0 h 154"/>
                  <a:gd name="T16" fmla="*/ 64 w 159"/>
                  <a:gd name="T17" fmla="*/ 0 h 154"/>
                  <a:gd name="T18" fmla="*/ 73 w 159"/>
                  <a:gd name="T19" fmla="*/ 0 h 154"/>
                  <a:gd name="T20" fmla="*/ 76 w 159"/>
                  <a:gd name="T21" fmla="*/ 0 h 154"/>
                  <a:gd name="T22" fmla="*/ 78 w 159"/>
                  <a:gd name="T23" fmla="*/ 0 h 154"/>
                  <a:gd name="T24" fmla="*/ 83 w 159"/>
                  <a:gd name="T25" fmla="*/ 0 h 154"/>
                  <a:gd name="T26" fmla="*/ 87 w 159"/>
                  <a:gd name="T27" fmla="*/ 0 h 154"/>
                  <a:gd name="T28" fmla="*/ 88 w 159"/>
                  <a:gd name="T29" fmla="*/ 0 h 154"/>
                  <a:gd name="T30" fmla="*/ 94 w 159"/>
                  <a:gd name="T31" fmla="*/ 0 h 154"/>
                  <a:gd name="T32" fmla="*/ 99 w 159"/>
                  <a:gd name="T33" fmla="*/ 0 h 154"/>
                  <a:gd name="T34" fmla="*/ 102 w 159"/>
                  <a:gd name="T35" fmla="*/ 0 h 154"/>
                  <a:gd name="T36" fmla="*/ 124 w 159"/>
                  <a:gd name="T37" fmla="*/ 0 h 154"/>
                  <a:gd name="T38" fmla="*/ 129 w 159"/>
                  <a:gd name="T39" fmla="*/ 0 h 154"/>
                  <a:gd name="T40" fmla="*/ 136 w 159"/>
                  <a:gd name="T41" fmla="*/ 0 h 154"/>
                  <a:gd name="T42" fmla="*/ 145 w 159"/>
                  <a:gd name="T43" fmla="*/ 0 h 154"/>
                  <a:gd name="T44" fmla="*/ 152 w 159"/>
                  <a:gd name="T45" fmla="*/ 0 h 154"/>
                  <a:gd name="T46" fmla="*/ 157 w 159"/>
                  <a:gd name="T47" fmla="*/ 2 h 154"/>
                  <a:gd name="T48" fmla="*/ 157 w 159"/>
                  <a:gd name="T49" fmla="*/ 12 h 154"/>
                  <a:gd name="T50" fmla="*/ 159 w 159"/>
                  <a:gd name="T51" fmla="*/ 22 h 154"/>
                  <a:gd name="T52" fmla="*/ 159 w 159"/>
                  <a:gd name="T53" fmla="*/ 32 h 154"/>
                  <a:gd name="T54" fmla="*/ 159 w 159"/>
                  <a:gd name="T55" fmla="*/ 49 h 154"/>
                  <a:gd name="T56" fmla="*/ 159 w 159"/>
                  <a:gd name="T57" fmla="*/ 68 h 154"/>
                  <a:gd name="T58" fmla="*/ 159 w 159"/>
                  <a:gd name="T59" fmla="*/ 76 h 154"/>
                  <a:gd name="T60" fmla="*/ 159 w 159"/>
                  <a:gd name="T61" fmla="*/ 93 h 154"/>
                  <a:gd name="T62" fmla="*/ 159 w 159"/>
                  <a:gd name="T63" fmla="*/ 113 h 154"/>
                  <a:gd name="T64" fmla="*/ 157 w 159"/>
                  <a:gd name="T65" fmla="*/ 132 h 154"/>
                  <a:gd name="T66" fmla="*/ 157 w 159"/>
                  <a:gd name="T67" fmla="*/ 144 h 154"/>
                  <a:gd name="T68" fmla="*/ 157 w 159"/>
                  <a:gd name="T69" fmla="*/ 154 h 154"/>
                  <a:gd name="T70" fmla="*/ 147 w 159"/>
                  <a:gd name="T71" fmla="*/ 152 h 154"/>
                  <a:gd name="T72" fmla="*/ 139 w 159"/>
                  <a:gd name="T73" fmla="*/ 152 h 154"/>
                  <a:gd name="T74" fmla="*/ 127 w 159"/>
                  <a:gd name="T75" fmla="*/ 152 h 154"/>
                  <a:gd name="T76" fmla="*/ 113 w 159"/>
                  <a:gd name="T77" fmla="*/ 152 h 154"/>
                  <a:gd name="T78" fmla="*/ 106 w 159"/>
                  <a:gd name="T79" fmla="*/ 152 h 154"/>
                  <a:gd name="T80" fmla="*/ 95 w 159"/>
                  <a:gd name="T81" fmla="*/ 152 h 154"/>
                  <a:gd name="T82" fmla="*/ 83 w 159"/>
                  <a:gd name="T83" fmla="*/ 152 h 154"/>
                  <a:gd name="T84" fmla="*/ 73 w 159"/>
                  <a:gd name="T85" fmla="*/ 152 h 154"/>
                  <a:gd name="T86" fmla="*/ 64 w 159"/>
                  <a:gd name="T87" fmla="*/ 152 h 154"/>
                  <a:gd name="T88" fmla="*/ 48 w 159"/>
                  <a:gd name="T89" fmla="*/ 152 h 154"/>
                  <a:gd name="T90" fmla="*/ 39 w 159"/>
                  <a:gd name="T91" fmla="*/ 152 h 154"/>
                  <a:gd name="T92" fmla="*/ 21 w 159"/>
                  <a:gd name="T93" fmla="*/ 152 h 154"/>
                  <a:gd name="T94" fmla="*/ 7 w 159"/>
                  <a:gd name="T95" fmla="*/ 152 h 154"/>
                  <a:gd name="T96" fmla="*/ 2 w 159"/>
                  <a:gd name="T97" fmla="*/ 152 h 154"/>
                  <a:gd name="T98" fmla="*/ 2 w 159"/>
                  <a:gd name="T99" fmla="*/ 130 h 154"/>
                  <a:gd name="T100" fmla="*/ 2 w 159"/>
                  <a:gd name="T101" fmla="*/ 120 h 154"/>
                  <a:gd name="T102" fmla="*/ 2 w 159"/>
                  <a:gd name="T103" fmla="*/ 98 h 154"/>
                  <a:gd name="T104" fmla="*/ 0 w 159"/>
                  <a:gd name="T105" fmla="*/ 76 h 154"/>
                  <a:gd name="T106" fmla="*/ 2 w 159"/>
                  <a:gd name="T107" fmla="*/ 64 h 154"/>
                  <a:gd name="T108" fmla="*/ 2 w 159"/>
                  <a:gd name="T109" fmla="*/ 44 h 154"/>
                  <a:gd name="T110" fmla="*/ 2 w 159"/>
                  <a:gd name="T111" fmla="*/ 34 h 154"/>
                  <a:gd name="T112" fmla="*/ 2 w 159"/>
                  <a:gd name="T113" fmla="*/ 24 h 154"/>
                  <a:gd name="T114" fmla="*/ 2 w 159"/>
                  <a:gd name="T115" fmla="*/ 15 h 1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59"/>
                  <a:gd name="T175" fmla="*/ 0 h 154"/>
                  <a:gd name="T176" fmla="*/ 159 w 159"/>
                  <a:gd name="T177" fmla="*/ 154 h 15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59" h="154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8" y="0"/>
                    </a:lnTo>
                    <a:lnTo>
                      <a:pt x="117" y="0"/>
                    </a:lnTo>
                    <a:lnTo>
                      <a:pt x="122" y="0"/>
                    </a:lnTo>
                    <a:lnTo>
                      <a:pt x="124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5" y="0"/>
                    </a:lnTo>
                    <a:lnTo>
                      <a:pt x="147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7" y="0"/>
                    </a:lnTo>
                    <a:lnTo>
                      <a:pt x="157" y="2"/>
                    </a:lnTo>
                    <a:lnTo>
                      <a:pt x="157" y="5"/>
                    </a:lnTo>
                    <a:lnTo>
                      <a:pt x="157" y="7"/>
                    </a:lnTo>
                    <a:lnTo>
                      <a:pt x="157" y="10"/>
                    </a:lnTo>
                    <a:lnTo>
                      <a:pt x="157" y="12"/>
                    </a:lnTo>
                    <a:lnTo>
                      <a:pt x="157" y="15"/>
                    </a:lnTo>
                    <a:lnTo>
                      <a:pt x="159" y="20"/>
                    </a:lnTo>
                    <a:lnTo>
                      <a:pt x="159" y="22"/>
                    </a:lnTo>
                    <a:lnTo>
                      <a:pt x="159" y="27"/>
                    </a:lnTo>
                    <a:lnTo>
                      <a:pt x="159" y="29"/>
                    </a:lnTo>
                    <a:lnTo>
                      <a:pt x="159" y="32"/>
                    </a:lnTo>
                    <a:lnTo>
                      <a:pt x="159" y="34"/>
                    </a:lnTo>
                    <a:lnTo>
                      <a:pt x="159" y="37"/>
                    </a:lnTo>
                    <a:lnTo>
                      <a:pt x="159" y="41"/>
                    </a:lnTo>
                    <a:lnTo>
                      <a:pt x="159" y="49"/>
                    </a:lnTo>
                    <a:lnTo>
                      <a:pt x="159" y="51"/>
                    </a:lnTo>
                    <a:lnTo>
                      <a:pt x="159" y="61"/>
                    </a:lnTo>
                    <a:lnTo>
                      <a:pt x="159" y="64"/>
                    </a:lnTo>
                    <a:lnTo>
                      <a:pt x="159" y="68"/>
                    </a:lnTo>
                    <a:lnTo>
                      <a:pt x="159" y="71"/>
                    </a:lnTo>
                    <a:lnTo>
                      <a:pt x="159" y="73"/>
                    </a:lnTo>
                    <a:lnTo>
                      <a:pt x="159" y="76"/>
                    </a:lnTo>
                    <a:lnTo>
                      <a:pt x="159" y="78"/>
                    </a:lnTo>
                    <a:lnTo>
                      <a:pt x="159" y="81"/>
                    </a:lnTo>
                    <a:lnTo>
                      <a:pt x="159" y="83"/>
                    </a:lnTo>
                    <a:lnTo>
                      <a:pt x="159" y="86"/>
                    </a:lnTo>
                    <a:lnTo>
                      <a:pt x="159" y="93"/>
                    </a:lnTo>
                    <a:lnTo>
                      <a:pt x="159" y="98"/>
                    </a:lnTo>
                    <a:lnTo>
                      <a:pt x="159" y="103"/>
                    </a:lnTo>
                    <a:lnTo>
                      <a:pt x="159" y="108"/>
                    </a:lnTo>
                    <a:lnTo>
                      <a:pt x="159" y="110"/>
                    </a:lnTo>
                    <a:lnTo>
                      <a:pt x="159" y="113"/>
                    </a:lnTo>
                    <a:lnTo>
                      <a:pt x="159" y="120"/>
                    </a:lnTo>
                    <a:lnTo>
                      <a:pt x="159" y="122"/>
                    </a:lnTo>
                    <a:lnTo>
                      <a:pt x="159" y="130"/>
                    </a:lnTo>
                    <a:lnTo>
                      <a:pt x="157" y="132"/>
                    </a:lnTo>
                    <a:lnTo>
                      <a:pt x="157" y="139"/>
                    </a:lnTo>
                    <a:lnTo>
                      <a:pt x="157" y="142"/>
                    </a:lnTo>
                    <a:lnTo>
                      <a:pt x="157" y="144"/>
                    </a:lnTo>
                    <a:lnTo>
                      <a:pt x="157" y="147"/>
                    </a:lnTo>
                    <a:lnTo>
                      <a:pt x="157" y="149"/>
                    </a:lnTo>
                    <a:lnTo>
                      <a:pt x="157" y="152"/>
                    </a:lnTo>
                    <a:lnTo>
                      <a:pt x="157" y="154"/>
                    </a:lnTo>
                    <a:lnTo>
                      <a:pt x="154" y="152"/>
                    </a:lnTo>
                    <a:lnTo>
                      <a:pt x="152" y="15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7" y="152"/>
                    </a:lnTo>
                    <a:lnTo>
                      <a:pt x="145" y="152"/>
                    </a:lnTo>
                    <a:lnTo>
                      <a:pt x="143" y="152"/>
                    </a:lnTo>
                    <a:lnTo>
                      <a:pt x="141" y="152"/>
                    </a:lnTo>
                    <a:lnTo>
                      <a:pt x="139" y="152"/>
                    </a:lnTo>
                    <a:lnTo>
                      <a:pt x="138" y="152"/>
                    </a:lnTo>
                    <a:lnTo>
                      <a:pt x="136" y="152"/>
                    </a:lnTo>
                    <a:lnTo>
                      <a:pt x="134" y="152"/>
                    </a:lnTo>
                    <a:lnTo>
                      <a:pt x="132" y="152"/>
                    </a:lnTo>
                    <a:lnTo>
                      <a:pt x="131" y="152"/>
                    </a:lnTo>
                    <a:lnTo>
                      <a:pt x="127" y="152"/>
                    </a:lnTo>
                    <a:lnTo>
                      <a:pt x="125" y="152"/>
                    </a:lnTo>
                    <a:lnTo>
                      <a:pt x="124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7" y="152"/>
                    </a:lnTo>
                    <a:lnTo>
                      <a:pt x="115" y="152"/>
                    </a:lnTo>
                    <a:lnTo>
                      <a:pt x="113" y="152"/>
                    </a:lnTo>
                    <a:lnTo>
                      <a:pt x="108" y="152"/>
                    </a:lnTo>
                    <a:lnTo>
                      <a:pt x="106" y="152"/>
                    </a:lnTo>
                    <a:lnTo>
                      <a:pt x="104" y="152"/>
                    </a:lnTo>
                    <a:lnTo>
                      <a:pt x="101" y="152"/>
                    </a:lnTo>
                    <a:lnTo>
                      <a:pt x="99" y="152"/>
                    </a:lnTo>
                    <a:lnTo>
                      <a:pt x="95" y="152"/>
                    </a:lnTo>
                    <a:lnTo>
                      <a:pt x="94" y="152"/>
                    </a:lnTo>
                    <a:lnTo>
                      <a:pt x="92" y="152"/>
                    </a:lnTo>
                    <a:lnTo>
                      <a:pt x="90" y="152"/>
                    </a:lnTo>
                    <a:lnTo>
                      <a:pt x="88" y="152"/>
                    </a:lnTo>
                    <a:lnTo>
                      <a:pt x="85" y="152"/>
                    </a:lnTo>
                    <a:lnTo>
                      <a:pt x="83" y="152"/>
                    </a:lnTo>
                    <a:lnTo>
                      <a:pt x="81" y="152"/>
                    </a:lnTo>
                    <a:lnTo>
                      <a:pt x="80" y="152"/>
                    </a:lnTo>
                    <a:lnTo>
                      <a:pt x="76" y="152"/>
                    </a:lnTo>
                    <a:lnTo>
                      <a:pt x="74" y="152"/>
                    </a:lnTo>
                    <a:lnTo>
                      <a:pt x="73" y="152"/>
                    </a:lnTo>
                    <a:lnTo>
                      <a:pt x="71" y="152"/>
                    </a:lnTo>
                    <a:lnTo>
                      <a:pt x="69" y="152"/>
                    </a:lnTo>
                    <a:lnTo>
                      <a:pt x="67" y="152"/>
                    </a:lnTo>
                    <a:lnTo>
                      <a:pt x="66" y="152"/>
                    </a:lnTo>
                    <a:lnTo>
                      <a:pt x="64" y="152"/>
                    </a:lnTo>
                    <a:lnTo>
                      <a:pt x="62" y="152"/>
                    </a:lnTo>
                    <a:lnTo>
                      <a:pt x="58" y="152"/>
                    </a:lnTo>
                    <a:lnTo>
                      <a:pt x="57" y="152"/>
                    </a:lnTo>
                    <a:lnTo>
                      <a:pt x="53" y="152"/>
                    </a:lnTo>
                    <a:lnTo>
                      <a:pt x="51" y="152"/>
                    </a:lnTo>
                    <a:lnTo>
                      <a:pt x="48" y="152"/>
                    </a:lnTo>
                    <a:lnTo>
                      <a:pt x="46" y="152"/>
                    </a:lnTo>
                    <a:lnTo>
                      <a:pt x="44" y="152"/>
                    </a:lnTo>
                    <a:lnTo>
                      <a:pt x="43" y="152"/>
                    </a:lnTo>
                    <a:lnTo>
                      <a:pt x="41" y="152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27" y="152"/>
                    </a:lnTo>
                    <a:lnTo>
                      <a:pt x="25" y="152"/>
                    </a:lnTo>
                    <a:lnTo>
                      <a:pt x="21" y="152"/>
                    </a:lnTo>
                    <a:lnTo>
                      <a:pt x="20" y="152"/>
                    </a:lnTo>
                    <a:lnTo>
                      <a:pt x="18" y="152"/>
                    </a:lnTo>
                    <a:lnTo>
                      <a:pt x="16" y="152"/>
                    </a:lnTo>
                    <a:lnTo>
                      <a:pt x="14" y="152"/>
                    </a:lnTo>
                    <a:lnTo>
                      <a:pt x="13" y="152"/>
                    </a:lnTo>
                    <a:lnTo>
                      <a:pt x="11" y="152"/>
                    </a:lnTo>
                    <a:lnTo>
                      <a:pt x="7" y="152"/>
                    </a:lnTo>
                    <a:lnTo>
                      <a:pt x="4" y="152"/>
                    </a:lnTo>
                    <a:lnTo>
                      <a:pt x="2" y="152"/>
                    </a:lnTo>
                    <a:lnTo>
                      <a:pt x="2" y="149"/>
                    </a:lnTo>
                    <a:lnTo>
                      <a:pt x="2" y="147"/>
                    </a:lnTo>
                    <a:lnTo>
                      <a:pt x="2" y="144"/>
                    </a:lnTo>
                    <a:lnTo>
                      <a:pt x="2" y="142"/>
                    </a:lnTo>
                    <a:lnTo>
                      <a:pt x="2" y="132"/>
                    </a:lnTo>
                    <a:lnTo>
                      <a:pt x="2" y="130"/>
                    </a:lnTo>
                    <a:lnTo>
                      <a:pt x="2" y="127"/>
                    </a:lnTo>
                    <a:lnTo>
                      <a:pt x="2" y="125"/>
                    </a:lnTo>
                    <a:lnTo>
                      <a:pt x="2" y="122"/>
                    </a:lnTo>
                    <a:lnTo>
                      <a:pt x="2" y="120"/>
                    </a:lnTo>
                    <a:lnTo>
                      <a:pt x="2" y="117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2" y="100"/>
                    </a:lnTo>
                    <a:lnTo>
                      <a:pt x="2" y="98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6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2" y="71"/>
                    </a:lnTo>
                    <a:lnTo>
                      <a:pt x="2" y="68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61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2" y="41"/>
                    </a:lnTo>
                    <a:lnTo>
                      <a:pt x="2" y="39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4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6" name="Freeform 94"/>
              <p:cNvSpPr>
                <a:spLocks/>
              </p:cNvSpPr>
              <p:nvPr/>
            </p:nvSpPr>
            <p:spPr bwMode="auto">
              <a:xfrm>
                <a:off x="2869" y="3005"/>
                <a:ext cx="159" cy="154"/>
              </a:xfrm>
              <a:custGeom>
                <a:avLst/>
                <a:gdLst>
                  <a:gd name="T0" fmla="*/ 7 w 159"/>
                  <a:gd name="T1" fmla="*/ 0 h 154"/>
                  <a:gd name="T2" fmla="*/ 11 w 159"/>
                  <a:gd name="T3" fmla="*/ 0 h 154"/>
                  <a:gd name="T4" fmla="*/ 13 w 159"/>
                  <a:gd name="T5" fmla="*/ 0 h 154"/>
                  <a:gd name="T6" fmla="*/ 20 w 159"/>
                  <a:gd name="T7" fmla="*/ 0 h 154"/>
                  <a:gd name="T8" fmla="*/ 29 w 159"/>
                  <a:gd name="T9" fmla="*/ 0 h 154"/>
                  <a:gd name="T10" fmla="*/ 37 w 159"/>
                  <a:gd name="T11" fmla="*/ 0 h 154"/>
                  <a:gd name="T12" fmla="*/ 39 w 159"/>
                  <a:gd name="T13" fmla="*/ 0 h 154"/>
                  <a:gd name="T14" fmla="*/ 58 w 159"/>
                  <a:gd name="T15" fmla="*/ 0 h 154"/>
                  <a:gd name="T16" fmla="*/ 64 w 159"/>
                  <a:gd name="T17" fmla="*/ 0 h 154"/>
                  <a:gd name="T18" fmla="*/ 73 w 159"/>
                  <a:gd name="T19" fmla="*/ 0 h 154"/>
                  <a:gd name="T20" fmla="*/ 76 w 159"/>
                  <a:gd name="T21" fmla="*/ 0 h 154"/>
                  <a:gd name="T22" fmla="*/ 78 w 159"/>
                  <a:gd name="T23" fmla="*/ 0 h 154"/>
                  <a:gd name="T24" fmla="*/ 83 w 159"/>
                  <a:gd name="T25" fmla="*/ 0 h 154"/>
                  <a:gd name="T26" fmla="*/ 87 w 159"/>
                  <a:gd name="T27" fmla="*/ 0 h 154"/>
                  <a:gd name="T28" fmla="*/ 88 w 159"/>
                  <a:gd name="T29" fmla="*/ 0 h 154"/>
                  <a:gd name="T30" fmla="*/ 94 w 159"/>
                  <a:gd name="T31" fmla="*/ 0 h 154"/>
                  <a:gd name="T32" fmla="*/ 99 w 159"/>
                  <a:gd name="T33" fmla="*/ 0 h 154"/>
                  <a:gd name="T34" fmla="*/ 102 w 159"/>
                  <a:gd name="T35" fmla="*/ 0 h 154"/>
                  <a:gd name="T36" fmla="*/ 124 w 159"/>
                  <a:gd name="T37" fmla="*/ 0 h 154"/>
                  <a:gd name="T38" fmla="*/ 129 w 159"/>
                  <a:gd name="T39" fmla="*/ 0 h 154"/>
                  <a:gd name="T40" fmla="*/ 136 w 159"/>
                  <a:gd name="T41" fmla="*/ 0 h 154"/>
                  <a:gd name="T42" fmla="*/ 145 w 159"/>
                  <a:gd name="T43" fmla="*/ 0 h 154"/>
                  <a:gd name="T44" fmla="*/ 152 w 159"/>
                  <a:gd name="T45" fmla="*/ 0 h 154"/>
                  <a:gd name="T46" fmla="*/ 157 w 159"/>
                  <a:gd name="T47" fmla="*/ 2 h 154"/>
                  <a:gd name="T48" fmla="*/ 157 w 159"/>
                  <a:gd name="T49" fmla="*/ 12 h 154"/>
                  <a:gd name="T50" fmla="*/ 159 w 159"/>
                  <a:gd name="T51" fmla="*/ 22 h 154"/>
                  <a:gd name="T52" fmla="*/ 159 w 159"/>
                  <a:gd name="T53" fmla="*/ 32 h 154"/>
                  <a:gd name="T54" fmla="*/ 159 w 159"/>
                  <a:gd name="T55" fmla="*/ 49 h 154"/>
                  <a:gd name="T56" fmla="*/ 159 w 159"/>
                  <a:gd name="T57" fmla="*/ 68 h 154"/>
                  <a:gd name="T58" fmla="*/ 159 w 159"/>
                  <a:gd name="T59" fmla="*/ 76 h 154"/>
                  <a:gd name="T60" fmla="*/ 159 w 159"/>
                  <a:gd name="T61" fmla="*/ 93 h 154"/>
                  <a:gd name="T62" fmla="*/ 159 w 159"/>
                  <a:gd name="T63" fmla="*/ 113 h 154"/>
                  <a:gd name="T64" fmla="*/ 157 w 159"/>
                  <a:gd name="T65" fmla="*/ 132 h 154"/>
                  <a:gd name="T66" fmla="*/ 157 w 159"/>
                  <a:gd name="T67" fmla="*/ 144 h 154"/>
                  <a:gd name="T68" fmla="*/ 157 w 159"/>
                  <a:gd name="T69" fmla="*/ 154 h 154"/>
                  <a:gd name="T70" fmla="*/ 147 w 159"/>
                  <a:gd name="T71" fmla="*/ 152 h 154"/>
                  <a:gd name="T72" fmla="*/ 139 w 159"/>
                  <a:gd name="T73" fmla="*/ 152 h 154"/>
                  <a:gd name="T74" fmla="*/ 127 w 159"/>
                  <a:gd name="T75" fmla="*/ 152 h 154"/>
                  <a:gd name="T76" fmla="*/ 113 w 159"/>
                  <a:gd name="T77" fmla="*/ 152 h 154"/>
                  <a:gd name="T78" fmla="*/ 106 w 159"/>
                  <a:gd name="T79" fmla="*/ 152 h 154"/>
                  <a:gd name="T80" fmla="*/ 95 w 159"/>
                  <a:gd name="T81" fmla="*/ 152 h 154"/>
                  <a:gd name="T82" fmla="*/ 83 w 159"/>
                  <a:gd name="T83" fmla="*/ 152 h 154"/>
                  <a:gd name="T84" fmla="*/ 73 w 159"/>
                  <a:gd name="T85" fmla="*/ 152 h 154"/>
                  <a:gd name="T86" fmla="*/ 64 w 159"/>
                  <a:gd name="T87" fmla="*/ 152 h 154"/>
                  <a:gd name="T88" fmla="*/ 48 w 159"/>
                  <a:gd name="T89" fmla="*/ 152 h 154"/>
                  <a:gd name="T90" fmla="*/ 39 w 159"/>
                  <a:gd name="T91" fmla="*/ 152 h 154"/>
                  <a:gd name="T92" fmla="*/ 21 w 159"/>
                  <a:gd name="T93" fmla="*/ 152 h 154"/>
                  <a:gd name="T94" fmla="*/ 7 w 159"/>
                  <a:gd name="T95" fmla="*/ 152 h 154"/>
                  <a:gd name="T96" fmla="*/ 2 w 159"/>
                  <a:gd name="T97" fmla="*/ 152 h 154"/>
                  <a:gd name="T98" fmla="*/ 2 w 159"/>
                  <a:gd name="T99" fmla="*/ 130 h 154"/>
                  <a:gd name="T100" fmla="*/ 2 w 159"/>
                  <a:gd name="T101" fmla="*/ 120 h 154"/>
                  <a:gd name="T102" fmla="*/ 2 w 159"/>
                  <a:gd name="T103" fmla="*/ 98 h 154"/>
                  <a:gd name="T104" fmla="*/ 0 w 159"/>
                  <a:gd name="T105" fmla="*/ 76 h 154"/>
                  <a:gd name="T106" fmla="*/ 2 w 159"/>
                  <a:gd name="T107" fmla="*/ 64 h 154"/>
                  <a:gd name="T108" fmla="*/ 2 w 159"/>
                  <a:gd name="T109" fmla="*/ 44 h 154"/>
                  <a:gd name="T110" fmla="*/ 2 w 159"/>
                  <a:gd name="T111" fmla="*/ 34 h 154"/>
                  <a:gd name="T112" fmla="*/ 2 w 159"/>
                  <a:gd name="T113" fmla="*/ 24 h 154"/>
                  <a:gd name="T114" fmla="*/ 2 w 159"/>
                  <a:gd name="T115" fmla="*/ 15 h 15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59"/>
                  <a:gd name="T175" fmla="*/ 0 h 154"/>
                  <a:gd name="T176" fmla="*/ 159 w 159"/>
                  <a:gd name="T177" fmla="*/ 154 h 15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59" h="154">
                    <a:moveTo>
                      <a:pt x="2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8" y="0"/>
                    </a:lnTo>
                    <a:lnTo>
                      <a:pt x="117" y="0"/>
                    </a:lnTo>
                    <a:lnTo>
                      <a:pt x="122" y="0"/>
                    </a:lnTo>
                    <a:lnTo>
                      <a:pt x="124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5" y="0"/>
                    </a:lnTo>
                    <a:lnTo>
                      <a:pt x="147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7" y="0"/>
                    </a:lnTo>
                    <a:lnTo>
                      <a:pt x="157" y="2"/>
                    </a:lnTo>
                    <a:lnTo>
                      <a:pt x="157" y="5"/>
                    </a:lnTo>
                    <a:lnTo>
                      <a:pt x="157" y="7"/>
                    </a:lnTo>
                    <a:lnTo>
                      <a:pt x="157" y="10"/>
                    </a:lnTo>
                    <a:lnTo>
                      <a:pt x="157" y="12"/>
                    </a:lnTo>
                    <a:lnTo>
                      <a:pt x="157" y="15"/>
                    </a:lnTo>
                    <a:lnTo>
                      <a:pt x="159" y="20"/>
                    </a:lnTo>
                    <a:lnTo>
                      <a:pt x="159" y="22"/>
                    </a:lnTo>
                    <a:lnTo>
                      <a:pt x="159" y="27"/>
                    </a:lnTo>
                    <a:lnTo>
                      <a:pt x="159" y="29"/>
                    </a:lnTo>
                    <a:lnTo>
                      <a:pt x="159" y="32"/>
                    </a:lnTo>
                    <a:lnTo>
                      <a:pt x="159" y="34"/>
                    </a:lnTo>
                    <a:lnTo>
                      <a:pt x="159" y="37"/>
                    </a:lnTo>
                    <a:lnTo>
                      <a:pt x="159" y="41"/>
                    </a:lnTo>
                    <a:lnTo>
                      <a:pt x="159" y="49"/>
                    </a:lnTo>
                    <a:lnTo>
                      <a:pt x="159" y="51"/>
                    </a:lnTo>
                    <a:lnTo>
                      <a:pt x="159" y="61"/>
                    </a:lnTo>
                    <a:lnTo>
                      <a:pt x="159" y="64"/>
                    </a:lnTo>
                    <a:lnTo>
                      <a:pt x="159" y="68"/>
                    </a:lnTo>
                    <a:lnTo>
                      <a:pt x="159" y="71"/>
                    </a:lnTo>
                    <a:lnTo>
                      <a:pt x="159" y="73"/>
                    </a:lnTo>
                    <a:lnTo>
                      <a:pt x="159" y="76"/>
                    </a:lnTo>
                    <a:lnTo>
                      <a:pt x="159" y="78"/>
                    </a:lnTo>
                    <a:lnTo>
                      <a:pt x="159" y="81"/>
                    </a:lnTo>
                    <a:lnTo>
                      <a:pt x="159" y="83"/>
                    </a:lnTo>
                    <a:lnTo>
                      <a:pt x="159" y="86"/>
                    </a:lnTo>
                    <a:lnTo>
                      <a:pt x="159" y="93"/>
                    </a:lnTo>
                    <a:lnTo>
                      <a:pt x="159" y="98"/>
                    </a:lnTo>
                    <a:lnTo>
                      <a:pt x="159" y="103"/>
                    </a:lnTo>
                    <a:lnTo>
                      <a:pt x="159" y="108"/>
                    </a:lnTo>
                    <a:lnTo>
                      <a:pt x="159" y="110"/>
                    </a:lnTo>
                    <a:lnTo>
                      <a:pt x="159" y="113"/>
                    </a:lnTo>
                    <a:lnTo>
                      <a:pt x="159" y="120"/>
                    </a:lnTo>
                    <a:lnTo>
                      <a:pt x="159" y="122"/>
                    </a:lnTo>
                    <a:lnTo>
                      <a:pt x="159" y="130"/>
                    </a:lnTo>
                    <a:lnTo>
                      <a:pt x="157" y="132"/>
                    </a:lnTo>
                    <a:lnTo>
                      <a:pt x="157" y="139"/>
                    </a:lnTo>
                    <a:lnTo>
                      <a:pt x="157" y="142"/>
                    </a:lnTo>
                    <a:lnTo>
                      <a:pt x="157" y="144"/>
                    </a:lnTo>
                    <a:lnTo>
                      <a:pt x="157" y="147"/>
                    </a:lnTo>
                    <a:lnTo>
                      <a:pt x="157" y="149"/>
                    </a:lnTo>
                    <a:lnTo>
                      <a:pt x="157" y="152"/>
                    </a:lnTo>
                    <a:lnTo>
                      <a:pt x="157" y="154"/>
                    </a:lnTo>
                    <a:lnTo>
                      <a:pt x="154" y="152"/>
                    </a:lnTo>
                    <a:lnTo>
                      <a:pt x="152" y="152"/>
                    </a:lnTo>
                    <a:lnTo>
                      <a:pt x="150" y="152"/>
                    </a:lnTo>
                    <a:lnTo>
                      <a:pt x="148" y="152"/>
                    </a:lnTo>
                    <a:lnTo>
                      <a:pt x="147" y="152"/>
                    </a:lnTo>
                    <a:lnTo>
                      <a:pt x="145" y="152"/>
                    </a:lnTo>
                    <a:lnTo>
                      <a:pt x="143" y="152"/>
                    </a:lnTo>
                    <a:lnTo>
                      <a:pt x="141" y="152"/>
                    </a:lnTo>
                    <a:lnTo>
                      <a:pt x="139" y="152"/>
                    </a:lnTo>
                    <a:lnTo>
                      <a:pt x="138" y="152"/>
                    </a:lnTo>
                    <a:lnTo>
                      <a:pt x="136" y="152"/>
                    </a:lnTo>
                    <a:lnTo>
                      <a:pt x="134" y="152"/>
                    </a:lnTo>
                    <a:lnTo>
                      <a:pt x="132" y="152"/>
                    </a:lnTo>
                    <a:lnTo>
                      <a:pt x="131" y="152"/>
                    </a:lnTo>
                    <a:lnTo>
                      <a:pt x="127" y="152"/>
                    </a:lnTo>
                    <a:lnTo>
                      <a:pt x="125" y="152"/>
                    </a:lnTo>
                    <a:lnTo>
                      <a:pt x="124" y="152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7" y="152"/>
                    </a:lnTo>
                    <a:lnTo>
                      <a:pt x="115" y="152"/>
                    </a:lnTo>
                    <a:lnTo>
                      <a:pt x="113" y="152"/>
                    </a:lnTo>
                    <a:lnTo>
                      <a:pt x="108" y="152"/>
                    </a:lnTo>
                    <a:lnTo>
                      <a:pt x="106" y="152"/>
                    </a:lnTo>
                    <a:lnTo>
                      <a:pt x="104" y="152"/>
                    </a:lnTo>
                    <a:lnTo>
                      <a:pt x="101" y="152"/>
                    </a:lnTo>
                    <a:lnTo>
                      <a:pt x="99" y="152"/>
                    </a:lnTo>
                    <a:lnTo>
                      <a:pt x="95" y="152"/>
                    </a:lnTo>
                    <a:lnTo>
                      <a:pt x="94" y="152"/>
                    </a:lnTo>
                    <a:lnTo>
                      <a:pt x="92" y="152"/>
                    </a:lnTo>
                    <a:lnTo>
                      <a:pt x="90" y="152"/>
                    </a:lnTo>
                    <a:lnTo>
                      <a:pt x="88" y="152"/>
                    </a:lnTo>
                    <a:lnTo>
                      <a:pt x="85" y="152"/>
                    </a:lnTo>
                    <a:lnTo>
                      <a:pt x="83" y="152"/>
                    </a:lnTo>
                    <a:lnTo>
                      <a:pt x="81" y="152"/>
                    </a:lnTo>
                    <a:lnTo>
                      <a:pt x="80" y="152"/>
                    </a:lnTo>
                    <a:lnTo>
                      <a:pt x="76" y="152"/>
                    </a:lnTo>
                    <a:lnTo>
                      <a:pt x="74" y="152"/>
                    </a:lnTo>
                    <a:lnTo>
                      <a:pt x="73" y="152"/>
                    </a:lnTo>
                    <a:lnTo>
                      <a:pt x="71" y="152"/>
                    </a:lnTo>
                    <a:lnTo>
                      <a:pt x="69" y="152"/>
                    </a:lnTo>
                    <a:lnTo>
                      <a:pt x="67" y="152"/>
                    </a:lnTo>
                    <a:lnTo>
                      <a:pt x="66" y="152"/>
                    </a:lnTo>
                    <a:lnTo>
                      <a:pt x="64" y="152"/>
                    </a:lnTo>
                    <a:lnTo>
                      <a:pt x="62" y="152"/>
                    </a:lnTo>
                    <a:lnTo>
                      <a:pt x="58" y="152"/>
                    </a:lnTo>
                    <a:lnTo>
                      <a:pt x="57" y="152"/>
                    </a:lnTo>
                    <a:lnTo>
                      <a:pt x="53" y="152"/>
                    </a:lnTo>
                    <a:lnTo>
                      <a:pt x="51" y="152"/>
                    </a:lnTo>
                    <a:lnTo>
                      <a:pt x="48" y="152"/>
                    </a:lnTo>
                    <a:lnTo>
                      <a:pt x="46" y="152"/>
                    </a:lnTo>
                    <a:lnTo>
                      <a:pt x="44" y="152"/>
                    </a:lnTo>
                    <a:lnTo>
                      <a:pt x="43" y="152"/>
                    </a:lnTo>
                    <a:lnTo>
                      <a:pt x="41" y="152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34" y="152"/>
                    </a:lnTo>
                    <a:lnTo>
                      <a:pt x="32" y="152"/>
                    </a:lnTo>
                    <a:lnTo>
                      <a:pt x="27" y="152"/>
                    </a:lnTo>
                    <a:lnTo>
                      <a:pt x="25" y="152"/>
                    </a:lnTo>
                    <a:lnTo>
                      <a:pt x="21" y="152"/>
                    </a:lnTo>
                    <a:lnTo>
                      <a:pt x="20" y="152"/>
                    </a:lnTo>
                    <a:lnTo>
                      <a:pt x="18" y="152"/>
                    </a:lnTo>
                    <a:lnTo>
                      <a:pt x="16" y="152"/>
                    </a:lnTo>
                    <a:lnTo>
                      <a:pt x="14" y="152"/>
                    </a:lnTo>
                    <a:lnTo>
                      <a:pt x="13" y="152"/>
                    </a:lnTo>
                    <a:lnTo>
                      <a:pt x="11" y="152"/>
                    </a:lnTo>
                    <a:lnTo>
                      <a:pt x="7" y="152"/>
                    </a:lnTo>
                    <a:lnTo>
                      <a:pt x="4" y="152"/>
                    </a:lnTo>
                    <a:lnTo>
                      <a:pt x="2" y="152"/>
                    </a:lnTo>
                    <a:lnTo>
                      <a:pt x="2" y="149"/>
                    </a:lnTo>
                    <a:lnTo>
                      <a:pt x="2" y="147"/>
                    </a:lnTo>
                    <a:lnTo>
                      <a:pt x="2" y="144"/>
                    </a:lnTo>
                    <a:lnTo>
                      <a:pt x="2" y="142"/>
                    </a:lnTo>
                    <a:lnTo>
                      <a:pt x="2" y="132"/>
                    </a:lnTo>
                    <a:lnTo>
                      <a:pt x="2" y="130"/>
                    </a:lnTo>
                    <a:lnTo>
                      <a:pt x="2" y="127"/>
                    </a:lnTo>
                    <a:lnTo>
                      <a:pt x="2" y="125"/>
                    </a:lnTo>
                    <a:lnTo>
                      <a:pt x="2" y="122"/>
                    </a:lnTo>
                    <a:lnTo>
                      <a:pt x="2" y="120"/>
                    </a:lnTo>
                    <a:lnTo>
                      <a:pt x="2" y="117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2" y="100"/>
                    </a:lnTo>
                    <a:lnTo>
                      <a:pt x="2" y="98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6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2" y="71"/>
                    </a:lnTo>
                    <a:lnTo>
                      <a:pt x="2" y="68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61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2" y="44"/>
                    </a:lnTo>
                    <a:lnTo>
                      <a:pt x="2" y="41"/>
                    </a:lnTo>
                    <a:lnTo>
                      <a:pt x="2" y="39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4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7" name="Freeform 95"/>
              <p:cNvSpPr>
                <a:spLocks/>
              </p:cNvSpPr>
              <p:nvPr/>
            </p:nvSpPr>
            <p:spPr bwMode="auto">
              <a:xfrm>
                <a:off x="3026" y="3034"/>
                <a:ext cx="201" cy="155"/>
              </a:xfrm>
              <a:custGeom>
                <a:avLst/>
                <a:gdLst>
                  <a:gd name="T0" fmla="*/ 106 w 201"/>
                  <a:gd name="T1" fmla="*/ 3 h 155"/>
                  <a:gd name="T2" fmla="*/ 120 w 201"/>
                  <a:gd name="T3" fmla="*/ 3 h 155"/>
                  <a:gd name="T4" fmla="*/ 129 w 201"/>
                  <a:gd name="T5" fmla="*/ 5 h 155"/>
                  <a:gd name="T6" fmla="*/ 127 w 201"/>
                  <a:gd name="T7" fmla="*/ 15 h 155"/>
                  <a:gd name="T8" fmla="*/ 127 w 201"/>
                  <a:gd name="T9" fmla="*/ 22 h 155"/>
                  <a:gd name="T10" fmla="*/ 127 w 201"/>
                  <a:gd name="T11" fmla="*/ 27 h 155"/>
                  <a:gd name="T12" fmla="*/ 127 w 201"/>
                  <a:gd name="T13" fmla="*/ 32 h 155"/>
                  <a:gd name="T14" fmla="*/ 132 w 201"/>
                  <a:gd name="T15" fmla="*/ 32 h 155"/>
                  <a:gd name="T16" fmla="*/ 141 w 201"/>
                  <a:gd name="T17" fmla="*/ 32 h 155"/>
                  <a:gd name="T18" fmla="*/ 150 w 201"/>
                  <a:gd name="T19" fmla="*/ 32 h 155"/>
                  <a:gd name="T20" fmla="*/ 159 w 201"/>
                  <a:gd name="T21" fmla="*/ 32 h 155"/>
                  <a:gd name="T22" fmla="*/ 169 w 201"/>
                  <a:gd name="T23" fmla="*/ 32 h 155"/>
                  <a:gd name="T24" fmla="*/ 173 w 201"/>
                  <a:gd name="T25" fmla="*/ 32 h 155"/>
                  <a:gd name="T26" fmla="*/ 189 w 201"/>
                  <a:gd name="T27" fmla="*/ 32 h 155"/>
                  <a:gd name="T28" fmla="*/ 191 w 201"/>
                  <a:gd name="T29" fmla="*/ 49 h 155"/>
                  <a:gd name="T30" fmla="*/ 191 w 201"/>
                  <a:gd name="T31" fmla="*/ 64 h 155"/>
                  <a:gd name="T32" fmla="*/ 191 w 201"/>
                  <a:gd name="T33" fmla="*/ 76 h 155"/>
                  <a:gd name="T34" fmla="*/ 191 w 201"/>
                  <a:gd name="T35" fmla="*/ 81 h 155"/>
                  <a:gd name="T36" fmla="*/ 191 w 201"/>
                  <a:gd name="T37" fmla="*/ 88 h 155"/>
                  <a:gd name="T38" fmla="*/ 199 w 201"/>
                  <a:gd name="T39" fmla="*/ 93 h 155"/>
                  <a:gd name="T40" fmla="*/ 199 w 201"/>
                  <a:gd name="T41" fmla="*/ 103 h 155"/>
                  <a:gd name="T42" fmla="*/ 199 w 201"/>
                  <a:gd name="T43" fmla="*/ 110 h 155"/>
                  <a:gd name="T44" fmla="*/ 199 w 201"/>
                  <a:gd name="T45" fmla="*/ 120 h 155"/>
                  <a:gd name="T46" fmla="*/ 191 w 201"/>
                  <a:gd name="T47" fmla="*/ 125 h 155"/>
                  <a:gd name="T48" fmla="*/ 157 w 201"/>
                  <a:gd name="T49" fmla="*/ 125 h 155"/>
                  <a:gd name="T50" fmla="*/ 139 w 201"/>
                  <a:gd name="T51" fmla="*/ 125 h 155"/>
                  <a:gd name="T52" fmla="*/ 127 w 201"/>
                  <a:gd name="T53" fmla="*/ 125 h 155"/>
                  <a:gd name="T54" fmla="*/ 115 w 201"/>
                  <a:gd name="T55" fmla="*/ 125 h 155"/>
                  <a:gd name="T56" fmla="*/ 113 w 201"/>
                  <a:gd name="T57" fmla="*/ 137 h 155"/>
                  <a:gd name="T58" fmla="*/ 113 w 201"/>
                  <a:gd name="T59" fmla="*/ 145 h 155"/>
                  <a:gd name="T60" fmla="*/ 113 w 201"/>
                  <a:gd name="T61" fmla="*/ 155 h 155"/>
                  <a:gd name="T62" fmla="*/ 101 w 201"/>
                  <a:gd name="T63" fmla="*/ 155 h 155"/>
                  <a:gd name="T64" fmla="*/ 83 w 201"/>
                  <a:gd name="T65" fmla="*/ 155 h 155"/>
                  <a:gd name="T66" fmla="*/ 78 w 201"/>
                  <a:gd name="T67" fmla="*/ 155 h 155"/>
                  <a:gd name="T68" fmla="*/ 62 w 201"/>
                  <a:gd name="T69" fmla="*/ 155 h 155"/>
                  <a:gd name="T70" fmla="*/ 51 w 201"/>
                  <a:gd name="T71" fmla="*/ 145 h 155"/>
                  <a:gd name="T72" fmla="*/ 51 w 201"/>
                  <a:gd name="T73" fmla="*/ 135 h 155"/>
                  <a:gd name="T74" fmla="*/ 51 w 201"/>
                  <a:gd name="T75" fmla="*/ 125 h 155"/>
                  <a:gd name="T76" fmla="*/ 46 w 201"/>
                  <a:gd name="T77" fmla="*/ 125 h 155"/>
                  <a:gd name="T78" fmla="*/ 14 w 201"/>
                  <a:gd name="T79" fmla="*/ 125 h 155"/>
                  <a:gd name="T80" fmla="*/ 2 w 201"/>
                  <a:gd name="T81" fmla="*/ 125 h 155"/>
                  <a:gd name="T82" fmla="*/ 0 w 201"/>
                  <a:gd name="T83" fmla="*/ 118 h 155"/>
                  <a:gd name="T84" fmla="*/ 0 w 201"/>
                  <a:gd name="T85" fmla="*/ 113 h 155"/>
                  <a:gd name="T86" fmla="*/ 2 w 201"/>
                  <a:gd name="T87" fmla="*/ 93 h 155"/>
                  <a:gd name="T88" fmla="*/ 2 w 201"/>
                  <a:gd name="T89" fmla="*/ 81 h 155"/>
                  <a:gd name="T90" fmla="*/ 2 w 201"/>
                  <a:gd name="T91" fmla="*/ 64 h 155"/>
                  <a:gd name="T92" fmla="*/ 2 w 201"/>
                  <a:gd name="T93" fmla="*/ 49 h 155"/>
                  <a:gd name="T94" fmla="*/ 2 w 201"/>
                  <a:gd name="T95" fmla="*/ 42 h 155"/>
                  <a:gd name="T96" fmla="*/ 2 w 201"/>
                  <a:gd name="T97" fmla="*/ 32 h 155"/>
                  <a:gd name="T98" fmla="*/ 2 w 201"/>
                  <a:gd name="T99" fmla="*/ 12 h 155"/>
                  <a:gd name="T100" fmla="*/ 2 w 201"/>
                  <a:gd name="T101" fmla="*/ 3 h 155"/>
                  <a:gd name="T102" fmla="*/ 16 w 201"/>
                  <a:gd name="T103" fmla="*/ 0 h 155"/>
                  <a:gd name="T104" fmla="*/ 25 w 201"/>
                  <a:gd name="T105" fmla="*/ 0 h 155"/>
                  <a:gd name="T106" fmla="*/ 48 w 201"/>
                  <a:gd name="T107" fmla="*/ 0 h 155"/>
                  <a:gd name="T108" fmla="*/ 64 w 201"/>
                  <a:gd name="T109" fmla="*/ 0 h 155"/>
                  <a:gd name="T110" fmla="*/ 78 w 201"/>
                  <a:gd name="T111" fmla="*/ 3 h 155"/>
                  <a:gd name="T112" fmla="*/ 88 w 201"/>
                  <a:gd name="T113" fmla="*/ 3 h 155"/>
                  <a:gd name="T114" fmla="*/ 92 w 201"/>
                  <a:gd name="T115" fmla="*/ 3 h 15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01"/>
                  <a:gd name="T175" fmla="*/ 0 h 155"/>
                  <a:gd name="T176" fmla="*/ 201 w 201"/>
                  <a:gd name="T177" fmla="*/ 155 h 15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01" h="155">
                    <a:moveTo>
                      <a:pt x="97" y="3"/>
                    </a:moveTo>
                    <a:lnTo>
                      <a:pt x="99" y="3"/>
                    </a:lnTo>
                    <a:lnTo>
                      <a:pt x="101" y="3"/>
                    </a:lnTo>
                    <a:lnTo>
                      <a:pt x="102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7" y="3"/>
                    </a:lnTo>
                    <a:lnTo>
                      <a:pt x="120" y="3"/>
                    </a:lnTo>
                    <a:lnTo>
                      <a:pt x="127" y="3"/>
                    </a:lnTo>
                    <a:lnTo>
                      <a:pt x="129" y="3"/>
                    </a:lnTo>
                    <a:lnTo>
                      <a:pt x="129" y="5"/>
                    </a:lnTo>
                    <a:lnTo>
                      <a:pt x="129" y="8"/>
                    </a:lnTo>
                    <a:lnTo>
                      <a:pt x="127" y="10"/>
                    </a:lnTo>
                    <a:lnTo>
                      <a:pt x="127" y="12"/>
                    </a:lnTo>
                    <a:lnTo>
                      <a:pt x="127" y="15"/>
                    </a:lnTo>
                    <a:lnTo>
                      <a:pt x="127" y="17"/>
                    </a:lnTo>
                    <a:lnTo>
                      <a:pt x="127" y="20"/>
                    </a:lnTo>
                    <a:lnTo>
                      <a:pt x="127" y="22"/>
                    </a:lnTo>
                    <a:lnTo>
                      <a:pt x="127" y="25"/>
                    </a:lnTo>
                    <a:lnTo>
                      <a:pt x="127" y="27"/>
                    </a:lnTo>
                    <a:lnTo>
                      <a:pt x="127" y="30"/>
                    </a:lnTo>
                    <a:lnTo>
                      <a:pt x="127" y="32"/>
                    </a:lnTo>
                    <a:lnTo>
                      <a:pt x="129" y="32"/>
                    </a:lnTo>
                    <a:lnTo>
                      <a:pt x="132" y="32"/>
                    </a:lnTo>
                    <a:lnTo>
                      <a:pt x="134" y="32"/>
                    </a:lnTo>
                    <a:lnTo>
                      <a:pt x="136" y="32"/>
                    </a:lnTo>
                    <a:lnTo>
                      <a:pt x="141" y="32"/>
                    </a:lnTo>
                    <a:lnTo>
                      <a:pt x="145" y="32"/>
                    </a:lnTo>
                    <a:lnTo>
                      <a:pt x="146" y="32"/>
                    </a:lnTo>
                    <a:lnTo>
                      <a:pt x="148" y="32"/>
                    </a:lnTo>
                    <a:lnTo>
                      <a:pt x="150" y="32"/>
                    </a:lnTo>
                    <a:lnTo>
                      <a:pt x="152" y="32"/>
                    </a:lnTo>
                    <a:lnTo>
                      <a:pt x="154" y="32"/>
                    </a:lnTo>
                    <a:lnTo>
                      <a:pt x="155" y="32"/>
                    </a:lnTo>
                    <a:lnTo>
                      <a:pt x="159" y="32"/>
                    </a:lnTo>
                    <a:lnTo>
                      <a:pt x="162" y="32"/>
                    </a:lnTo>
                    <a:lnTo>
                      <a:pt x="166" y="32"/>
                    </a:lnTo>
                    <a:lnTo>
                      <a:pt x="169" y="32"/>
                    </a:lnTo>
                    <a:lnTo>
                      <a:pt x="171" y="32"/>
                    </a:lnTo>
                    <a:lnTo>
                      <a:pt x="173" y="32"/>
                    </a:lnTo>
                    <a:lnTo>
                      <a:pt x="175" y="32"/>
                    </a:lnTo>
                    <a:lnTo>
                      <a:pt x="176" y="32"/>
                    </a:lnTo>
                    <a:lnTo>
                      <a:pt x="178" y="32"/>
                    </a:lnTo>
                    <a:lnTo>
                      <a:pt x="187" y="32"/>
                    </a:lnTo>
                    <a:lnTo>
                      <a:pt x="189" y="32"/>
                    </a:lnTo>
                    <a:lnTo>
                      <a:pt x="191" y="32"/>
                    </a:lnTo>
                    <a:lnTo>
                      <a:pt x="191" y="35"/>
                    </a:lnTo>
                    <a:lnTo>
                      <a:pt x="191" y="44"/>
                    </a:lnTo>
                    <a:lnTo>
                      <a:pt x="191" y="47"/>
                    </a:lnTo>
                    <a:lnTo>
                      <a:pt x="191" y="49"/>
                    </a:lnTo>
                    <a:lnTo>
                      <a:pt x="191" y="59"/>
                    </a:lnTo>
                    <a:lnTo>
                      <a:pt x="191" y="62"/>
                    </a:lnTo>
                    <a:lnTo>
                      <a:pt x="191" y="64"/>
                    </a:lnTo>
                    <a:lnTo>
                      <a:pt x="191" y="66"/>
                    </a:lnTo>
                    <a:lnTo>
                      <a:pt x="191" y="69"/>
                    </a:lnTo>
                    <a:lnTo>
                      <a:pt x="191" y="71"/>
                    </a:lnTo>
                    <a:lnTo>
                      <a:pt x="191" y="74"/>
                    </a:lnTo>
                    <a:lnTo>
                      <a:pt x="191" y="76"/>
                    </a:lnTo>
                    <a:lnTo>
                      <a:pt x="191" y="79"/>
                    </a:lnTo>
                    <a:lnTo>
                      <a:pt x="191" y="81"/>
                    </a:lnTo>
                    <a:lnTo>
                      <a:pt x="191" y="84"/>
                    </a:lnTo>
                    <a:lnTo>
                      <a:pt x="191" y="86"/>
                    </a:lnTo>
                    <a:lnTo>
                      <a:pt x="191" y="88"/>
                    </a:lnTo>
                    <a:lnTo>
                      <a:pt x="189" y="93"/>
                    </a:lnTo>
                    <a:lnTo>
                      <a:pt x="192" y="93"/>
                    </a:lnTo>
                    <a:lnTo>
                      <a:pt x="199" y="93"/>
                    </a:lnTo>
                    <a:lnTo>
                      <a:pt x="201" y="93"/>
                    </a:lnTo>
                    <a:lnTo>
                      <a:pt x="199" y="98"/>
                    </a:lnTo>
                    <a:lnTo>
                      <a:pt x="199" y="101"/>
                    </a:lnTo>
                    <a:lnTo>
                      <a:pt x="199" y="103"/>
                    </a:lnTo>
                    <a:lnTo>
                      <a:pt x="199" y="105"/>
                    </a:lnTo>
                    <a:lnTo>
                      <a:pt x="199" y="108"/>
                    </a:lnTo>
                    <a:lnTo>
                      <a:pt x="199" y="110"/>
                    </a:lnTo>
                    <a:lnTo>
                      <a:pt x="199" y="113"/>
                    </a:lnTo>
                    <a:lnTo>
                      <a:pt x="199" y="115"/>
                    </a:lnTo>
                    <a:lnTo>
                      <a:pt x="199" y="118"/>
                    </a:lnTo>
                    <a:lnTo>
                      <a:pt x="199" y="120"/>
                    </a:lnTo>
                    <a:lnTo>
                      <a:pt x="199" y="123"/>
                    </a:lnTo>
                    <a:lnTo>
                      <a:pt x="199" y="125"/>
                    </a:lnTo>
                    <a:lnTo>
                      <a:pt x="196" y="125"/>
                    </a:lnTo>
                    <a:lnTo>
                      <a:pt x="194" y="125"/>
                    </a:lnTo>
                    <a:lnTo>
                      <a:pt x="191" y="125"/>
                    </a:lnTo>
                    <a:lnTo>
                      <a:pt x="182" y="125"/>
                    </a:lnTo>
                    <a:lnTo>
                      <a:pt x="171" y="125"/>
                    </a:lnTo>
                    <a:lnTo>
                      <a:pt x="164" y="125"/>
                    </a:lnTo>
                    <a:lnTo>
                      <a:pt x="162" y="125"/>
                    </a:lnTo>
                    <a:lnTo>
                      <a:pt x="157" y="125"/>
                    </a:lnTo>
                    <a:lnTo>
                      <a:pt x="154" y="125"/>
                    </a:lnTo>
                    <a:lnTo>
                      <a:pt x="150" y="125"/>
                    </a:lnTo>
                    <a:lnTo>
                      <a:pt x="148" y="125"/>
                    </a:lnTo>
                    <a:lnTo>
                      <a:pt x="145" y="125"/>
                    </a:lnTo>
                    <a:lnTo>
                      <a:pt x="141" y="125"/>
                    </a:lnTo>
                    <a:lnTo>
                      <a:pt x="139" y="125"/>
                    </a:lnTo>
                    <a:lnTo>
                      <a:pt x="138" y="125"/>
                    </a:lnTo>
                    <a:lnTo>
                      <a:pt x="127" y="125"/>
                    </a:lnTo>
                    <a:lnTo>
                      <a:pt x="120" y="125"/>
                    </a:lnTo>
                    <a:lnTo>
                      <a:pt x="117" y="125"/>
                    </a:lnTo>
                    <a:lnTo>
                      <a:pt x="115" y="125"/>
                    </a:lnTo>
                    <a:lnTo>
                      <a:pt x="113" y="125"/>
                    </a:lnTo>
                    <a:lnTo>
                      <a:pt x="113" y="130"/>
                    </a:lnTo>
                    <a:lnTo>
                      <a:pt x="113" y="135"/>
                    </a:lnTo>
                    <a:lnTo>
                      <a:pt x="113" y="137"/>
                    </a:lnTo>
                    <a:lnTo>
                      <a:pt x="113" y="140"/>
                    </a:lnTo>
                    <a:lnTo>
                      <a:pt x="113" y="142"/>
                    </a:lnTo>
                    <a:lnTo>
                      <a:pt x="113" y="145"/>
                    </a:lnTo>
                    <a:lnTo>
                      <a:pt x="113" y="147"/>
                    </a:lnTo>
                    <a:lnTo>
                      <a:pt x="113" y="152"/>
                    </a:lnTo>
                    <a:lnTo>
                      <a:pt x="113" y="155"/>
                    </a:lnTo>
                    <a:lnTo>
                      <a:pt x="111" y="155"/>
                    </a:lnTo>
                    <a:lnTo>
                      <a:pt x="109" y="155"/>
                    </a:lnTo>
                    <a:lnTo>
                      <a:pt x="106" y="155"/>
                    </a:lnTo>
                    <a:lnTo>
                      <a:pt x="102" y="155"/>
                    </a:lnTo>
                    <a:lnTo>
                      <a:pt x="101" y="155"/>
                    </a:lnTo>
                    <a:lnTo>
                      <a:pt x="95" y="155"/>
                    </a:lnTo>
                    <a:lnTo>
                      <a:pt x="94" y="155"/>
                    </a:lnTo>
                    <a:lnTo>
                      <a:pt x="85" y="155"/>
                    </a:lnTo>
                    <a:lnTo>
                      <a:pt x="83" y="155"/>
                    </a:lnTo>
                    <a:lnTo>
                      <a:pt x="81" y="155"/>
                    </a:lnTo>
                    <a:lnTo>
                      <a:pt x="79" y="155"/>
                    </a:lnTo>
                    <a:lnTo>
                      <a:pt x="78" y="155"/>
                    </a:lnTo>
                    <a:lnTo>
                      <a:pt x="76" y="155"/>
                    </a:lnTo>
                    <a:lnTo>
                      <a:pt x="72" y="155"/>
                    </a:lnTo>
                    <a:lnTo>
                      <a:pt x="65" y="155"/>
                    </a:lnTo>
                    <a:lnTo>
                      <a:pt x="64" y="155"/>
                    </a:lnTo>
                    <a:lnTo>
                      <a:pt x="62" y="155"/>
                    </a:lnTo>
                    <a:lnTo>
                      <a:pt x="58" y="155"/>
                    </a:lnTo>
                    <a:lnTo>
                      <a:pt x="51" y="155"/>
                    </a:lnTo>
                    <a:lnTo>
                      <a:pt x="51" y="152"/>
                    </a:lnTo>
                    <a:lnTo>
                      <a:pt x="51" y="150"/>
                    </a:lnTo>
                    <a:lnTo>
                      <a:pt x="51" y="147"/>
                    </a:lnTo>
                    <a:lnTo>
                      <a:pt x="51" y="145"/>
                    </a:lnTo>
                    <a:lnTo>
                      <a:pt x="51" y="142"/>
                    </a:lnTo>
                    <a:lnTo>
                      <a:pt x="51" y="140"/>
                    </a:lnTo>
                    <a:lnTo>
                      <a:pt x="51" y="135"/>
                    </a:lnTo>
                    <a:lnTo>
                      <a:pt x="51" y="132"/>
                    </a:lnTo>
                    <a:lnTo>
                      <a:pt x="51" y="130"/>
                    </a:lnTo>
                    <a:lnTo>
                      <a:pt x="51" y="128"/>
                    </a:lnTo>
                    <a:lnTo>
                      <a:pt x="51" y="125"/>
                    </a:lnTo>
                    <a:lnTo>
                      <a:pt x="50" y="125"/>
                    </a:lnTo>
                    <a:lnTo>
                      <a:pt x="48" y="125"/>
                    </a:lnTo>
                    <a:lnTo>
                      <a:pt x="46" y="125"/>
                    </a:lnTo>
                    <a:lnTo>
                      <a:pt x="32" y="125"/>
                    </a:lnTo>
                    <a:lnTo>
                      <a:pt x="21" y="125"/>
                    </a:lnTo>
                    <a:lnTo>
                      <a:pt x="20" y="125"/>
                    </a:lnTo>
                    <a:lnTo>
                      <a:pt x="14" y="125"/>
                    </a:lnTo>
                    <a:lnTo>
                      <a:pt x="9" y="125"/>
                    </a:lnTo>
                    <a:lnTo>
                      <a:pt x="5" y="125"/>
                    </a:lnTo>
                    <a:lnTo>
                      <a:pt x="2" y="125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0"/>
                    </a:lnTo>
                    <a:lnTo>
                      <a:pt x="0" y="103"/>
                    </a:lnTo>
                    <a:lnTo>
                      <a:pt x="2" y="101"/>
                    </a:lnTo>
                    <a:lnTo>
                      <a:pt x="2" y="93"/>
                    </a:lnTo>
                    <a:lnTo>
                      <a:pt x="2" y="91"/>
                    </a:lnTo>
                    <a:lnTo>
                      <a:pt x="2" y="84"/>
                    </a:lnTo>
                    <a:lnTo>
                      <a:pt x="2" y="81"/>
                    </a:lnTo>
                    <a:lnTo>
                      <a:pt x="2" y="79"/>
                    </a:lnTo>
                    <a:lnTo>
                      <a:pt x="2" y="74"/>
                    </a:lnTo>
                    <a:lnTo>
                      <a:pt x="2" y="69"/>
                    </a:lnTo>
                    <a:lnTo>
                      <a:pt x="2" y="64"/>
                    </a:lnTo>
                    <a:lnTo>
                      <a:pt x="2" y="57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2" y="44"/>
                    </a:lnTo>
                    <a:lnTo>
                      <a:pt x="2" y="42"/>
                    </a:lnTo>
                    <a:lnTo>
                      <a:pt x="2" y="39"/>
                    </a:lnTo>
                    <a:lnTo>
                      <a:pt x="2" y="35"/>
                    </a:lnTo>
                    <a:lnTo>
                      <a:pt x="2" y="32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2" y="12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32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3"/>
                    </a:lnTo>
                    <a:lnTo>
                      <a:pt x="78" y="3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3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2" y="3"/>
                    </a:lnTo>
                    <a:lnTo>
                      <a:pt x="97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8" name="Freeform 96"/>
              <p:cNvSpPr>
                <a:spLocks/>
              </p:cNvSpPr>
              <p:nvPr/>
            </p:nvSpPr>
            <p:spPr bwMode="auto">
              <a:xfrm>
                <a:off x="3026" y="3034"/>
                <a:ext cx="201" cy="155"/>
              </a:xfrm>
              <a:custGeom>
                <a:avLst/>
                <a:gdLst>
                  <a:gd name="T0" fmla="*/ 106 w 201"/>
                  <a:gd name="T1" fmla="*/ 3 h 155"/>
                  <a:gd name="T2" fmla="*/ 120 w 201"/>
                  <a:gd name="T3" fmla="*/ 3 h 155"/>
                  <a:gd name="T4" fmla="*/ 129 w 201"/>
                  <a:gd name="T5" fmla="*/ 5 h 155"/>
                  <a:gd name="T6" fmla="*/ 127 w 201"/>
                  <a:gd name="T7" fmla="*/ 15 h 155"/>
                  <a:gd name="T8" fmla="*/ 127 w 201"/>
                  <a:gd name="T9" fmla="*/ 22 h 155"/>
                  <a:gd name="T10" fmla="*/ 127 w 201"/>
                  <a:gd name="T11" fmla="*/ 27 h 155"/>
                  <a:gd name="T12" fmla="*/ 127 w 201"/>
                  <a:gd name="T13" fmla="*/ 32 h 155"/>
                  <a:gd name="T14" fmla="*/ 132 w 201"/>
                  <a:gd name="T15" fmla="*/ 32 h 155"/>
                  <a:gd name="T16" fmla="*/ 141 w 201"/>
                  <a:gd name="T17" fmla="*/ 32 h 155"/>
                  <a:gd name="T18" fmla="*/ 150 w 201"/>
                  <a:gd name="T19" fmla="*/ 32 h 155"/>
                  <a:gd name="T20" fmla="*/ 159 w 201"/>
                  <a:gd name="T21" fmla="*/ 32 h 155"/>
                  <a:gd name="T22" fmla="*/ 169 w 201"/>
                  <a:gd name="T23" fmla="*/ 32 h 155"/>
                  <a:gd name="T24" fmla="*/ 173 w 201"/>
                  <a:gd name="T25" fmla="*/ 32 h 155"/>
                  <a:gd name="T26" fmla="*/ 189 w 201"/>
                  <a:gd name="T27" fmla="*/ 32 h 155"/>
                  <a:gd name="T28" fmla="*/ 191 w 201"/>
                  <a:gd name="T29" fmla="*/ 49 h 155"/>
                  <a:gd name="T30" fmla="*/ 191 w 201"/>
                  <a:gd name="T31" fmla="*/ 64 h 155"/>
                  <a:gd name="T32" fmla="*/ 191 w 201"/>
                  <a:gd name="T33" fmla="*/ 76 h 155"/>
                  <a:gd name="T34" fmla="*/ 191 w 201"/>
                  <a:gd name="T35" fmla="*/ 81 h 155"/>
                  <a:gd name="T36" fmla="*/ 191 w 201"/>
                  <a:gd name="T37" fmla="*/ 88 h 155"/>
                  <a:gd name="T38" fmla="*/ 199 w 201"/>
                  <a:gd name="T39" fmla="*/ 93 h 155"/>
                  <a:gd name="T40" fmla="*/ 199 w 201"/>
                  <a:gd name="T41" fmla="*/ 103 h 155"/>
                  <a:gd name="T42" fmla="*/ 199 w 201"/>
                  <a:gd name="T43" fmla="*/ 110 h 155"/>
                  <a:gd name="T44" fmla="*/ 199 w 201"/>
                  <a:gd name="T45" fmla="*/ 120 h 155"/>
                  <a:gd name="T46" fmla="*/ 191 w 201"/>
                  <a:gd name="T47" fmla="*/ 125 h 155"/>
                  <a:gd name="T48" fmla="*/ 157 w 201"/>
                  <a:gd name="T49" fmla="*/ 125 h 155"/>
                  <a:gd name="T50" fmla="*/ 139 w 201"/>
                  <a:gd name="T51" fmla="*/ 125 h 155"/>
                  <a:gd name="T52" fmla="*/ 127 w 201"/>
                  <a:gd name="T53" fmla="*/ 125 h 155"/>
                  <a:gd name="T54" fmla="*/ 115 w 201"/>
                  <a:gd name="T55" fmla="*/ 125 h 155"/>
                  <a:gd name="T56" fmla="*/ 113 w 201"/>
                  <a:gd name="T57" fmla="*/ 137 h 155"/>
                  <a:gd name="T58" fmla="*/ 113 w 201"/>
                  <a:gd name="T59" fmla="*/ 145 h 155"/>
                  <a:gd name="T60" fmla="*/ 113 w 201"/>
                  <a:gd name="T61" fmla="*/ 155 h 155"/>
                  <a:gd name="T62" fmla="*/ 101 w 201"/>
                  <a:gd name="T63" fmla="*/ 155 h 155"/>
                  <a:gd name="T64" fmla="*/ 83 w 201"/>
                  <a:gd name="T65" fmla="*/ 155 h 155"/>
                  <a:gd name="T66" fmla="*/ 78 w 201"/>
                  <a:gd name="T67" fmla="*/ 155 h 155"/>
                  <a:gd name="T68" fmla="*/ 62 w 201"/>
                  <a:gd name="T69" fmla="*/ 155 h 155"/>
                  <a:gd name="T70" fmla="*/ 51 w 201"/>
                  <a:gd name="T71" fmla="*/ 145 h 155"/>
                  <a:gd name="T72" fmla="*/ 51 w 201"/>
                  <a:gd name="T73" fmla="*/ 135 h 155"/>
                  <a:gd name="T74" fmla="*/ 51 w 201"/>
                  <a:gd name="T75" fmla="*/ 125 h 155"/>
                  <a:gd name="T76" fmla="*/ 46 w 201"/>
                  <a:gd name="T77" fmla="*/ 125 h 155"/>
                  <a:gd name="T78" fmla="*/ 14 w 201"/>
                  <a:gd name="T79" fmla="*/ 125 h 155"/>
                  <a:gd name="T80" fmla="*/ 2 w 201"/>
                  <a:gd name="T81" fmla="*/ 125 h 155"/>
                  <a:gd name="T82" fmla="*/ 0 w 201"/>
                  <a:gd name="T83" fmla="*/ 118 h 155"/>
                  <a:gd name="T84" fmla="*/ 0 w 201"/>
                  <a:gd name="T85" fmla="*/ 113 h 155"/>
                  <a:gd name="T86" fmla="*/ 2 w 201"/>
                  <a:gd name="T87" fmla="*/ 93 h 155"/>
                  <a:gd name="T88" fmla="*/ 2 w 201"/>
                  <a:gd name="T89" fmla="*/ 81 h 155"/>
                  <a:gd name="T90" fmla="*/ 2 w 201"/>
                  <a:gd name="T91" fmla="*/ 64 h 155"/>
                  <a:gd name="T92" fmla="*/ 2 w 201"/>
                  <a:gd name="T93" fmla="*/ 49 h 155"/>
                  <a:gd name="T94" fmla="*/ 2 w 201"/>
                  <a:gd name="T95" fmla="*/ 42 h 155"/>
                  <a:gd name="T96" fmla="*/ 2 w 201"/>
                  <a:gd name="T97" fmla="*/ 32 h 155"/>
                  <a:gd name="T98" fmla="*/ 2 w 201"/>
                  <a:gd name="T99" fmla="*/ 12 h 155"/>
                  <a:gd name="T100" fmla="*/ 2 w 201"/>
                  <a:gd name="T101" fmla="*/ 3 h 155"/>
                  <a:gd name="T102" fmla="*/ 16 w 201"/>
                  <a:gd name="T103" fmla="*/ 0 h 155"/>
                  <a:gd name="T104" fmla="*/ 25 w 201"/>
                  <a:gd name="T105" fmla="*/ 0 h 155"/>
                  <a:gd name="T106" fmla="*/ 48 w 201"/>
                  <a:gd name="T107" fmla="*/ 0 h 155"/>
                  <a:gd name="T108" fmla="*/ 64 w 201"/>
                  <a:gd name="T109" fmla="*/ 0 h 155"/>
                  <a:gd name="T110" fmla="*/ 78 w 201"/>
                  <a:gd name="T111" fmla="*/ 3 h 155"/>
                  <a:gd name="T112" fmla="*/ 88 w 201"/>
                  <a:gd name="T113" fmla="*/ 3 h 155"/>
                  <a:gd name="T114" fmla="*/ 92 w 201"/>
                  <a:gd name="T115" fmla="*/ 3 h 15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01"/>
                  <a:gd name="T175" fmla="*/ 0 h 155"/>
                  <a:gd name="T176" fmla="*/ 201 w 201"/>
                  <a:gd name="T177" fmla="*/ 155 h 15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01" h="155">
                    <a:moveTo>
                      <a:pt x="97" y="3"/>
                    </a:moveTo>
                    <a:lnTo>
                      <a:pt x="99" y="3"/>
                    </a:lnTo>
                    <a:lnTo>
                      <a:pt x="101" y="3"/>
                    </a:lnTo>
                    <a:lnTo>
                      <a:pt x="102" y="3"/>
                    </a:lnTo>
                    <a:lnTo>
                      <a:pt x="106" y="3"/>
                    </a:lnTo>
                    <a:lnTo>
                      <a:pt x="108" y="3"/>
                    </a:lnTo>
                    <a:lnTo>
                      <a:pt x="109" y="3"/>
                    </a:lnTo>
                    <a:lnTo>
                      <a:pt x="111" y="3"/>
                    </a:lnTo>
                    <a:lnTo>
                      <a:pt x="117" y="3"/>
                    </a:lnTo>
                    <a:lnTo>
                      <a:pt x="120" y="3"/>
                    </a:lnTo>
                    <a:lnTo>
                      <a:pt x="127" y="3"/>
                    </a:lnTo>
                    <a:lnTo>
                      <a:pt x="129" y="3"/>
                    </a:lnTo>
                    <a:lnTo>
                      <a:pt x="129" y="5"/>
                    </a:lnTo>
                    <a:lnTo>
                      <a:pt x="129" y="8"/>
                    </a:lnTo>
                    <a:lnTo>
                      <a:pt x="127" y="10"/>
                    </a:lnTo>
                    <a:lnTo>
                      <a:pt x="127" y="12"/>
                    </a:lnTo>
                    <a:lnTo>
                      <a:pt x="127" y="15"/>
                    </a:lnTo>
                    <a:lnTo>
                      <a:pt x="127" y="17"/>
                    </a:lnTo>
                    <a:lnTo>
                      <a:pt x="127" y="20"/>
                    </a:lnTo>
                    <a:lnTo>
                      <a:pt x="127" y="22"/>
                    </a:lnTo>
                    <a:lnTo>
                      <a:pt x="127" y="25"/>
                    </a:lnTo>
                    <a:lnTo>
                      <a:pt x="127" y="27"/>
                    </a:lnTo>
                    <a:lnTo>
                      <a:pt x="127" y="30"/>
                    </a:lnTo>
                    <a:lnTo>
                      <a:pt x="127" y="32"/>
                    </a:lnTo>
                    <a:lnTo>
                      <a:pt x="129" y="32"/>
                    </a:lnTo>
                    <a:lnTo>
                      <a:pt x="132" y="32"/>
                    </a:lnTo>
                    <a:lnTo>
                      <a:pt x="134" y="32"/>
                    </a:lnTo>
                    <a:lnTo>
                      <a:pt x="136" y="32"/>
                    </a:lnTo>
                    <a:lnTo>
                      <a:pt x="141" y="32"/>
                    </a:lnTo>
                    <a:lnTo>
                      <a:pt x="145" y="32"/>
                    </a:lnTo>
                    <a:lnTo>
                      <a:pt x="146" y="32"/>
                    </a:lnTo>
                    <a:lnTo>
                      <a:pt x="148" y="32"/>
                    </a:lnTo>
                    <a:lnTo>
                      <a:pt x="150" y="32"/>
                    </a:lnTo>
                    <a:lnTo>
                      <a:pt x="152" y="32"/>
                    </a:lnTo>
                    <a:lnTo>
                      <a:pt x="154" y="32"/>
                    </a:lnTo>
                    <a:lnTo>
                      <a:pt x="155" y="32"/>
                    </a:lnTo>
                    <a:lnTo>
                      <a:pt x="159" y="32"/>
                    </a:lnTo>
                    <a:lnTo>
                      <a:pt x="162" y="32"/>
                    </a:lnTo>
                    <a:lnTo>
                      <a:pt x="166" y="32"/>
                    </a:lnTo>
                    <a:lnTo>
                      <a:pt x="169" y="32"/>
                    </a:lnTo>
                    <a:lnTo>
                      <a:pt x="171" y="32"/>
                    </a:lnTo>
                    <a:lnTo>
                      <a:pt x="173" y="32"/>
                    </a:lnTo>
                    <a:lnTo>
                      <a:pt x="175" y="32"/>
                    </a:lnTo>
                    <a:lnTo>
                      <a:pt x="176" y="32"/>
                    </a:lnTo>
                    <a:lnTo>
                      <a:pt x="178" y="32"/>
                    </a:lnTo>
                    <a:lnTo>
                      <a:pt x="187" y="32"/>
                    </a:lnTo>
                    <a:lnTo>
                      <a:pt x="189" y="32"/>
                    </a:lnTo>
                    <a:lnTo>
                      <a:pt x="191" y="32"/>
                    </a:lnTo>
                    <a:lnTo>
                      <a:pt x="191" y="35"/>
                    </a:lnTo>
                    <a:lnTo>
                      <a:pt x="191" y="44"/>
                    </a:lnTo>
                    <a:lnTo>
                      <a:pt x="191" y="47"/>
                    </a:lnTo>
                    <a:lnTo>
                      <a:pt x="191" y="49"/>
                    </a:lnTo>
                    <a:lnTo>
                      <a:pt x="191" y="59"/>
                    </a:lnTo>
                    <a:lnTo>
                      <a:pt x="191" y="62"/>
                    </a:lnTo>
                    <a:lnTo>
                      <a:pt x="191" y="64"/>
                    </a:lnTo>
                    <a:lnTo>
                      <a:pt x="191" y="66"/>
                    </a:lnTo>
                    <a:lnTo>
                      <a:pt x="191" y="69"/>
                    </a:lnTo>
                    <a:lnTo>
                      <a:pt x="191" y="71"/>
                    </a:lnTo>
                    <a:lnTo>
                      <a:pt x="191" y="74"/>
                    </a:lnTo>
                    <a:lnTo>
                      <a:pt x="191" y="76"/>
                    </a:lnTo>
                    <a:lnTo>
                      <a:pt x="191" y="79"/>
                    </a:lnTo>
                    <a:lnTo>
                      <a:pt x="191" y="81"/>
                    </a:lnTo>
                    <a:lnTo>
                      <a:pt x="191" y="84"/>
                    </a:lnTo>
                    <a:lnTo>
                      <a:pt x="191" y="86"/>
                    </a:lnTo>
                    <a:lnTo>
                      <a:pt x="191" y="88"/>
                    </a:lnTo>
                    <a:lnTo>
                      <a:pt x="189" y="93"/>
                    </a:lnTo>
                    <a:lnTo>
                      <a:pt x="192" y="93"/>
                    </a:lnTo>
                    <a:lnTo>
                      <a:pt x="199" y="93"/>
                    </a:lnTo>
                    <a:lnTo>
                      <a:pt x="201" y="93"/>
                    </a:lnTo>
                    <a:lnTo>
                      <a:pt x="199" y="98"/>
                    </a:lnTo>
                    <a:lnTo>
                      <a:pt x="199" y="101"/>
                    </a:lnTo>
                    <a:lnTo>
                      <a:pt x="199" y="103"/>
                    </a:lnTo>
                    <a:lnTo>
                      <a:pt x="199" y="105"/>
                    </a:lnTo>
                    <a:lnTo>
                      <a:pt x="199" y="108"/>
                    </a:lnTo>
                    <a:lnTo>
                      <a:pt x="199" y="110"/>
                    </a:lnTo>
                    <a:lnTo>
                      <a:pt x="199" y="113"/>
                    </a:lnTo>
                    <a:lnTo>
                      <a:pt x="199" y="115"/>
                    </a:lnTo>
                    <a:lnTo>
                      <a:pt x="199" y="118"/>
                    </a:lnTo>
                    <a:lnTo>
                      <a:pt x="199" y="120"/>
                    </a:lnTo>
                    <a:lnTo>
                      <a:pt x="199" y="123"/>
                    </a:lnTo>
                    <a:lnTo>
                      <a:pt x="199" y="125"/>
                    </a:lnTo>
                    <a:lnTo>
                      <a:pt x="196" y="125"/>
                    </a:lnTo>
                    <a:lnTo>
                      <a:pt x="194" y="125"/>
                    </a:lnTo>
                    <a:lnTo>
                      <a:pt x="191" y="125"/>
                    </a:lnTo>
                    <a:lnTo>
                      <a:pt x="182" y="125"/>
                    </a:lnTo>
                    <a:lnTo>
                      <a:pt x="171" y="125"/>
                    </a:lnTo>
                    <a:lnTo>
                      <a:pt x="164" y="125"/>
                    </a:lnTo>
                    <a:lnTo>
                      <a:pt x="162" y="125"/>
                    </a:lnTo>
                    <a:lnTo>
                      <a:pt x="157" y="125"/>
                    </a:lnTo>
                    <a:lnTo>
                      <a:pt x="154" y="125"/>
                    </a:lnTo>
                    <a:lnTo>
                      <a:pt x="150" y="125"/>
                    </a:lnTo>
                    <a:lnTo>
                      <a:pt x="148" y="125"/>
                    </a:lnTo>
                    <a:lnTo>
                      <a:pt x="145" y="125"/>
                    </a:lnTo>
                    <a:lnTo>
                      <a:pt x="141" y="125"/>
                    </a:lnTo>
                    <a:lnTo>
                      <a:pt x="139" y="125"/>
                    </a:lnTo>
                    <a:lnTo>
                      <a:pt x="138" y="125"/>
                    </a:lnTo>
                    <a:lnTo>
                      <a:pt x="127" y="125"/>
                    </a:lnTo>
                    <a:lnTo>
                      <a:pt x="120" y="125"/>
                    </a:lnTo>
                    <a:lnTo>
                      <a:pt x="117" y="125"/>
                    </a:lnTo>
                    <a:lnTo>
                      <a:pt x="115" y="125"/>
                    </a:lnTo>
                    <a:lnTo>
                      <a:pt x="113" y="125"/>
                    </a:lnTo>
                    <a:lnTo>
                      <a:pt x="113" y="130"/>
                    </a:lnTo>
                    <a:lnTo>
                      <a:pt x="113" y="135"/>
                    </a:lnTo>
                    <a:lnTo>
                      <a:pt x="113" y="137"/>
                    </a:lnTo>
                    <a:lnTo>
                      <a:pt x="113" y="140"/>
                    </a:lnTo>
                    <a:lnTo>
                      <a:pt x="113" y="142"/>
                    </a:lnTo>
                    <a:lnTo>
                      <a:pt x="113" y="145"/>
                    </a:lnTo>
                    <a:lnTo>
                      <a:pt x="113" y="147"/>
                    </a:lnTo>
                    <a:lnTo>
                      <a:pt x="113" y="152"/>
                    </a:lnTo>
                    <a:lnTo>
                      <a:pt x="113" y="155"/>
                    </a:lnTo>
                    <a:lnTo>
                      <a:pt x="111" y="155"/>
                    </a:lnTo>
                    <a:lnTo>
                      <a:pt x="109" y="155"/>
                    </a:lnTo>
                    <a:lnTo>
                      <a:pt x="106" y="155"/>
                    </a:lnTo>
                    <a:lnTo>
                      <a:pt x="102" y="155"/>
                    </a:lnTo>
                    <a:lnTo>
                      <a:pt x="101" y="155"/>
                    </a:lnTo>
                    <a:lnTo>
                      <a:pt x="95" y="155"/>
                    </a:lnTo>
                    <a:lnTo>
                      <a:pt x="94" y="155"/>
                    </a:lnTo>
                    <a:lnTo>
                      <a:pt x="85" y="155"/>
                    </a:lnTo>
                    <a:lnTo>
                      <a:pt x="83" y="155"/>
                    </a:lnTo>
                    <a:lnTo>
                      <a:pt x="81" y="155"/>
                    </a:lnTo>
                    <a:lnTo>
                      <a:pt x="79" y="155"/>
                    </a:lnTo>
                    <a:lnTo>
                      <a:pt x="78" y="155"/>
                    </a:lnTo>
                    <a:lnTo>
                      <a:pt x="76" y="155"/>
                    </a:lnTo>
                    <a:lnTo>
                      <a:pt x="72" y="155"/>
                    </a:lnTo>
                    <a:lnTo>
                      <a:pt x="65" y="155"/>
                    </a:lnTo>
                    <a:lnTo>
                      <a:pt x="64" y="155"/>
                    </a:lnTo>
                    <a:lnTo>
                      <a:pt x="62" y="155"/>
                    </a:lnTo>
                    <a:lnTo>
                      <a:pt x="58" y="155"/>
                    </a:lnTo>
                    <a:lnTo>
                      <a:pt x="51" y="155"/>
                    </a:lnTo>
                    <a:lnTo>
                      <a:pt x="51" y="152"/>
                    </a:lnTo>
                    <a:lnTo>
                      <a:pt x="51" y="150"/>
                    </a:lnTo>
                    <a:lnTo>
                      <a:pt x="51" y="147"/>
                    </a:lnTo>
                    <a:lnTo>
                      <a:pt x="51" y="145"/>
                    </a:lnTo>
                    <a:lnTo>
                      <a:pt x="51" y="142"/>
                    </a:lnTo>
                    <a:lnTo>
                      <a:pt x="51" y="140"/>
                    </a:lnTo>
                    <a:lnTo>
                      <a:pt x="51" y="135"/>
                    </a:lnTo>
                    <a:lnTo>
                      <a:pt x="51" y="132"/>
                    </a:lnTo>
                    <a:lnTo>
                      <a:pt x="51" y="130"/>
                    </a:lnTo>
                    <a:lnTo>
                      <a:pt x="51" y="128"/>
                    </a:lnTo>
                    <a:lnTo>
                      <a:pt x="51" y="125"/>
                    </a:lnTo>
                    <a:lnTo>
                      <a:pt x="50" y="125"/>
                    </a:lnTo>
                    <a:lnTo>
                      <a:pt x="48" y="125"/>
                    </a:lnTo>
                    <a:lnTo>
                      <a:pt x="46" y="125"/>
                    </a:lnTo>
                    <a:lnTo>
                      <a:pt x="32" y="125"/>
                    </a:lnTo>
                    <a:lnTo>
                      <a:pt x="21" y="125"/>
                    </a:lnTo>
                    <a:lnTo>
                      <a:pt x="20" y="125"/>
                    </a:lnTo>
                    <a:lnTo>
                      <a:pt x="14" y="125"/>
                    </a:lnTo>
                    <a:lnTo>
                      <a:pt x="9" y="125"/>
                    </a:lnTo>
                    <a:lnTo>
                      <a:pt x="5" y="125"/>
                    </a:lnTo>
                    <a:lnTo>
                      <a:pt x="2" y="125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0"/>
                    </a:lnTo>
                    <a:lnTo>
                      <a:pt x="0" y="103"/>
                    </a:lnTo>
                    <a:lnTo>
                      <a:pt x="2" y="101"/>
                    </a:lnTo>
                    <a:lnTo>
                      <a:pt x="2" y="93"/>
                    </a:lnTo>
                    <a:lnTo>
                      <a:pt x="2" y="91"/>
                    </a:lnTo>
                    <a:lnTo>
                      <a:pt x="2" y="84"/>
                    </a:lnTo>
                    <a:lnTo>
                      <a:pt x="2" y="81"/>
                    </a:lnTo>
                    <a:lnTo>
                      <a:pt x="2" y="79"/>
                    </a:lnTo>
                    <a:lnTo>
                      <a:pt x="2" y="74"/>
                    </a:lnTo>
                    <a:lnTo>
                      <a:pt x="2" y="69"/>
                    </a:lnTo>
                    <a:lnTo>
                      <a:pt x="2" y="64"/>
                    </a:lnTo>
                    <a:lnTo>
                      <a:pt x="2" y="57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2" y="44"/>
                    </a:lnTo>
                    <a:lnTo>
                      <a:pt x="2" y="42"/>
                    </a:lnTo>
                    <a:lnTo>
                      <a:pt x="2" y="39"/>
                    </a:lnTo>
                    <a:lnTo>
                      <a:pt x="2" y="35"/>
                    </a:lnTo>
                    <a:lnTo>
                      <a:pt x="2" y="32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2" y="12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32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3"/>
                    </a:lnTo>
                    <a:lnTo>
                      <a:pt x="78" y="3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3" y="3"/>
                    </a:lnTo>
                    <a:lnTo>
                      <a:pt x="87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2" y="3"/>
                    </a:lnTo>
                    <a:lnTo>
                      <a:pt x="97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49" name="Freeform 97"/>
              <p:cNvSpPr>
                <a:spLocks/>
              </p:cNvSpPr>
              <p:nvPr/>
            </p:nvSpPr>
            <p:spPr bwMode="auto">
              <a:xfrm>
                <a:off x="3682" y="3049"/>
                <a:ext cx="9" cy="10"/>
              </a:xfrm>
              <a:custGeom>
                <a:avLst/>
                <a:gdLst>
                  <a:gd name="T0" fmla="*/ 3 w 9"/>
                  <a:gd name="T1" fmla="*/ 0 h 10"/>
                  <a:gd name="T2" fmla="*/ 3 w 9"/>
                  <a:gd name="T3" fmla="*/ 0 h 10"/>
                  <a:gd name="T4" fmla="*/ 5 w 9"/>
                  <a:gd name="T5" fmla="*/ 0 h 10"/>
                  <a:gd name="T6" fmla="*/ 5 w 9"/>
                  <a:gd name="T7" fmla="*/ 0 h 10"/>
                  <a:gd name="T8" fmla="*/ 5 w 9"/>
                  <a:gd name="T9" fmla="*/ 2 h 10"/>
                  <a:gd name="T10" fmla="*/ 7 w 9"/>
                  <a:gd name="T11" fmla="*/ 2 h 10"/>
                  <a:gd name="T12" fmla="*/ 7 w 9"/>
                  <a:gd name="T13" fmla="*/ 2 h 10"/>
                  <a:gd name="T14" fmla="*/ 7 w 9"/>
                  <a:gd name="T15" fmla="*/ 5 h 10"/>
                  <a:gd name="T16" fmla="*/ 7 w 9"/>
                  <a:gd name="T17" fmla="*/ 5 h 10"/>
                  <a:gd name="T18" fmla="*/ 7 w 9"/>
                  <a:gd name="T19" fmla="*/ 5 h 10"/>
                  <a:gd name="T20" fmla="*/ 7 w 9"/>
                  <a:gd name="T21" fmla="*/ 7 h 10"/>
                  <a:gd name="T22" fmla="*/ 7 w 9"/>
                  <a:gd name="T23" fmla="*/ 7 h 10"/>
                  <a:gd name="T24" fmla="*/ 7 w 9"/>
                  <a:gd name="T25" fmla="*/ 7 h 10"/>
                  <a:gd name="T26" fmla="*/ 7 w 9"/>
                  <a:gd name="T27" fmla="*/ 7 h 10"/>
                  <a:gd name="T28" fmla="*/ 7 w 9"/>
                  <a:gd name="T29" fmla="*/ 7 h 10"/>
                  <a:gd name="T30" fmla="*/ 5 w 9"/>
                  <a:gd name="T31" fmla="*/ 7 h 10"/>
                  <a:gd name="T32" fmla="*/ 5 w 9"/>
                  <a:gd name="T33" fmla="*/ 7 h 10"/>
                  <a:gd name="T34" fmla="*/ 3 w 9"/>
                  <a:gd name="T35" fmla="*/ 7 h 10"/>
                  <a:gd name="T36" fmla="*/ 3 w 9"/>
                  <a:gd name="T37" fmla="*/ 7 h 10"/>
                  <a:gd name="T38" fmla="*/ 3 w 9"/>
                  <a:gd name="T39" fmla="*/ 7 h 10"/>
                  <a:gd name="T40" fmla="*/ 2 w 9"/>
                  <a:gd name="T41" fmla="*/ 10 h 10"/>
                  <a:gd name="T42" fmla="*/ 2 w 9"/>
                  <a:gd name="T43" fmla="*/ 10 h 10"/>
                  <a:gd name="T44" fmla="*/ 2 w 9"/>
                  <a:gd name="T45" fmla="*/ 10 h 10"/>
                  <a:gd name="T46" fmla="*/ 0 w 9"/>
                  <a:gd name="T47" fmla="*/ 10 h 10"/>
                  <a:gd name="T48" fmla="*/ 0 w 9"/>
                  <a:gd name="T49" fmla="*/ 10 h 10"/>
                  <a:gd name="T50" fmla="*/ 0 w 9"/>
                  <a:gd name="T51" fmla="*/ 10 h 10"/>
                  <a:gd name="T52" fmla="*/ 2 w 9"/>
                  <a:gd name="T53" fmla="*/ 7 h 10"/>
                  <a:gd name="T54" fmla="*/ 2 w 9"/>
                  <a:gd name="T55" fmla="*/ 7 h 10"/>
                  <a:gd name="T56" fmla="*/ 2 w 9"/>
                  <a:gd name="T57" fmla="*/ 7 h 10"/>
                  <a:gd name="T58" fmla="*/ 2 w 9"/>
                  <a:gd name="T59" fmla="*/ 7 h 10"/>
                  <a:gd name="T60" fmla="*/ 2 w 9"/>
                  <a:gd name="T61" fmla="*/ 7 h 10"/>
                  <a:gd name="T62" fmla="*/ 2 w 9"/>
                  <a:gd name="T63" fmla="*/ 5 h 10"/>
                  <a:gd name="T64" fmla="*/ 2 w 9"/>
                  <a:gd name="T65" fmla="*/ 5 h 10"/>
                  <a:gd name="T66" fmla="*/ 2 w 9"/>
                  <a:gd name="T67" fmla="*/ 2 h 10"/>
                  <a:gd name="T68" fmla="*/ 2 w 9"/>
                  <a:gd name="T69" fmla="*/ 2 h 10"/>
                  <a:gd name="T70" fmla="*/ 2 w 9"/>
                  <a:gd name="T71" fmla="*/ 2 h 10"/>
                  <a:gd name="T72" fmla="*/ 2 w 9"/>
                  <a:gd name="T73" fmla="*/ 0 h 10"/>
                  <a:gd name="T74" fmla="*/ 2 w 9"/>
                  <a:gd name="T75" fmla="*/ 0 h 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"/>
                  <a:gd name="T115" fmla="*/ 0 h 10"/>
                  <a:gd name="T116" fmla="*/ 9 w 9"/>
                  <a:gd name="T117" fmla="*/ 10 h 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" h="10">
                    <a:moveTo>
                      <a:pt x="2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0" name="Freeform 98"/>
              <p:cNvSpPr>
                <a:spLocks/>
              </p:cNvSpPr>
              <p:nvPr/>
            </p:nvSpPr>
            <p:spPr bwMode="auto">
              <a:xfrm>
                <a:off x="3682" y="3049"/>
                <a:ext cx="9" cy="10"/>
              </a:xfrm>
              <a:custGeom>
                <a:avLst/>
                <a:gdLst>
                  <a:gd name="T0" fmla="*/ 3 w 9"/>
                  <a:gd name="T1" fmla="*/ 0 h 10"/>
                  <a:gd name="T2" fmla="*/ 3 w 9"/>
                  <a:gd name="T3" fmla="*/ 0 h 10"/>
                  <a:gd name="T4" fmla="*/ 5 w 9"/>
                  <a:gd name="T5" fmla="*/ 0 h 10"/>
                  <a:gd name="T6" fmla="*/ 5 w 9"/>
                  <a:gd name="T7" fmla="*/ 0 h 10"/>
                  <a:gd name="T8" fmla="*/ 5 w 9"/>
                  <a:gd name="T9" fmla="*/ 2 h 10"/>
                  <a:gd name="T10" fmla="*/ 7 w 9"/>
                  <a:gd name="T11" fmla="*/ 2 h 10"/>
                  <a:gd name="T12" fmla="*/ 7 w 9"/>
                  <a:gd name="T13" fmla="*/ 2 h 10"/>
                  <a:gd name="T14" fmla="*/ 7 w 9"/>
                  <a:gd name="T15" fmla="*/ 5 h 10"/>
                  <a:gd name="T16" fmla="*/ 7 w 9"/>
                  <a:gd name="T17" fmla="*/ 5 h 10"/>
                  <a:gd name="T18" fmla="*/ 7 w 9"/>
                  <a:gd name="T19" fmla="*/ 5 h 10"/>
                  <a:gd name="T20" fmla="*/ 7 w 9"/>
                  <a:gd name="T21" fmla="*/ 7 h 10"/>
                  <a:gd name="T22" fmla="*/ 7 w 9"/>
                  <a:gd name="T23" fmla="*/ 7 h 10"/>
                  <a:gd name="T24" fmla="*/ 7 w 9"/>
                  <a:gd name="T25" fmla="*/ 7 h 10"/>
                  <a:gd name="T26" fmla="*/ 7 w 9"/>
                  <a:gd name="T27" fmla="*/ 7 h 10"/>
                  <a:gd name="T28" fmla="*/ 7 w 9"/>
                  <a:gd name="T29" fmla="*/ 7 h 10"/>
                  <a:gd name="T30" fmla="*/ 5 w 9"/>
                  <a:gd name="T31" fmla="*/ 7 h 10"/>
                  <a:gd name="T32" fmla="*/ 5 w 9"/>
                  <a:gd name="T33" fmla="*/ 7 h 10"/>
                  <a:gd name="T34" fmla="*/ 3 w 9"/>
                  <a:gd name="T35" fmla="*/ 7 h 10"/>
                  <a:gd name="T36" fmla="*/ 3 w 9"/>
                  <a:gd name="T37" fmla="*/ 7 h 10"/>
                  <a:gd name="T38" fmla="*/ 3 w 9"/>
                  <a:gd name="T39" fmla="*/ 7 h 10"/>
                  <a:gd name="T40" fmla="*/ 2 w 9"/>
                  <a:gd name="T41" fmla="*/ 10 h 10"/>
                  <a:gd name="T42" fmla="*/ 2 w 9"/>
                  <a:gd name="T43" fmla="*/ 10 h 10"/>
                  <a:gd name="T44" fmla="*/ 2 w 9"/>
                  <a:gd name="T45" fmla="*/ 10 h 10"/>
                  <a:gd name="T46" fmla="*/ 0 w 9"/>
                  <a:gd name="T47" fmla="*/ 10 h 10"/>
                  <a:gd name="T48" fmla="*/ 0 w 9"/>
                  <a:gd name="T49" fmla="*/ 10 h 10"/>
                  <a:gd name="T50" fmla="*/ 0 w 9"/>
                  <a:gd name="T51" fmla="*/ 10 h 10"/>
                  <a:gd name="T52" fmla="*/ 2 w 9"/>
                  <a:gd name="T53" fmla="*/ 7 h 10"/>
                  <a:gd name="T54" fmla="*/ 2 w 9"/>
                  <a:gd name="T55" fmla="*/ 7 h 10"/>
                  <a:gd name="T56" fmla="*/ 2 w 9"/>
                  <a:gd name="T57" fmla="*/ 7 h 10"/>
                  <a:gd name="T58" fmla="*/ 2 w 9"/>
                  <a:gd name="T59" fmla="*/ 7 h 10"/>
                  <a:gd name="T60" fmla="*/ 2 w 9"/>
                  <a:gd name="T61" fmla="*/ 7 h 10"/>
                  <a:gd name="T62" fmla="*/ 2 w 9"/>
                  <a:gd name="T63" fmla="*/ 5 h 10"/>
                  <a:gd name="T64" fmla="*/ 2 w 9"/>
                  <a:gd name="T65" fmla="*/ 5 h 10"/>
                  <a:gd name="T66" fmla="*/ 2 w 9"/>
                  <a:gd name="T67" fmla="*/ 2 h 10"/>
                  <a:gd name="T68" fmla="*/ 2 w 9"/>
                  <a:gd name="T69" fmla="*/ 2 h 10"/>
                  <a:gd name="T70" fmla="*/ 2 w 9"/>
                  <a:gd name="T71" fmla="*/ 2 h 10"/>
                  <a:gd name="T72" fmla="*/ 2 w 9"/>
                  <a:gd name="T73" fmla="*/ 0 h 10"/>
                  <a:gd name="T74" fmla="*/ 2 w 9"/>
                  <a:gd name="T75" fmla="*/ 0 h 10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w 9"/>
                  <a:gd name="T115" fmla="*/ 0 h 10"/>
                  <a:gd name="T116" fmla="*/ 9 w 9"/>
                  <a:gd name="T117" fmla="*/ 10 h 10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T114" t="T115" r="T116" b="T117"/>
                <a:pathLst>
                  <a:path w="9" h="10">
                    <a:moveTo>
                      <a:pt x="2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5" y="2"/>
                    </a:lnTo>
                    <a:lnTo>
                      <a:pt x="7" y="2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9" y="7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2" y="10"/>
                    </a:lnTo>
                    <a:lnTo>
                      <a:pt x="0" y="10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1" name="Freeform 99"/>
              <p:cNvSpPr>
                <a:spLocks/>
              </p:cNvSpPr>
              <p:nvPr/>
            </p:nvSpPr>
            <p:spPr bwMode="auto">
              <a:xfrm>
                <a:off x="3652" y="3051"/>
                <a:ext cx="30" cy="32"/>
              </a:xfrm>
              <a:custGeom>
                <a:avLst/>
                <a:gdLst>
                  <a:gd name="T0" fmla="*/ 2 w 30"/>
                  <a:gd name="T1" fmla="*/ 25 h 32"/>
                  <a:gd name="T2" fmla="*/ 2 w 30"/>
                  <a:gd name="T3" fmla="*/ 25 h 32"/>
                  <a:gd name="T4" fmla="*/ 3 w 30"/>
                  <a:gd name="T5" fmla="*/ 22 h 32"/>
                  <a:gd name="T6" fmla="*/ 2 w 30"/>
                  <a:gd name="T7" fmla="*/ 20 h 32"/>
                  <a:gd name="T8" fmla="*/ 2 w 30"/>
                  <a:gd name="T9" fmla="*/ 20 h 32"/>
                  <a:gd name="T10" fmla="*/ 2 w 30"/>
                  <a:gd name="T11" fmla="*/ 20 h 32"/>
                  <a:gd name="T12" fmla="*/ 0 w 30"/>
                  <a:gd name="T13" fmla="*/ 18 h 32"/>
                  <a:gd name="T14" fmla="*/ 0 w 30"/>
                  <a:gd name="T15" fmla="*/ 13 h 32"/>
                  <a:gd name="T16" fmla="*/ 2 w 30"/>
                  <a:gd name="T17" fmla="*/ 10 h 32"/>
                  <a:gd name="T18" fmla="*/ 2 w 30"/>
                  <a:gd name="T19" fmla="*/ 5 h 32"/>
                  <a:gd name="T20" fmla="*/ 3 w 30"/>
                  <a:gd name="T21" fmla="*/ 3 h 32"/>
                  <a:gd name="T22" fmla="*/ 5 w 30"/>
                  <a:gd name="T23" fmla="*/ 0 h 32"/>
                  <a:gd name="T24" fmla="*/ 7 w 30"/>
                  <a:gd name="T25" fmla="*/ 3 h 32"/>
                  <a:gd name="T26" fmla="*/ 7 w 30"/>
                  <a:gd name="T27" fmla="*/ 8 h 32"/>
                  <a:gd name="T28" fmla="*/ 7 w 30"/>
                  <a:gd name="T29" fmla="*/ 8 h 32"/>
                  <a:gd name="T30" fmla="*/ 9 w 30"/>
                  <a:gd name="T31" fmla="*/ 8 h 32"/>
                  <a:gd name="T32" fmla="*/ 11 w 30"/>
                  <a:gd name="T33" fmla="*/ 5 h 32"/>
                  <a:gd name="T34" fmla="*/ 14 w 30"/>
                  <a:gd name="T35" fmla="*/ 5 h 32"/>
                  <a:gd name="T36" fmla="*/ 18 w 30"/>
                  <a:gd name="T37" fmla="*/ 5 h 32"/>
                  <a:gd name="T38" fmla="*/ 19 w 30"/>
                  <a:gd name="T39" fmla="*/ 3 h 32"/>
                  <a:gd name="T40" fmla="*/ 23 w 30"/>
                  <a:gd name="T41" fmla="*/ 3 h 32"/>
                  <a:gd name="T42" fmla="*/ 26 w 30"/>
                  <a:gd name="T43" fmla="*/ 5 h 32"/>
                  <a:gd name="T44" fmla="*/ 25 w 30"/>
                  <a:gd name="T45" fmla="*/ 8 h 32"/>
                  <a:gd name="T46" fmla="*/ 25 w 30"/>
                  <a:gd name="T47" fmla="*/ 8 h 32"/>
                  <a:gd name="T48" fmla="*/ 26 w 30"/>
                  <a:gd name="T49" fmla="*/ 8 h 32"/>
                  <a:gd name="T50" fmla="*/ 28 w 30"/>
                  <a:gd name="T51" fmla="*/ 10 h 32"/>
                  <a:gd name="T52" fmla="*/ 30 w 30"/>
                  <a:gd name="T53" fmla="*/ 13 h 32"/>
                  <a:gd name="T54" fmla="*/ 28 w 30"/>
                  <a:gd name="T55" fmla="*/ 15 h 32"/>
                  <a:gd name="T56" fmla="*/ 25 w 30"/>
                  <a:gd name="T57" fmla="*/ 18 h 32"/>
                  <a:gd name="T58" fmla="*/ 23 w 30"/>
                  <a:gd name="T59" fmla="*/ 20 h 32"/>
                  <a:gd name="T60" fmla="*/ 23 w 30"/>
                  <a:gd name="T61" fmla="*/ 25 h 32"/>
                  <a:gd name="T62" fmla="*/ 21 w 30"/>
                  <a:gd name="T63" fmla="*/ 27 h 32"/>
                  <a:gd name="T64" fmla="*/ 23 w 30"/>
                  <a:gd name="T65" fmla="*/ 30 h 32"/>
                  <a:gd name="T66" fmla="*/ 21 w 30"/>
                  <a:gd name="T67" fmla="*/ 32 h 32"/>
                  <a:gd name="T68" fmla="*/ 18 w 30"/>
                  <a:gd name="T69" fmla="*/ 32 h 32"/>
                  <a:gd name="T70" fmla="*/ 16 w 30"/>
                  <a:gd name="T71" fmla="*/ 30 h 32"/>
                  <a:gd name="T72" fmla="*/ 14 w 30"/>
                  <a:gd name="T73" fmla="*/ 32 h 32"/>
                  <a:gd name="T74" fmla="*/ 12 w 30"/>
                  <a:gd name="T75" fmla="*/ 30 h 32"/>
                  <a:gd name="T76" fmla="*/ 11 w 30"/>
                  <a:gd name="T77" fmla="*/ 25 h 32"/>
                  <a:gd name="T78" fmla="*/ 7 w 30"/>
                  <a:gd name="T79" fmla="*/ 25 h 32"/>
                  <a:gd name="T80" fmla="*/ 5 w 30"/>
                  <a:gd name="T81" fmla="*/ 27 h 32"/>
                  <a:gd name="T82" fmla="*/ 3 w 30"/>
                  <a:gd name="T83" fmla="*/ 30 h 32"/>
                  <a:gd name="T84" fmla="*/ 3 w 30"/>
                  <a:gd name="T85" fmla="*/ 30 h 32"/>
                  <a:gd name="T86" fmla="*/ 2 w 30"/>
                  <a:gd name="T87" fmla="*/ 32 h 32"/>
                  <a:gd name="T88" fmla="*/ 2 w 30"/>
                  <a:gd name="T89" fmla="*/ 32 h 32"/>
                  <a:gd name="T90" fmla="*/ 0 w 30"/>
                  <a:gd name="T91" fmla="*/ 30 h 32"/>
                  <a:gd name="T92" fmla="*/ 0 w 30"/>
                  <a:gd name="T93" fmla="*/ 25 h 3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0"/>
                  <a:gd name="T142" fmla="*/ 0 h 32"/>
                  <a:gd name="T143" fmla="*/ 30 w 30"/>
                  <a:gd name="T144" fmla="*/ 32 h 3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0" h="32">
                    <a:moveTo>
                      <a:pt x="0" y="25"/>
                    </a:moveTo>
                    <a:lnTo>
                      <a:pt x="2" y="25"/>
                    </a:lnTo>
                    <a:lnTo>
                      <a:pt x="3" y="25"/>
                    </a:lnTo>
                    <a:lnTo>
                      <a:pt x="2" y="25"/>
                    </a:lnTo>
                    <a:lnTo>
                      <a:pt x="2" y="22"/>
                    </a:lnTo>
                    <a:lnTo>
                      <a:pt x="3" y="22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7" y="8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23" y="3"/>
                    </a:lnTo>
                    <a:lnTo>
                      <a:pt x="25" y="5"/>
                    </a:lnTo>
                    <a:lnTo>
                      <a:pt x="26" y="5"/>
                    </a:lnTo>
                    <a:lnTo>
                      <a:pt x="26" y="8"/>
                    </a:lnTo>
                    <a:lnTo>
                      <a:pt x="25" y="8"/>
                    </a:lnTo>
                    <a:lnTo>
                      <a:pt x="26" y="8"/>
                    </a:lnTo>
                    <a:lnTo>
                      <a:pt x="25" y="8"/>
                    </a:lnTo>
                    <a:lnTo>
                      <a:pt x="26" y="10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0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6" y="18"/>
                    </a:lnTo>
                    <a:lnTo>
                      <a:pt x="25" y="18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22"/>
                    </a:lnTo>
                    <a:lnTo>
                      <a:pt x="23" y="25"/>
                    </a:lnTo>
                    <a:lnTo>
                      <a:pt x="21" y="25"/>
                    </a:lnTo>
                    <a:lnTo>
                      <a:pt x="21" y="27"/>
                    </a:lnTo>
                    <a:lnTo>
                      <a:pt x="23" y="27"/>
                    </a:lnTo>
                    <a:lnTo>
                      <a:pt x="23" y="30"/>
                    </a:lnTo>
                    <a:lnTo>
                      <a:pt x="23" y="32"/>
                    </a:lnTo>
                    <a:lnTo>
                      <a:pt x="21" y="32"/>
                    </a:lnTo>
                    <a:lnTo>
                      <a:pt x="19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1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25"/>
                    </a:lnTo>
                    <a:lnTo>
                      <a:pt x="5" y="27"/>
                    </a:lnTo>
                    <a:lnTo>
                      <a:pt x="3" y="27"/>
                    </a:lnTo>
                    <a:lnTo>
                      <a:pt x="3" y="30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3" y="32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2" name="Freeform 100"/>
              <p:cNvSpPr>
                <a:spLocks/>
              </p:cNvSpPr>
              <p:nvPr/>
            </p:nvSpPr>
            <p:spPr bwMode="auto">
              <a:xfrm>
                <a:off x="3652" y="3051"/>
                <a:ext cx="30" cy="32"/>
              </a:xfrm>
              <a:custGeom>
                <a:avLst/>
                <a:gdLst>
                  <a:gd name="T0" fmla="*/ 2 w 30"/>
                  <a:gd name="T1" fmla="*/ 25 h 32"/>
                  <a:gd name="T2" fmla="*/ 2 w 30"/>
                  <a:gd name="T3" fmla="*/ 25 h 32"/>
                  <a:gd name="T4" fmla="*/ 3 w 30"/>
                  <a:gd name="T5" fmla="*/ 22 h 32"/>
                  <a:gd name="T6" fmla="*/ 2 w 30"/>
                  <a:gd name="T7" fmla="*/ 20 h 32"/>
                  <a:gd name="T8" fmla="*/ 2 w 30"/>
                  <a:gd name="T9" fmla="*/ 20 h 32"/>
                  <a:gd name="T10" fmla="*/ 2 w 30"/>
                  <a:gd name="T11" fmla="*/ 20 h 32"/>
                  <a:gd name="T12" fmla="*/ 0 w 30"/>
                  <a:gd name="T13" fmla="*/ 18 h 32"/>
                  <a:gd name="T14" fmla="*/ 0 w 30"/>
                  <a:gd name="T15" fmla="*/ 13 h 32"/>
                  <a:gd name="T16" fmla="*/ 2 w 30"/>
                  <a:gd name="T17" fmla="*/ 10 h 32"/>
                  <a:gd name="T18" fmla="*/ 2 w 30"/>
                  <a:gd name="T19" fmla="*/ 5 h 32"/>
                  <a:gd name="T20" fmla="*/ 3 w 30"/>
                  <a:gd name="T21" fmla="*/ 3 h 32"/>
                  <a:gd name="T22" fmla="*/ 5 w 30"/>
                  <a:gd name="T23" fmla="*/ 0 h 32"/>
                  <a:gd name="T24" fmla="*/ 7 w 30"/>
                  <a:gd name="T25" fmla="*/ 3 h 32"/>
                  <a:gd name="T26" fmla="*/ 7 w 30"/>
                  <a:gd name="T27" fmla="*/ 8 h 32"/>
                  <a:gd name="T28" fmla="*/ 7 w 30"/>
                  <a:gd name="T29" fmla="*/ 8 h 32"/>
                  <a:gd name="T30" fmla="*/ 9 w 30"/>
                  <a:gd name="T31" fmla="*/ 8 h 32"/>
                  <a:gd name="T32" fmla="*/ 11 w 30"/>
                  <a:gd name="T33" fmla="*/ 5 h 32"/>
                  <a:gd name="T34" fmla="*/ 14 w 30"/>
                  <a:gd name="T35" fmla="*/ 5 h 32"/>
                  <a:gd name="T36" fmla="*/ 18 w 30"/>
                  <a:gd name="T37" fmla="*/ 5 h 32"/>
                  <a:gd name="T38" fmla="*/ 19 w 30"/>
                  <a:gd name="T39" fmla="*/ 3 h 32"/>
                  <a:gd name="T40" fmla="*/ 23 w 30"/>
                  <a:gd name="T41" fmla="*/ 3 h 32"/>
                  <a:gd name="T42" fmla="*/ 26 w 30"/>
                  <a:gd name="T43" fmla="*/ 5 h 32"/>
                  <a:gd name="T44" fmla="*/ 25 w 30"/>
                  <a:gd name="T45" fmla="*/ 8 h 32"/>
                  <a:gd name="T46" fmla="*/ 25 w 30"/>
                  <a:gd name="T47" fmla="*/ 8 h 32"/>
                  <a:gd name="T48" fmla="*/ 26 w 30"/>
                  <a:gd name="T49" fmla="*/ 8 h 32"/>
                  <a:gd name="T50" fmla="*/ 28 w 30"/>
                  <a:gd name="T51" fmla="*/ 10 h 32"/>
                  <a:gd name="T52" fmla="*/ 30 w 30"/>
                  <a:gd name="T53" fmla="*/ 13 h 32"/>
                  <a:gd name="T54" fmla="*/ 28 w 30"/>
                  <a:gd name="T55" fmla="*/ 15 h 32"/>
                  <a:gd name="T56" fmla="*/ 25 w 30"/>
                  <a:gd name="T57" fmla="*/ 18 h 32"/>
                  <a:gd name="T58" fmla="*/ 23 w 30"/>
                  <a:gd name="T59" fmla="*/ 20 h 32"/>
                  <a:gd name="T60" fmla="*/ 23 w 30"/>
                  <a:gd name="T61" fmla="*/ 25 h 32"/>
                  <a:gd name="T62" fmla="*/ 21 w 30"/>
                  <a:gd name="T63" fmla="*/ 27 h 32"/>
                  <a:gd name="T64" fmla="*/ 23 w 30"/>
                  <a:gd name="T65" fmla="*/ 30 h 32"/>
                  <a:gd name="T66" fmla="*/ 21 w 30"/>
                  <a:gd name="T67" fmla="*/ 32 h 32"/>
                  <a:gd name="T68" fmla="*/ 18 w 30"/>
                  <a:gd name="T69" fmla="*/ 32 h 32"/>
                  <a:gd name="T70" fmla="*/ 16 w 30"/>
                  <a:gd name="T71" fmla="*/ 30 h 32"/>
                  <a:gd name="T72" fmla="*/ 14 w 30"/>
                  <a:gd name="T73" fmla="*/ 32 h 32"/>
                  <a:gd name="T74" fmla="*/ 12 w 30"/>
                  <a:gd name="T75" fmla="*/ 30 h 32"/>
                  <a:gd name="T76" fmla="*/ 11 w 30"/>
                  <a:gd name="T77" fmla="*/ 25 h 32"/>
                  <a:gd name="T78" fmla="*/ 7 w 30"/>
                  <a:gd name="T79" fmla="*/ 25 h 32"/>
                  <a:gd name="T80" fmla="*/ 5 w 30"/>
                  <a:gd name="T81" fmla="*/ 27 h 32"/>
                  <a:gd name="T82" fmla="*/ 3 w 30"/>
                  <a:gd name="T83" fmla="*/ 30 h 32"/>
                  <a:gd name="T84" fmla="*/ 3 w 30"/>
                  <a:gd name="T85" fmla="*/ 30 h 32"/>
                  <a:gd name="T86" fmla="*/ 2 w 30"/>
                  <a:gd name="T87" fmla="*/ 32 h 32"/>
                  <a:gd name="T88" fmla="*/ 2 w 30"/>
                  <a:gd name="T89" fmla="*/ 32 h 32"/>
                  <a:gd name="T90" fmla="*/ 0 w 30"/>
                  <a:gd name="T91" fmla="*/ 30 h 32"/>
                  <a:gd name="T92" fmla="*/ 0 w 30"/>
                  <a:gd name="T93" fmla="*/ 25 h 3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0"/>
                  <a:gd name="T142" fmla="*/ 0 h 32"/>
                  <a:gd name="T143" fmla="*/ 30 w 30"/>
                  <a:gd name="T144" fmla="*/ 32 h 3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0" h="32">
                    <a:moveTo>
                      <a:pt x="0" y="25"/>
                    </a:moveTo>
                    <a:lnTo>
                      <a:pt x="2" y="25"/>
                    </a:lnTo>
                    <a:lnTo>
                      <a:pt x="3" y="25"/>
                    </a:lnTo>
                    <a:lnTo>
                      <a:pt x="2" y="25"/>
                    </a:lnTo>
                    <a:lnTo>
                      <a:pt x="2" y="22"/>
                    </a:lnTo>
                    <a:lnTo>
                      <a:pt x="3" y="22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2" y="22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7" y="5"/>
                    </a:lnTo>
                    <a:lnTo>
                      <a:pt x="7" y="8"/>
                    </a:lnTo>
                    <a:lnTo>
                      <a:pt x="5" y="8"/>
                    </a:lnTo>
                    <a:lnTo>
                      <a:pt x="7" y="8"/>
                    </a:lnTo>
                    <a:lnTo>
                      <a:pt x="7" y="10"/>
                    </a:lnTo>
                    <a:lnTo>
                      <a:pt x="9" y="8"/>
                    </a:lnTo>
                    <a:lnTo>
                      <a:pt x="9" y="5"/>
                    </a:lnTo>
                    <a:lnTo>
                      <a:pt x="11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6" y="5"/>
                    </a:lnTo>
                    <a:lnTo>
                      <a:pt x="18" y="5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23" y="3"/>
                    </a:lnTo>
                    <a:lnTo>
                      <a:pt x="25" y="5"/>
                    </a:lnTo>
                    <a:lnTo>
                      <a:pt x="26" y="5"/>
                    </a:lnTo>
                    <a:lnTo>
                      <a:pt x="26" y="8"/>
                    </a:lnTo>
                    <a:lnTo>
                      <a:pt x="25" y="8"/>
                    </a:lnTo>
                    <a:lnTo>
                      <a:pt x="26" y="8"/>
                    </a:lnTo>
                    <a:lnTo>
                      <a:pt x="25" y="8"/>
                    </a:lnTo>
                    <a:lnTo>
                      <a:pt x="26" y="10"/>
                    </a:lnTo>
                    <a:lnTo>
                      <a:pt x="26" y="8"/>
                    </a:lnTo>
                    <a:lnTo>
                      <a:pt x="28" y="8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0" y="13"/>
                    </a:lnTo>
                    <a:lnTo>
                      <a:pt x="28" y="13"/>
                    </a:lnTo>
                    <a:lnTo>
                      <a:pt x="28" y="15"/>
                    </a:lnTo>
                    <a:lnTo>
                      <a:pt x="26" y="18"/>
                    </a:lnTo>
                    <a:lnTo>
                      <a:pt x="25" y="18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22"/>
                    </a:lnTo>
                    <a:lnTo>
                      <a:pt x="23" y="25"/>
                    </a:lnTo>
                    <a:lnTo>
                      <a:pt x="21" y="25"/>
                    </a:lnTo>
                    <a:lnTo>
                      <a:pt x="21" y="27"/>
                    </a:lnTo>
                    <a:lnTo>
                      <a:pt x="23" y="27"/>
                    </a:lnTo>
                    <a:lnTo>
                      <a:pt x="23" y="30"/>
                    </a:lnTo>
                    <a:lnTo>
                      <a:pt x="23" y="32"/>
                    </a:lnTo>
                    <a:lnTo>
                      <a:pt x="21" y="32"/>
                    </a:lnTo>
                    <a:lnTo>
                      <a:pt x="19" y="32"/>
                    </a:lnTo>
                    <a:lnTo>
                      <a:pt x="18" y="32"/>
                    </a:lnTo>
                    <a:lnTo>
                      <a:pt x="18" y="30"/>
                    </a:lnTo>
                    <a:lnTo>
                      <a:pt x="16" y="30"/>
                    </a:lnTo>
                    <a:lnTo>
                      <a:pt x="14" y="30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1" y="25"/>
                    </a:lnTo>
                    <a:lnTo>
                      <a:pt x="9" y="25"/>
                    </a:lnTo>
                    <a:lnTo>
                      <a:pt x="7" y="25"/>
                    </a:lnTo>
                    <a:lnTo>
                      <a:pt x="5" y="25"/>
                    </a:lnTo>
                    <a:lnTo>
                      <a:pt x="5" y="27"/>
                    </a:lnTo>
                    <a:lnTo>
                      <a:pt x="3" y="27"/>
                    </a:lnTo>
                    <a:lnTo>
                      <a:pt x="3" y="30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3" y="32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3" name="Freeform 101"/>
              <p:cNvSpPr>
                <a:spLocks/>
              </p:cNvSpPr>
              <p:nvPr/>
            </p:nvSpPr>
            <p:spPr bwMode="auto">
              <a:xfrm>
                <a:off x="2647" y="3066"/>
                <a:ext cx="224" cy="123"/>
              </a:xfrm>
              <a:custGeom>
                <a:avLst/>
                <a:gdLst>
                  <a:gd name="T0" fmla="*/ 78 w 224"/>
                  <a:gd name="T1" fmla="*/ 0 h 123"/>
                  <a:gd name="T2" fmla="*/ 97 w 224"/>
                  <a:gd name="T3" fmla="*/ 0 h 123"/>
                  <a:gd name="T4" fmla="*/ 102 w 224"/>
                  <a:gd name="T5" fmla="*/ 0 h 123"/>
                  <a:gd name="T6" fmla="*/ 116 w 224"/>
                  <a:gd name="T7" fmla="*/ 3 h 123"/>
                  <a:gd name="T8" fmla="*/ 138 w 224"/>
                  <a:gd name="T9" fmla="*/ 0 h 123"/>
                  <a:gd name="T10" fmla="*/ 154 w 224"/>
                  <a:gd name="T11" fmla="*/ 0 h 123"/>
                  <a:gd name="T12" fmla="*/ 154 w 224"/>
                  <a:gd name="T13" fmla="*/ 0 h 123"/>
                  <a:gd name="T14" fmla="*/ 159 w 224"/>
                  <a:gd name="T15" fmla="*/ 0 h 123"/>
                  <a:gd name="T16" fmla="*/ 171 w 224"/>
                  <a:gd name="T17" fmla="*/ 0 h 123"/>
                  <a:gd name="T18" fmla="*/ 178 w 224"/>
                  <a:gd name="T19" fmla="*/ 0 h 123"/>
                  <a:gd name="T20" fmla="*/ 192 w 224"/>
                  <a:gd name="T21" fmla="*/ 0 h 123"/>
                  <a:gd name="T22" fmla="*/ 194 w 224"/>
                  <a:gd name="T23" fmla="*/ 0 h 123"/>
                  <a:gd name="T24" fmla="*/ 198 w 224"/>
                  <a:gd name="T25" fmla="*/ 0 h 123"/>
                  <a:gd name="T26" fmla="*/ 199 w 224"/>
                  <a:gd name="T27" fmla="*/ 0 h 123"/>
                  <a:gd name="T28" fmla="*/ 201 w 224"/>
                  <a:gd name="T29" fmla="*/ 0 h 123"/>
                  <a:gd name="T30" fmla="*/ 212 w 224"/>
                  <a:gd name="T31" fmla="*/ 0 h 123"/>
                  <a:gd name="T32" fmla="*/ 224 w 224"/>
                  <a:gd name="T33" fmla="*/ 7 h 123"/>
                  <a:gd name="T34" fmla="*/ 222 w 224"/>
                  <a:gd name="T35" fmla="*/ 15 h 123"/>
                  <a:gd name="T36" fmla="*/ 224 w 224"/>
                  <a:gd name="T37" fmla="*/ 37 h 123"/>
                  <a:gd name="T38" fmla="*/ 224 w 224"/>
                  <a:gd name="T39" fmla="*/ 56 h 123"/>
                  <a:gd name="T40" fmla="*/ 224 w 224"/>
                  <a:gd name="T41" fmla="*/ 64 h 123"/>
                  <a:gd name="T42" fmla="*/ 224 w 224"/>
                  <a:gd name="T43" fmla="*/ 86 h 123"/>
                  <a:gd name="T44" fmla="*/ 224 w 224"/>
                  <a:gd name="T45" fmla="*/ 91 h 123"/>
                  <a:gd name="T46" fmla="*/ 215 w 224"/>
                  <a:gd name="T47" fmla="*/ 91 h 123"/>
                  <a:gd name="T48" fmla="*/ 203 w 224"/>
                  <a:gd name="T49" fmla="*/ 91 h 123"/>
                  <a:gd name="T50" fmla="*/ 192 w 224"/>
                  <a:gd name="T51" fmla="*/ 91 h 123"/>
                  <a:gd name="T52" fmla="*/ 185 w 224"/>
                  <a:gd name="T53" fmla="*/ 91 h 123"/>
                  <a:gd name="T54" fmla="*/ 185 w 224"/>
                  <a:gd name="T55" fmla="*/ 103 h 123"/>
                  <a:gd name="T56" fmla="*/ 185 w 224"/>
                  <a:gd name="T57" fmla="*/ 115 h 123"/>
                  <a:gd name="T58" fmla="*/ 182 w 224"/>
                  <a:gd name="T59" fmla="*/ 123 h 123"/>
                  <a:gd name="T60" fmla="*/ 171 w 224"/>
                  <a:gd name="T61" fmla="*/ 123 h 123"/>
                  <a:gd name="T62" fmla="*/ 154 w 224"/>
                  <a:gd name="T63" fmla="*/ 123 h 123"/>
                  <a:gd name="T64" fmla="*/ 139 w 224"/>
                  <a:gd name="T65" fmla="*/ 123 h 123"/>
                  <a:gd name="T66" fmla="*/ 131 w 224"/>
                  <a:gd name="T67" fmla="*/ 123 h 123"/>
                  <a:gd name="T68" fmla="*/ 118 w 224"/>
                  <a:gd name="T69" fmla="*/ 123 h 123"/>
                  <a:gd name="T70" fmla="*/ 104 w 224"/>
                  <a:gd name="T71" fmla="*/ 123 h 123"/>
                  <a:gd name="T72" fmla="*/ 88 w 224"/>
                  <a:gd name="T73" fmla="*/ 123 h 123"/>
                  <a:gd name="T74" fmla="*/ 79 w 224"/>
                  <a:gd name="T75" fmla="*/ 123 h 123"/>
                  <a:gd name="T76" fmla="*/ 72 w 224"/>
                  <a:gd name="T77" fmla="*/ 123 h 123"/>
                  <a:gd name="T78" fmla="*/ 64 w 224"/>
                  <a:gd name="T79" fmla="*/ 123 h 123"/>
                  <a:gd name="T80" fmla="*/ 51 w 224"/>
                  <a:gd name="T81" fmla="*/ 123 h 123"/>
                  <a:gd name="T82" fmla="*/ 42 w 224"/>
                  <a:gd name="T83" fmla="*/ 123 h 123"/>
                  <a:gd name="T84" fmla="*/ 27 w 224"/>
                  <a:gd name="T85" fmla="*/ 123 h 123"/>
                  <a:gd name="T86" fmla="*/ 14 w 224"/>
                  <a:gd name="T87" fmla="*/ 123 h 123"/>
                  <a:gd name="T88" fmla="*/ 2 w 224"/>
                  <a:gd name="T89" fmla="*/ 123 h 123"/>
                  <a:gd name="T90" fmla="*/ 2 w 224"/>
                  <a:gd name="T91" fmla="*/ 113 h 123"/>
                  <a:gd name="T92" fmla="*/ 2 w 224"/>
                  <a:gd name="T93" fmla="*/ 105 h 123"/>
                  <a:gd name="T94" fmla="*/ 0 w 224"/>
                  <a:gd name="T95" fmla="*/ 91 h 123"/>
                  <a:gd name="T96" fmla="*/ 0 w 224"/>
                  <a:gd name="T97" fmla="*/ 91 h 123"/>
                  <a:gd name="T98" fmla="*/ 0 w 224"/>
                  <a:gd name="T99" fmla="*/ 78 h 123"/>
                  <a:gd name="T100" fmla="*/ 0 w 224"/>
                  <a:gd name="T101" fmla="*/ 66 h 123"/>
                  <a:gd name="T102" fmla="*/ 0 w 224"/>
                  <a:gd name="T103" fmla="*/ 52 h 123"/>
                  <a:gd name="T104" fmla="*/ 0 w 224"/>
                  <a:gd name="T105" fmla="*/ 47 h 123"/>
                  <a:gd name="T106" fmla="*/ 0 w 224"/>
                  <a:gd name="T107" fmla="*/ 42 h 123"/>
                  <a:gd name="T108" fmla="*/ 0 w 224"/>
                  <a:gd name="T109" fmla="*/ 34 h 123"/>
                  <a:gd name="T110" fmla="*/ 0 w 224"/>
                  <a:gd name="T111" fmla="*/ 25 h 123"/>
                  <a:gd name="T112" fmla="*/ 0 w 224"/>
                  <a:gd name="T113" fmla="*/ 15 h 123"/>
                  <a:gd name="T114" fmla="*/ 0 w 224"/>
                  <a:gd name="T115" fmla="*/ 0 h 123"/>
                  <a:gd name="T116" fmla="*/ 18 w 224"/>
                  <a:gd name="T117" fmla="*/ 0 h 123"/>
                  <a:gd name="T118" fmla="*/ 27 w 224"/>
                  <a:gd name="T119" fmla="*/ 0 h 123"/>
                  <a:gd name="T120" fmla="*/ 32 w 224"/>
                  <a:gd name="T121" fmla="*/ 0 h 123"/>
                  <a:gd name="T122" fmla="*/ 42 w 224"/>
                  <a:gd name="T123" fmla="*/ 0 h 123"/>
                  <a:gd name="T124" fmla="*/ 55 w 224"/>
                  <a:gd name="T125" fmla="*/ 0 h 12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24"/>
                  <a:gd name="T190" fmla="*/ 0 h 123"/>
                  <a:gd name="T191" fmla="*/ 224 w 224"/>
                  <a:gd name="T192" fmla="*/ 123 h 12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24" h="123">
                    <a:moveTo>
                      <a:pt x="64" y="0"/>
                    </a:moveTo>
                    <a:lnTo>
                      <a:pt x="69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7" y="0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25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54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6" y="0"/>
                    </a:lnTo>
                    <a:lnTo>
                      <a:pt x="169" y="0"/>
                    </a:lnTo>
                    <a:lnTo>
                      <a:pt x="171" y="0"/>
                    </a:lnTo>
                    <a:lnTo>
                      <a:pt x="175" y="0"/>
                    </a:lnTo>
                    <a:lnTo>
                      <a:pt x="176" y="0"/>
                    </a:lnTo>
                    <a:lnTo>
                      <a:pt x="178" y="0"/>
                    </a:lnTo>
                    <a:lnTo>
                      <a:pt x="180" y="0"/>
                    </a:lnTo>
                    <a:lnTo>
                      <a:pt x="185" y="0"/>
                    </a:lnTo>
                    <a:lnTo>
                      <a:pt x="189" y="0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196" y="0"/>
                    </a:lnTo>
                    <a:lnTo>
                      <a:pt x="198" y="0"/>
                    </a:lnTo>
                    <a:lnTo>
                      <a:pt x="199" y="0"/>
                    </a:lnTo>
                    <a:lnTo>
                      <a:pt x="201" y="0"/>
                    </a:lnTo>
                    <a:lnTo>
                      <a:pt x="203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7" y="0"/>
                    </a:lnTo>
                    <a:lnTo>
                      <a:pt x="221" y="0"/>
                    </a:lnTo>
                    <a:lnTo>
                      <a:pt x="224" y="0"/>
                    </a:lnTo>
                    <a:lnTo>
                      <a:pt x="224" y="3"/>
                    </a:lnTo>
                    <a:lnTo>
                      <a:pt x="224" y="5"/>
                    </a:lnTo>
                    <a:lnTo>
                      <a:pt x="224" y="7"/>
                    </a:lnTo>
                    <a:lnTo>
                      <a:pt x="224" y="10"/>
                    </a:lnTo>
                    <a:lnTo>
                      <a:pt x="222" y="15"/>
                    </a:lnTo>
                    <a:lnTo>
                      <a:pt x="222" y="17"/>
                    </a:lnTo>
                    <a:lnTo>
                      <a:pt x="222" y="25"/>
                    </a:lnTo>
                    <a:lnTo>
                      <a:pt x="222" y="30"/>
                    </a:lnTo>
                    <a:lnTo>
                      <a:pt x="222" y="32"/>
                    </a:lnTo>
                    <a:lnTo>
                      <a:pt x="224" y="37"/>
                    </a:lnTo>
                    <a:lnTo>
                      <a:pt x="224" y="39"/>
                    </a:lnTo>
                    <a:lnTo>
                      <a:pt x="222" y="42"/>
                    </a:lnTo>
                    <a:lnTo>
                      <a:pt x="222" y="44"/>
                    </a:lnTo>
                    <a:lnTo>
                      <a:pt x="222" y="47"/>
                    </a:lnTo>
                    <a:lnTo>
                      <a:pt x="224" y="56"/>
                    </a:lnTo>
                    <a:lnTo>
                      <a:pt x="224" y="59"/>
                    </a:lnTo>
                    <a:lnTo>
                      <a:pt x="224" y="61"/>
                    </a:lnTo>
                    <a:lnTo>
                      <a:pt x="224" y="64"/>
                    </a:lnTo>
                    <a:lnTo>
                      <a:pt x="224" y="66"/>
                    </a:lnTo>
                    <a:lnTo>
                      <a:pt x="224" y="69"/>
                    </a:lnTo>
                    <a:lnTo>
                      <a:pt x="224" y="71"/>
                    </a:lnTo>
                    <a:lnTo>
                      <a:pt x="224" y="81"/>
                    </a:lnTo>
                    <a:lnTo>
                      <a:pt x="224" y="83"/>
                    </a:lnTo>
                    <a:lnTo>
                      <a:pt x="224" y="86"/>
                    </a:lnTo>
                    <a:lnTo>
                      <a:pt x="224" y="88"/>
                    </a:lnTo>
                    <a:lnTo>
                      <a:pt x="224" y="91"/>
                    </a:lnTo>
                    <a:lnTo>
                      <a:pt x="221" y="91"/>
                    </a:lnTo>
                    <a:lnTo>
                      <a:pt x="219" y="91"/>
                    </a:lnTo>
                    <a:lnTo>
                      <a:pt x="217" y="91"/>
                    </a:lnTo>
                    <a:lnTo>
                      <a:pt x="215" y="91"/>
                    </a:lnTo>
                    <a:lnTo>
                      <a:pt x="213" y="91"/>
                    </a:lnTo>
                    <a:lnTo>
                      <a:pt x="212" y="91"/>
                    </a:lnTo>
                    <a:lnTo>
                      <a:pt x="210" y="91"/>
                    </a:lnTo>
                    <a:lnTo>
                      <a:pt x="208" y="91"/>
                    </a:lnTo>
                    <a:lnTo>
                      <a:pt x="203" y="91"/>
                    </a:lnTo>
                    <a:lnTo>
                      <a:pt x="199" y="91"/>
                    </a:lnTo>
                    <a:lnTo>
                      <a:pt x="198" y="91"/>
                    </a:lnTo>
                    <a:lnTo>
                      <a:pt x="194" y="91"/>
                    </a:lnTo>
                    <a:lnTo>
                      <a:pt x="192" y="91"/>
                    </a:lnTo>
                    <a:lnTo>
                      <a:pt x="189" y="91"/>
                    </a:lnTo>
                    <a:lnTo>
                      <a:pt x="187" y="91"/>
                    </a:lnTo>
                    <a:lnTo>
                      <a:pt x="185" y="91"/>
                    </a:lnTo>
                    <a:lnTo>
                      <a:pt x="185" y="96"/>
                    </a:lnTo>
                    <a:lnTo>
                      <a:pt x="185" y="98"/>
                    </a:lnTo>
                    <a:lnTo>
                      <a:pt x="185" y="100"/>
                    </a:lnTo>
                    <a:lnTo>
                      <a:pt x="185" y="103"/>
                    </a:lnTo>
                    <a:lnTo>
                      <a:pt x="185" y="105"/>
                    </a:lnTo>
                    <a:lnTo>
                      <a:pt x="185" y="108"/>
                    </a:lnTo>
                    <a:lnTo>
                      <a:pt x="185" y="113"/>
                    </a:lnTo>
                    <a:lnTo>
                      <a:pt x="185" y="115"/>
                    </a:lnTo>
                    <a:lnTo>
                      <a:pt x="185" y="118"/>
                    </a:lnTo>
                    <a:lnTo>
                      <a:pt x="185" y="123"/>
                    </a:lnTo>
                    <a:lnTo>
                      <a:pt x="184" y="123"/>
                    </a:lnTo>
                    <a:lnTo>
                      <a:pt x="182" y="123"/>
                    </a:lnTo>
                    <a:lnTo>
                      <a:pt x="180" y="123"/>
                    </a:lnTo>
                    <a:lnTo>
                      <a:pt x="178" y="123"/>
                    </a:lnTo>
                    <a:lnTo>
                      <a:pt x="175" y="123"/>
                    </a:lnTo>
                    <a:lnTo>
                      <a:pt x="171" y="123"/>
                    </a:lnTo>
                    <a:lnTo>
                      <a:pt x="169" y="123"/>
                    </a:lnTo>
                    <a:lnTo>
                      <a:pt x="164" y="123"/>
                    </a:lnTo>
                    <a:lnTo>
                      <a:pt x="159" y="123"/>
                    </a:lnTo>
                    <a:lnTo>
                      <a:pt x="155" y="123"/>
                    </a:lnTo>
                    <a:lnTo>
                      <a:pt x="154" y="123"/>
                    </a:lnTo>
                    <a:lnTo>
                      <a:pt x="150" y="123"/>
                    </a:lnTo>
                    <a:lnTo>
                      <a:pt x="146" y="123"/>
                    </a:lnTo>
                    <a:lnTo>
                      <a:pt x="145" y="123"/>
                    </a:lnTo>
                    <a:lnTo>
                      <a:pt x="139" y="123"/>
                    </a:lnTo>
                    <a:lnTo>
                      <a:pt x="134" y="123"/>
                    </a:lnTo>
                    <a:lnTo>
                      <a:pt x="132" y="123"/>
                    </a:lnTo>
                    <a:lnTo>
                      <a:pt x="131" y="123"/>
                    </a:lnTo>
                    <a:lnTo>
                      <a:pt x="129" y="123"/>
                    </a:lnTo>
                    <a:lnTo>
                      <a:pt x="125" y="123"/>
                    </a:lnTo>
                    <a:lnTo>
                      <a:pt x="120" y="123"/>
                    </a:lnTo>
                    <a:lnTo>
                      <a:pt x="118" y="123"/>
                    </a:lnTo>
                    <a:lnTo>
                      <a:pt x="116" y="123"/>
                    </a:lnTo>
                    <a:lnTo>
                      <a:pt x="115" y="123"/>
                    </a:lnTo>
                    <a:lnTo>
                      <a:pt x="109" y="123"/>
                    </a:lnTo>
                    <a:lnTo>
                      <a:pt x="108" y="123"/>
                    </a:lnTo>
                    <a:lnTo>
                      <a:pt x="104" y="123"/>
                    </a:lnTo>
                    <a:lnTo>
                      <a:pt x="99" y="123"/>
                    </a:lnTo>
                    <a:lnTo>
                      <a:pt x="95" y="123"/>
                    </a:lnTo>
                    <a:lnTo>
                      <a:pt x="94" y="123"/>
                    </a:lnTo>
                    <a:lnTo>
                      <a:pt x="88" y="123"/>
                    </a:lnTo>
                    <a:lnTo>
                      <a:pt x="87" y="123"/>
                    </a:lnTo>
                    <a:lnTo>
                      <a:pt x="85" y="123"/>
                    </a:lnTo>
                    <a:lnTo>
                      <a:pt x="83" y="123"/>
                    </a:lnTo>
                    <a:lnTo>
                      <a:pt x="81" y="123"/>
                    </a:lnTo>
                    <a:lnTo>
                      <a:pt x="79" y="123"/>
                    </a:lnTo>
                    <a:lnTo>
                      <a:pt x="78" y="123"/>
                    </a:lnTo>
                    <a:lnTo>
                      <a:pt x="76" y="123"/>
                    </a:lnTo>
                    <a:lnTo>
                      <a:pt x="72" y="123"/>
                    </a:lnTo>
                    <a:lnTo>
                      <a:pt x="67" y="123"/>
                    </a:lnTo>
                    <a:lnTo>
                      <a:pt x="64" y="123"/>
                    </a:lnTo>
                    <a:lnTo>
                      <a:pt x="60" y="123"/>
                    </a:lnTo>
                    <a:lnTo>
                      <a:pt x="58" y="123"/>
                    </a:lnTo>
                    <a:lnTo>
                      <a:pt x="53" y="123"/>
                    </a:lnTo>
                    <a:lnTo>
                      <a:pt x="51" y="123"/>
                    </a:lnTo>
                    <a:lnTo>
                      <a:pt x="49" y="123"/>
                    </a:lnTo>
                    <a:lnTo>
                      <a:pt x="48" y="123"/>
                    </a:lnTo>
                    <a:lnTo>
                      <a:pt x="44" y="123"/>
                    </a:lnTo>
                    <a:lnTo>
                      <a:pt x="42" y="123"/>
                    </a:lnTo>
                    <a:lnTo>
                      <a:pt x="39" y="123"/>
                    </a:lnTo>
                    <a:lnTo>
                      <a:pt x="37" y="123"/>
                    </a:lnTo>
                    <a:lnTo>
                      <a:pt x="32" y="123"/>
                    </a:lnTo>
                    <a:lnTo>
                      <a:pt x="28" y="123"/>
                    </a:lnTo>
                    <a:lnTo>
                      <a:pt x="27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6" y="123"/>
                    </a:lnTo>
                    <a:lnTo>
                      <a:pt x="14" y="123"/>
                    </a:lnTo>
                    <a:lnTo>
                      <a:pt x="13" y="123"/>
                    </a:lnTo>
                    <a:lnTo>
                      <a:pt x="7" y="123"/>
                    </a:lnTo>
                    <a:lnTo>
                      <a:pt x="6" y="123"/>
                    </a:lnTo>
                    <a:lnTo>
                      <a:pt x="4" y="123"/>
                    </a:lnTo>
                    <a:lnTo>
                      <a:pt x="2" y="123"/>
                    </a:lnTo>
                    <a:lnTo>
                      <a:pt x="2" y="118"/>
                    </a:lnTo>
                    <a:lnTo>
                      <a:pt x="2" y="113"/>
                    </a:lnTo>
                    <a:lnTo>
                      <a:pt x="2" y="110"/>
                    </a:lnTo>
                    <a:lnTo>
                      <a:pt x="2" y="108"/>
                    </a:lnTo>
                    <a:lnTo>
                      <a:pt x="2" y="105"/>
                    </a:lnTo>
                    <a:lnTo>
                      <a:pt x="2" y="98"/>
                    </a:lnTo>
                    <a:lnTo>
                      <a:pt x="2" y="93"/>
                    </a:lnTo>
                    <a:lnTo>
                      <a:pt x="2" y="91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4" name="Freeform 102"/>
              <p:cNvSpPr>
                <a:spLocks/>
              </p:cNvSpPr>
              <p:nvPr/>
            </p:nvSpPr>
            <p:spPr bwMode="auto">
              <a:xfrm>
                <a:off x="2647" y="3066"/>
                <a:ext cx="224" cy="123"/>
              </a:xfrm>
              <a:custGeom>
                <a:avLst/>
                <a:gdLst>
                  <a:gd name="T0" fmla="*/ 78 w 224"/>
                  <a:gd name="T1" fmla="*/ 0 h 123"/>
                  <a:gd name="T2" fmla="*/ 97 w 224"/>
                  <a:gd name="T3" fmla="*/ 0 h 123"/>
                  <a:gd name="T4" fmla="*/ 102 w 224"/>
                  <a:gd name="T5" fmla="*/ 0 h 123"/>
                  <a:gd name="T6" fmla="*/ 116 w 224"/>
                  <a:gd name="T7" fmla="*/ 3 h 123"/>
                  <a:gd name="T8" fmla="*/ 138 w 224"/>
                  <a:gd name="T9" fmla="*/ 0 h 123"/>
                  <a:gd name="T10" fmla="*/ 154 w 224"/>
                  <a:gd name="T11" fmla="*/ 0 h 123"/>
                  <a:gd name="T12" fmla="*/ 154 w 224"/>
                  <a:gd name="T13" fmla="*/ 0 h 123"/>
                  <a:gd name="T14" fmla="*/ 159 w 224"/>
                  <a:gd name="T15" fmla="*/ 0 h 123"/>
                  <a:gd name="T16" fmla="*/ 171 w 224"/>
                  <a:gd name="T17" fmla="*/ 0 h 123"/>
                  <a:gd name="T18" fmla="*/ 178 w 224"/>
                  <a:gd name="T19" fmla="*/ 0 h 123"/>
                  <a:gd name="T20" fmla="*/ 192 w 224"/>
                  <a:gd name="T21" fmla="*/ 0 h 123"/>
                  <a:gd name="T22" fmla="*/ 194 w 224"/>
                  <a:gd name="T23" fmla="*/ 0 h 123"/>
                  <a:gd name="T24" fmla="*/ 198 w 224"/>
                  <a:gd name="T25" fmla="*/ 0 h 123"/>
                  <a:gd name="T26" fmla="*/ 199 w 224"/>
                  <a:gd name="T27" fmla="*/ 0 h 123"/>
                  <a:gd name="T28" fmla="*/ 201 w 224"/>
                  <a:gd name="T29" fmla="*/ 0 h 123"/>
                  <a:gd name="T30" fmla="*/ 212 w 224"/>
                  <a:gd name="T31" fmla="*/ 0 h 123"/>
                  <a:gd name="T32" fmla="*/ 224 w 224"/>
                  <a:gd name="T33" fmla="*/ 7 h 123"/>
                  <a:gd name="T34" fmla="*/ 222 w 224"/>
                  <a:gd name="T35" fmla="*/ 15 h 123"/>
                  <a:gd name="T36" fmla="*/ 224 w 224"/>
                  <a:gd name="T37" fmla="*/ 37 h 123"/>
                  <a:gd name="T38" fmla="*/ 224 w 224"/>
                  <a:gd name="T39" fmla="*/ 56 h 123"/>
                  <a:gd name="T40" fmla="*/ 224 w 224"/>
                  <a:gd name="T41" fmla="*/ 64 h 123"/>
                  <a:gd name="T42" fmla="*/ 224 w 224"/>
                  <a:gd name="T43" fmla="*/ 86 h 123"/>
                  <a:gd name="T44" fmla="*/ 224 w 224"/>
                  <a:gd name="T45" fmla="*/ 91 h 123"/>
                  <a:gd name="T46" fmla="*/ 215 w 224"/>
                  <a:gd name="T47" fmla="*/ 91 h 123"/>
                  <a:gd name="T48" fmla="*/ 203 w 224"/>
                  <a:gd name="T49" fmla="*/ 91 h 123"/>
                  <a:gd name="T50" fmla="*/ 192 w 224"/>
                  <a:gd name="T51" fmla="*/ 91 h 123"/>
                  <a:gd name="T52" fmla="*/ 185 w 224"/>
                  <a:gd name="T53" fmla="*/ 91 h 123"/>
                  <a:gd name="T54" fmla="*/ 185 w 224"/>
                  <a:gd name="T55" fmla="*/ 103 h 123"/>
                  <a:gd name="T56" fmla="*/ 185 w 224"/>
                  <a:gd name="T57" fmla="*/ 115 h 123"/>
                  <a:gd name="T58" fmla="*/ 182 w 224"/>
                  <a:gd name="T59" fmla="*/ 123 h 123"/>
                  <a:gd name="T60" fmla="*/ 171 w 224"/>
                  <a:gd name="T61" fmla="*/ 123 h 123"/>
                  <a:gd name="T62" fmla="*/ 154 w 224"/>
                  <a:gd name="T63" fmla="*/ 123 h 123"/>
                  <a:gd name="T64" fmla="*/ 139 w 224"/>
                  <a:gd name="T65" fmla="*/ 123 h 123"/>
                  <a:gd name="T66" fmla="*/ 131 w 224"/>
                  <a:gd name="T67" fmla="*/ 123 h 123"/>
                  <a:gd name="T68" fmla="*/ 118 w 224"/>
                  <a:gd name="T69" fmla="*/ 123 h 123"/>
                  <a:gd name="T70" fmla="*/ 104 w 224"/>
                  <a:gd name="T71" fmla="*/ 123 h 123"/>
                  <a:gd name="T72" fmla="*/ 88 w 224"/>
                  <a:gd name="T73" fmla="*/ 123 h 123"/>
                  <a:gd name="T74" fmla="*/ 79 w 224"/>
                  <a:gd name="T75" fmla="*/ 123 h 123"/>
                  <a:gd name="T76" fmla="*/ 72 w 224"/>
                  <a:gd name="T77" fmla="*/ 123 h 123"/>
                  <a:gd name="T78" fmla="*/ 64 w 224"/>
                  <a:gd name="T79" fmla="*/ 123 h 123"/>
                  <a:gd name="T80" fmla="*/ 51 w 224"/>
                  <a:gd name="T81" fmla="*/ 123 h 123"/>
                  <a:gd name="T82" fmla="*/ 42 w 224"/>
                  <a:gd name="T83" fmla="*/ 123 h 123"/>
                  <a:gd name="T84" fmla="*/ 27 w 224"/>
                  <a:gd name="T85" fmla="*/ 123 h 123"/>
                  <a:gd name="T86" fmla="*/ 14 w 224"/>
                  <a:gd name="T87" fmla="*/ 123 h 123"/>
                  <a:gd name="T88" fmla="*/ 2 w 224"/>
                  <a:gd name="T89" fmla="*/ 123 h 123"/>
                  <a:gd name="T90" fmla="*/ 2 w 224"/>
                  <a:gd name="T91" fmla="*/ 113 h 123"/>
                  <a:gd name="T92" fmla="*/ 2 w 224"/>
                  <a:gd name="T93" fmla="*/ 105 h 123"/>
                  <a:gd name="T94" fmla="*/ 0 w 224"/>
                  <a:gd name="T95" fmla="*/ 91 h 123"/>
                  <a:gd name="T96" fmla="*/ 0 w 224"/>
                  <a:gd name="T97" fmla="*/ 91 h 123"/>
                  <a:gd name="T98" fmla="*/ 0 w 224"/>
                  <a:gd name="T99" fmla="*/ 78 h 123"/>
                  <a:gd name="T100" fmla="*/ 0 w 224"/>
                  <a:gd name="T101" fmla="*/ 66 h 123"/>
                  <a:gd name="T102" fmla="*/ 0 w 224"/>
                  <a:gd name="T103" fmla="*/ 52 h 123"/>
                  <a:gd name="T104" fmla="*/ 0 w 224"/>
                  <a:gd name="T105" fmla="*/ 47 h 123"/>
                  <a:gd name="T106" fmla="*/ 0 w 224"/>
                  <a:gd name="T107" fmla="*/ 42 h 123"/>
                  <a:gd name="T108" fmla="*/ 0 w 224"/>
                  <a:gd name="T109" fmla="*/ 34 h 123"/>
                  <a:gd name="T110" fmla="*/ 0 w 224"/>
                  <a:gd name="T111" fmla="*/ 25 h 123"/>
                  <a:gd name="T112" fmla="*/ 0 w 224"/>
                  <a:gd name="T113" fmla="*/ 15 h 123"/>
                  <a:gd name="T114" fmla="*/ 0 w 224"/>
                  <a:gd name="T115" fmla="*/ 0 h 123"/>
                  <a:gd name="T116" fmla="*/ 18 w 224"/>
                  <a:gd name="T117" fmla="*/ 0 h 123"/>
                  <a:gd name="T118" fmla="*/ 27 w 224"/>
                  <a:gd name="T119" fmla="*/ 0 h 123"/>
                  <a:gd name="T120" fmla="*/ 32 w 224"/>
                  <a:gd name="T121" fmla="*/ 0 h 123"/>
                  <a:gd name="T122" fmla="*/ 42 w 224"/>
                  <a:gd name="T123" fmla="*/ 0 h 123"/>
                  <a:gd name="T124" fmla="*/ 55 w 224"/>
                  <a:gd name="T125" fmla="*/ 0 h 12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224"/>
                  <a:gd name="T190" fmla="*/ 0 h 123"/>
                  <a:gd name="T191" fmla="*/ 224 w 224"/>
                  <a:gd name="T192" fmla="*/ 123 h 12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224" h="123">
                    <a:moveTo>
                      <a:pt x="64" y="0"/>
                    </a:moveTo>
                    <a:lnTo>
                      <a:pt x="69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7" y="0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2" y="0"/>
                    </a:lnTo>
                    <a:lnTo>
                      <a:pt x="108" y="0"/>
                    </a:lnTo>
                    <a:lnTo>
                      <a:pt x="111" y="3"/>
                    </a:lnTo>
                    <a:lnTo>
                      <a:pt x="113" y="3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18" y="3"/>
                    </a:lnTo>
                    <a:lnTo>
                      <a:pt x="125" y="0"/>
                    </a:lnTo>
                    <a:lnTo>
                      <a:pt x="132" y="0"/>
                    </a:lnTo>
                    <a:lnTo>
                      <a:pt x="138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54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6" y="0"/>
                    </a:lnTo>
                    <a:lnTo>
                      <a:pt x="169" y="0"/>
                    </a:lnTo>
                    <a:lnTo>
                      <a:pt x="171" y="0"/>
                    </a:lnTo>
                    <a:lnTo>
                      <a:pt x="175" y="0"/>
                    </a:lnTo>
                    <a:lnTo>
                      <a:pt x="176" y="0"/>
                    </a:lnTo>
                    <a:lnTo>
                      <a:pt x="178" y="0"/>
                    </a:lnTo>
                    <a:lnTo>
                      <a:pt x="180" y="0"/>
                    </a:lnTo>
                    <a:lnTo>
                      <a:pt x="185" y="0"/>
                    </a:lnTo>
                    <a:lnTo>
                      <a:pt x="189" y="0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196" y="0"/>
                    </a:lnTo>
                    <a:lnTo>
                      <a:pt x="198" y="0"/>
                    </a:lnTo>
                    <a:lnTo>
                      <a:pt x="199" y="0"/>
                    </a:lnTo>
                    <a:lnTo>
                      <a:pt x="201" y="0"/>
                    </a:lnTo>
                    <a:lnTo>
                      <a:pt x="203" y="0"/>
                    </a:lnTo>
                    <a:lnTo>
                      <a:pt x="206" y="0"/>
                    </a:lnTo>
                    <a:lnTo>
                      <a:pt x="212" y="0"/>
                    </a:lnTo>
                    <a:lnTo>
                      <a:pt x="217" y="0"/>
                    </a:lnTo>
                    <a:lnTo>
                      <a:pt x="221" y="0"/>
                    </a:lnTo>
                    <a:lnTo>
                      <a:pt x="224" y="0"/>
                    </a:lnTo>
                    <a:lnTo>
                      <a:pt x="224" y="3"/>
                    </a:lnTo>
                    <a:lnTo>
                      <a:pt x="224" y="5"/>
                    </a:lnTo>
                    <a:lnTo>
                      <a:pt x="224" y="7"/>
                    </a:lnTo>
                    <a:lnTo>
                      <a:pt x="224" y="10"/>
                    </a:lnTo>
                    <a:lnTo>
                      <a:pt x="222" y="15"/>
                    </a:lnTo>
                    <a:lnTo>
                      <a:pt x="222" y="17"/>
                    </a:lnTo>
                    <a:lnTo>
                      <a:pt x="222" y="25"/>
                    </a:lnTo>
                    <a:lnTo>
                      <a:pt x="222" y="30"/>
                    </a:lnTo>
                    <a:lnTo>
                      <a:pt x="222" y="32"/>
                    </a:lnTo>
                    <a:lnTo>
                      <a:pt x="224" y="37"/>
                    </a:lnTo>
                    <a:lnTo>
                      <a:pt x="224" y="39"/>
                    </a:lnTo>
                    <a:lnTo>
                      <a:pt x="222" y="42"/>
                    </a:lnTo>
                    <a:lnTo>
                      <a:pt x="222" y="44"/>
                    </a:lnTo>
                    <a:lnTo>
                      <a:pt x="222" y="47"/>
                    </a:lnTo>
                    <a:lnTo>
                      <a:pt x="224" y="56"/>
                    </a:lnTo>
                    <a:lnTo>
                      <a:pt x="224" y="59"/>
                    </a:lnTo>
                    <a:lnTo>
                      <a:pt x="224" y="61"/>
                    </a:lnTo>
                    <a:lnTo>
                      <a:pt x="224" y="64"/>
                    </a:lnTo>
                    <a:lnTo>
                      <a:pt x="224" y="66"/>
                    </a:lnTo>
                    <a:lnTo>
                      <a:pt x="224" y="69"/>
                    </a:lnTo>
                    <a:lnTo>
                      <a:pt x="224" y="71"/>
                    </a:lnTo>
                    <a:lnTo>
                      <a:pt x="224" y="81"/>
                    </a:lnTo>
                    <a:lnTo>
                      <a:pt x="224" y="83"/>
                    </a:lnTo>
                    <a:lnTo>
                      <a:pt x="224" y="86"/>
                    </a:lnTo>
                    <a:lnTo>
                      <a:pt x="224" y="88"/>
                    </a:lnTo>
                    <a:lnTo>
                      <a:pt x="224" y="91"/>
                    </a:lnTo>
                    <a:lnTo>
                      <a:pt x="221" y="91"/>
                    </a:lnTo>
                    <a:lnTo>
                      <a:pt x="219" y="91"/>
                    </a:lnTo>
                    <a:lnTo>
                      <a:pt x="217" y="91"/>
                    </a:lnTo>
                    <a:lnTo>
                      <a:pt x="215" y="91"/>
                    </a:lnTo>
                    <a:lnTo>
                      <a:pt x="213" y="91"/>
                    </a:lnTo>
                    <a:lnTo>
                      <a:pt x="212" y="91"/>
                    </a:lnTo>
                    <a:lnTo>
                      <a:pt x="210" y="91"/>
                    </a:lnTo>
                    <a:lnTo>
                      <a:pt x="208" y="91"/>
                    </a:lnTo>
                    <a:lnTo>
                      <a:pt x="203" y="91"/>
                    </a:lnTo>
                    <a:lnTo>
                      <a:pt x="199" y="91"/>
                    </a:lnTo>
                    <a:lnTo>
                      <a:pt x="198" y="91"/>
                    </a:lnTo>
                    <a:lnTo>
                      <a:pt x="194" y="91"/>
                    </a:lnTo>
                    <a:lnTo>
                      <a:pt x="192" y="91"/>
                    </a:lnTo>
                    <a:lnTo>
                      <a:pt x="189" y="91"/>
                    </a:lnTo>
                    <a:lnTo>
                      <a:pt x="187" y="91"/>
                    </a:lnTo>
                    <a:lnTo>
                      <a:pt x="185" y="91"/>
                    </a:lnTo>
                    <a:lnTo>
                      <a:pt x="185" y="96"/>
                    </a:lnTo>
                    <a:lnTo>
                      <a:pt x="185" y="98"/>
                    </a:lnTo>
                    <a:lnTo>
                      <a:pt x="185" y="100"/>
                    </a:lnTo>
                    <a:lnTo>
                      <a:pt x="185" y="103"/>
                    </a:lnTo>
                    <a:lnTo>
                      <a:pt x="185" y="105"/>
                    </a:lnTo>
                    <a:lnTo>
                      <a:pt x="185" y="108"/>
                    </a:lnTo>
                    <a:lnTo>
                      <a:pt x="185" y="113"/>
                    </a:lnTo>
                    <a:lnTo>
                      <a:pt x="185" y="115"/>
                    </a:lnTo>
                    <a:lnTo>
                      <a:pt x="185" y="118"/>
                    </a:lnTo>
                    <a:lnTo>
                      <a:pt x="185" y="123"/>
                    </a:lnTo>
                    <a:lnTo>
                      <a:pt x="184" y="123"/>
                    </a:lnTo>
                    <a:lnTo>
                      <a:pt x="182" y="123"/>
                    </a:lnTo>
                    <a:lnTo>
                      <a:pt x="180" y="123"/>
                    </a:lnTo>
                    <a:lnTo>
                      <a:pt x="178" y="123"/>
                    </a:lnTo>
                    <a:lnTo>
                      <a:pt x="175" y="123"/>
                    </a:lnTo>
                    <a:lnTo>
                      <a:pt x="171" y="123"/>
                    </a:lnTo>
                    <a:lnTo>
                      <a:pt x="169" y="123"/>
                    </a:lnTo>
                    <a:lnTo>
                      <a:pt x="164" y="123"/>
                    </a:lnTo>
                    <a:lnTo>
                      <a:pt x="159" y="123"/>
                    </a:lnTo>
                    <a:lnTo>
                      <a:pt x="155" y="123"/>
                    </a:lnTo>
                    <a:lnTo>
                      <a:pt x="154" y="123"/>
                    </a:lnTo>
                    <a:lnTo>
                      <a:pt x="150" y="123"/>
                    </a:lnTo>
                    <a:lnTo>
                      <a:pt x="146" y="123"/>
                    </a:lnTo>
                    <a:lnTo>
                      <a:pt x="145" y="123"/>
                    </a:lnTo>
                    <a:lnTo>
                      <a:pt x="139" y="123"/>
                    </a:lnTo>
                    <a:lnTo>
                      <a:pt x="134" y="123"/>
                    </a:lnTo>
                    <a:lnTo>
                      <a:pt x="132" y="123"/>
                    </a:lnTo>
                    <a:lnTo>
                      <a:pt x="131" y="123"/>
                    </a:lnTo>
                    <a:lnTo>
                      <a:pt x="129" y="123"/>
                    </a:lnTo>
                    <a:lnTo>
                      <a:pt x="125" y="123"/>
                    </a:lnTo>
                    <a:lnTo>
                      <a:pt x="120" y="123"/>
                    </a:lnTo>
                    <a:lnTo>
                      <a:pt x="118" y="123"/>
                    </a:lnTo>
                    <a:lnTo>
                      <a:pt x="116" y="123"/>
                    </a:lnTo>
                    <a:lnTo>
                      <a:pt x="115" y="123"/>
                    </a:lnTo>
                    <a:lnTo>
                      <a:pt x="109" y="123"/>
                    </a:lnTo>
                    <a:lnTo>
                      <a:pt x="108" y="123"/>
                    </a:lnTo>
                    <a:lnTo>
                      <a:pt x="104" y="123"/>
                    </a:lnTo>
                    <a:lnTo>
                      <a:pt x="99" y="123"/>
                    </a:lnTo>
                    <a:lnTo>
                      <a:pt x="95" y="123"/>
                    </a:lnTo>
                    <a:lnTo>
                      <a:pt x="94" y="123"/>
                    </a:lnTo>
                    <a:lnTo>
                      <a:pt x="88" y="123"/>
                    </a:lnTo>
                    <a:lnTo>
                      <a:pt x="87" y="123"/>
                    </a:lnTo>
                    <a:lnTo>
                      <a:pt x="85" y="123"/>
                    </a:lnTo>
                    <a:lnTo>
                      <a:pt x="83" y="123"/>
                    </a:lnTo>
                    <a:lnTo>
                      <a:pt x="81" y="123"/>
                    </a:lnTo>
                    <a:lnTo>
                      <a:pt x="79" y="123"/>
                    </a:lnTo>
                    <a:lnTo>
                      <a:pt x="78" y="123"/>
                    </a:lnTo>
                    <a:lnTo>
                      <a:pt x="76" y="123"/>
                    </a:lnTo>
                    <a:lnTo>
                      <a:pt x="72" y="123"/>
                    </a:lnTo>
                    <a:lnTo>
                      <a:pt x="67" y="123"/>
                    </a:lnTo>
                    <a:lnTo>
                      <a:pt x="64" y="123"/>
                    </a:lnTo>
                    <a:lnTo>
                      <a:pt x="60" y="123"/>
                    </a:lnTo>
                    <a:lnTo>
                      <a:pt x="58" y="123"/>
                    </a:lnTo>
                    <a:lnTo>
                      <a:pt x="53" y="123"/>
                    </a:lnTo>
                    <a:lnTo>
                      <a:pt x="51" y="123"/>
                    </a:lnTo>
                    <a:lnTo>
                      <a:pt x="49" y="123"/>
                    </a:lnTo>
                    <a:lnTo>
                      <a:pt x="48" y="123"/>
                    </a:lnTo>
                    <a:lnTo>
                      <a:pt x="44" y="123"/>
                    </a:lnTo>
                    <a:lnTo>
                      <a:pt x="42" y="123"/>
                    </a:lnTo>
                    <a:lnTo>
                      <a:pt x="39" y="123"/>
                    </a:lnTo>
                    <a:lnTo>
                      <a:pt x="37" y="123"/>
                    </a:lnTo>
                    <a:lnTo>
                      <a:pt x="32" y="123"/>
                    </a:lnTo>
                    <a:lnTo>
                      <a:pt x="28" y="123"/>
                    </a:lnTo>
                    <a:lnTo>
                      <a:pt x="27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6" y="123"/>
                    </a:lnTo>
                    <a:lnTo>
                      <a:pt x="14" y="123"/>
                    </a:lnTo>
                    <a:lnTo>
                      <a:pt x="13" y="123"/>
                    </a:lnTo>
                    <a:lnTo>
                      <a:pt x="7" y="123"/>
                    </a:lnTo>
                    <a:lnTo>
                      <a:pt x="6" y="123"/>
                    </a:lnTo>
                    <a:lnTo>
                      <a:pt x="4" y="123"/>
                    </a:lnTo>
                    <a:lnTo>
                      <a:pt x="2" y="123"/>
                    </a:lnTo>
                    <a:lnTo>
                      <a:pt x="2" y="118"/>
                    </a:lnTo>
                    <a:lnTo>
                      <a:pt x="2" y="113"/>
                    </a:lnTo>
                    <a:lnTo>
                      <a:pt x="2" y="110"/>
                    </a:lnTo>
                    <a:lnTo>
                      <a:pt x="2" y="108"/>
                    </a:lnTo>
                    <a:lnTo>
                      <a:pt x="2" y="105"/>
                    </a:lnTo>
                    <a:lnTo>
                      <a:pt x="2" y="98"/>
                    </a:lnTo>
                    <a:lnTo>
                      <a:pt x="2" y="93"/>
                    </a:lnTo>
                    <a:lnTo>
                      <a:pt x="2" y="91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4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5" name="Freeform 103"/>
              <p:cNvSpPr>
                <a:spLocks/>
              </p:cNvSpPr>
              <p:nvPr/>
            </p:nvSpPr>
            <p:spPr bwMode="auto">
              <a:xfrm>
                <a:off x="3215" y="3066"/>
                <a:ext cx="234" cy="250"/>
              </a:xfrm>
              <a:custGeom>
                <a:avLst/>
                <a:gdLst>
                  <a:gd name="T0" fmla="*/ 74 w 234"/>
                  <a:gd name="T1" fmla="*/ 3 h 250"/>
                  <a:gd name="T2" fmla="*/ 91 w 234"/>
                  <a:gd name="T3" fmla="*/ 3 h 250"/>
                  <a:gd name="T4" fmla="*/ 95 w 234"/>
                  <a:gd name="T5" fmla="*/ 17 h 250"/>
                  <a:gd name="T6" fmla="*/ 95 w 234"/>
                  <a:gd name="T7" fmla="*/ 52 h 250"/>
                  <a:gd name="T8" fmla="*/ 114 w 234"/>
                  <a:gd name="T9" fmla="*/ 64 h 250"/>
                  <a:gd name="T10" fmla="*/ 125 w 234"/>
                  <a:gd name="T11" fmla="*/ 71 h 250"/>
                  <a:gd name="T12" fmla="*/ 125 w 234"/>
                  <a:gd name="T13" fmla="*/ 86 h 250"/>
                  <a:gd name="T14" fmla="*/ 135 w 234"/>
                  <a:gd name="T15" fmla="*/ 96 h 250"/>
                  <a:gd name="T16" fmla="*/ 143 w 234"/>
                  <a:gd name="T17" fmla="*/ 103 h 250"/>
                  <a:gd name="T18" fmla="*/ 143 w 234"/>
                  <a:gd name="T19" fmla="*/ 125 h 250"/>
                  <a:gd name="T20" fmla="*/ 162 w 234"/>
                  <a:gd name="T21" fmla="*/ 125 h 250"/>
                  <a:gd name="T22" fmla="*/ 181 w 234"/>
                  <a:gd name="T23" fmla="*/ 127 h 250"/>
                  <a:gd name="T24" fmla="*/ 187 w 234"/>
                  <a:gd name="T25" fmla="*/ 135 h 250"/>
                  <a:gd name="T26" fmla="*/ 201 w 234"/>
                  <a:gd name="T27" fmla="*/ 137 h 250"/>
                  <a:gd name="T28" fmla="*/ 213 w 234"/>
                  <a:gd name="T29" fmla="*/ 137 h 250"/>
                  <a:gd name="T30" fmla="*/ 231 w 234"/>
                  <a:gd name="T31" fmla="*/ 137 h 250"/>
                  <a:gd name="T32" fmla="*/ 229 w 234"/>
                  <a:gd name="T33" fmla="*/ 147 h 250"/>
                  <a:gd name="T34" fmla="*/ 220 w 234"/>
                  <a:gd name="T35" fmla="*/ 149 h 250"/>
                  <a:gd name="T36" fmla="*/ 215 w 234"/>
                  <a:gd name="T37" fmla="*/ 157 h 250"/>
                  <a:gd name="T38" fmla="*/ 213 w 234"/>
                  <a:gd name="T39" fmla="*/ 164 h 250"/>
                  <a:gd name="T40" fmla="*/ 218 w 234"/>
                  <a:gd name="T41" fmla="*/ 169 h 250"/>
                  <a:gd name="T42" fmla="*/ 215 w 234"/>
                  <a:gd name="T43" fmla="*/ 174 h 250"/>
                  <a:gd name="T44" fmla="*/ 213 w 234"/>
                  <a:gd name="T45" fmla="*/ 176 h 250"/>
                  <a:gd name="T46" fmla="*/ 213 w 234"/>
                  <a:gd name="T47" fmla="*/ 179 h 250"/>
                  <a:gd name="T48" fmla="*/ 208 w 234"/>
                  <a:gd name="T49" fmla="*/ 186 h 250"/>
                  <a:gd name="T50" fmla="*/ 204 w 234"/>
                  <a:gd name="T51" fmla="*/ 191 h 250"/>
                  <a:gd name="T52" fmla="*/ 197 w 234"/>
                  <a:gd name="T53" fmla="*/ 196 h 250"/>
                  <a:gd name="T54" fmla="*/ 197 w 234"/>
                  <a:gd name="T55" fmla="*/ 201 h 250"/>
                  <a:gd name="T56" fmla="*/ 192 w 234"/>
                  <a:gd name="T57" fmla="*/ 208 h 250"/>
                  <a:gd name="T58" fmla="*/ 188 w 234"/>
                  <a:gd name="T59" fmla="*/ 220 h 250"/>
                  <a:gd name="T60" fmla="*/ 181 w 234"/>
                  <a:gd name="T61" fmla="*/ 225 h 250"/>
                  <a:gd name="T62" fmla="*/ 176 w 234"/>
                  <a:gd name="T63" fmla="*/ 233 h 250"/>
                  <a:gd name="T64" fmla="*/ 176 w 234"/>
                  <a:gd name="T65" fmla="*/ 247 h 250"/>
                  <a:gd name="T66" fmla="*/ 164 w 234"/>
                  <a:gd name="T67" fmla="*/ 247 h 250"/>
                  <a:gd name="T68" fmla="*/ 151 w 234"/>
                  <a:gd name="T69" fmla="*/ 247 h 250"/>
                  <a:gd name="T70" fmla="*/ 139 w 234"/>
                  <a:gd name="T71" fmla="*/ 247 h 250"/>
                  <a:gd name="T72" fmla="*/ 125 w 234"/>
                  <a:gd name="T73" fmla="*/ 247 h 250"/>
                  <a:gd name="T74" fmla="*/ 114 w 234"/>
                  <a:gd name="T75" fmla="*/ 250 h 250"/>
                  <a:gd name="T76" fmla="*/ 111 w 234"/>
                  <a:gd name="T77" fmla="*/ 238 h 250"/>
                  <a:gd name="T78" fmla="*/ 109 w 234"/>
                  <a:gd name="T79" fmla="*/ 223 h 250"/>
                  <a:gd name="T80" fmla="*/ 109 w 234"/>
                  <a:gd name="T81" fmla="*/ 201 h 250"/>
                  <a:gd name="T82" fmla="*/ 107 w 234"/>
                  <a:gd name="T83" fmla="*/ 186 h 250"/>
                  <a:gd name="T84" fmla="*/ 91 w 234"/>
                  <a:gd name="T85" fmla="*/ 186 h 250"/>
                  <a:gd name="T86" fmla="*/ 79 w 234"/>
                  <a:gd name="T87" fmla="*/ 186 h 250"/>
                  <a:gd name="T88" fmla="*/ 68 w 234"/>
                  <a:gd name="T89" fmla="*/ 184 h 250"/>
                  <a:gd name="T90" fmla="*/ 49 w 234"/>
                  <a:gd name="T91" fmla="*/ 174 h 250"/>
                  <a:gd name="T92" fmla="*/ 49 w 234"/>
                  <a:gd name="T93" fmla="*/ 154 h 250"/>
                  <a:gd name="T94" fmla="*/ 49 w 234"/>
                  <a:gd name="T95" fmla="*/ 123 h 250"/>
                  <a:gd name="T96" fmla="*/ 51 w 234"/>
                  <a:gd name="T97" fmla="*/ 103 h 250"/>
                  <a:gd name="T98" fmla="*/ 33 w 234"/>
                  <a:gd name="T99" fmla="*/ 93 h 250"/>
                  <a:gd name="T100" fmla="*/ 10 w 234"/>
                  <a:gd name="T101" fmla="*/ 91 h 250"/>
                  <a:gd name="T102" fmla="*/ 10 w 234"/>
                  <a:gd name="T103" fmla="*/ 76 h 250"/>
                  <a:gd name="T104" fmla="*/ 10 w 234"/>
                  <a:gd name="T105" fmla="*/ 61 h 250"/>
                  <a:gd name="T106" fmla="*/ 2 w 234"/>
                  <a:gd name="T107" fmla="*/ 49 h 250"/>
                  <a:gd name="T108" fmla="*/ 2 w 234"/>
                  <a:gd name="T109" fmla="*/ 34 h 250"/>
                  <a:gd name="T110" fmla="*/ 2 w 234"/>
                  <a:gd name="T111" fmla="*/ 12 h 250"/>
                  <a:gd name="T112" fmla="*/ 28 w 234"/>
                  <a:gd name="T113" fmla="*/ 0 h 250"/>
                  <a:gd name="T114" fmla="*/ 49 w 234"/>
                  <a:gd name="T115" fmla="*/ 0 h 250"/>
                  <a:gd name="T116" fmla="*/ 63 w 234"/>
                  <a:gd name="T117" fmla="*/ 3 h 25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34"/>
                  <a:gd name="T178" fmla="*/ 0 h 250"/>
                  <a:gd name="T179" fmla="*/ 234 w 234"/>
                  <a:gd name="T180" fmla="*/ 250 h 250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34" h="250">
                    <a:moveTo>
                      <a:pt x="65" y="3"/>
                    </a:moveTo>
                    <a:lnTo>
                      <a:pt x="67" y="3"/>
                    </a:lnTo>
                    <a:lnTo>
                      <a:pt x="68" y="3"/>
                    </a:lnTo>
                    <a:lnTo>
                      <a:pt x="70" y="3"/>
                    </a:lnTo>
                    <a:lnTo>
                      <a:pt x="72" y="3"/>
                    </a:lnTo>
                    <a:lnTo>
                      <a:pt x="74" y="3"/>
                    </a:lnTo>
                    <a:lnTo>
                      <a:pt x="76" y="3"/>
                    </a:lnTo>
                    <a:lnTo>
                      <a:pt x="77" y="3"/>
                    </a:lnTo>
                    <a:lnTo>
                      <a:pt x="79" y="3"/>
                    </a:lnTo>
                    <a:lnTo>
                      <a:pt x="86" y="3"/>
                    </a:lnTo>
                    <a:lnTo>
                      <a:pt x="88" y="3"/>
                    </a:lnTo>
                    <a:lnTo>
                      <a:pt x="91" y="3"/>
                    </a:lnTo>
                    <a:lnTo>
                      <a:pt x="95" y="3"/>
                    </a:lnTo>
                    <a:lnTo>
                      <a:pt x="95" y="5"/>
                    </a:lnTo>
                    <a:lnTo>
                      <a:pt x="95" y="7"/>
                    </a:lnTo>
                    <a:lnTo>
                      <a:pt x="95" y="10"/>
                    </a:lnTo>
                    <a:lnTo>
                      <a:pt x="95" y="12"/>
                    </a:lnTo>
                    <a:lnTo>
                      <a:pt x="95" y="17"/>
                    </a:lnTo>
                    <a:lnTo>
                      <a:pt x="95" y="20"/>
                    </a:lnTo>
                    <a:lnTo>
                      <a:pt x="95" y="32"/>
                    </a:lnTo>
                    <a:lnTo>
                      <a:pt x="95" y="34"/>
                    </a:lnTo>
                    <a:lnTo>
                      <a:pt x="95" y="42"/>
                    </a:lnTo>
                    <a:lnTo>
                      <a:pt x="95" y="47"/>
                    </a:lnTo>
                    <a:lnTo>
                      <a:pt x="95" y="52"/>
                    </a:lnTo>
                    <a:lnTo>
                      <a:pt x="95" y="64"/>
                    </a:lnTo>
                    <a:lnTo>
                      <a:pt x="100" y="64"/>
                    </a:lnTo>
                    <a:lnTo>
                      <a:pt x="102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4" y="64"/>
                    </a:lnTo>
                    <a:lnTo>
                      <a:pt x="120" y="64"/>
                    </a:lnTo>
                    <a:lnTo>
                      <a:pt x="121" y="64"/>
                    </a:lnTo>
                    <a:lnTo>
                      <a:pt x="125" y="64"/>
                    </a:lnTo>
                    <a:lnTo>
                      <a:pt x="125" y="66"/>
                    </a:lnTo>
                    <a:lnTo>
                      <a:pt x="125" y="69"/>
                    </a:lnTo>
                    <a:lnTo>
                      <a:pt x="125" y="71"/>
                    </a:lnTo>
                    <a:lnTo>
                      <a:pt x="125" y="73"/>
                    </a:lnTo>
                    <a:lnTo>
                      <a:pt x="125" y="76"/>
                    </a:lnTo>
                    <a:lnTo>
                      <a:pt x="125" y="78"/>
                    </a:lnTo>
                    <a:lnTo>
                      <a:pt x="125" y="81"/>
                    </a:lnTo>
                    <a:lnTo>
                      <a:pt x="125" y="83"/>
                    </a:lnTo>
                    <a:lnTo>
                      <a:pt x="125" y="86"/>
                    </a:lnTo>
                    <a:lnTo>
                      <a:pt x="125" y="91"/>
                    </a:lnTo>
                    <a:lnTo>
                      <a:pt x="125" y="96"/>
                    </a:lnTo>
                    <a:lnTo>
                      <a:pt x="127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5" y="96"/>
                    </a:lnTo>
                    <a:lnTo>
                      <a:pt x="137" y="96"/>
                    </a:lnTo>
                    <a:lnTo>
                      <a:pt x="141" y="96"/>
                    </a:lnTo>
                    <a:lnTo>
                      <a:pt x="143" y="96"/>
                    </a:lnTo>
                    <a:lnTo>
                      <a:pt x="143" y="98"/>
                    </a:lnTo>
                    <a:lnTo>
                      <a:pt x="143" y="100"/>
                    </a:lnTo>
                    <a:lnTo>
                      <a:pt x="143" y="103"/>
                    </a:lnTo>
                    <a:lnTo>
                      <a:pt x="143" y="105"/>
                    </a:lnTo>
                    <a:lnTo>
                      <a:pt x="143" y="110"/>
                    </a:lnTo>
                    <a:lnTo>
                      <a:pt x="143" y="115"/>
                    </a:lnTo>
                    <a:lnTo>
                      <a:pt x="143" y="118"/>
                    </a:lnTo>
                    <a:lnTo>
                      <a:pt x="143" y="123"/>
                    </a:lnTo>
                    <a:lnTo>
                      <a:pt x="143" y="125"/>
                    </a:lnTo>
                    <a:lnTo>
                      <a:pt x="144" y="125"/>
                    </a:lnTo>
                    <a:lnTo>
                      <a:pt x="146" y="125"/>
                    </a:lnTo>
                    <a:lnTo>
                      <a:pt x="151" y="125"/>
                    </a:lnTo>
                    <a:lnTo>
                      <a:pt x="153" y="125"/>
                    </a:lnTo>
                    <a:lnTo>
                      <a:pt x="158" y="125"/>
                    </a:lnTo>
                    <a:lnTo>
                      <a:pt x="162" y="125"/>
                    </a:lnTo>
                    <a:lnTo>
                      <a:pt x="164" y="125"/>
                    </a:lnTo>
                    <a:lnTo>
                      <a:pt x="167" y="125"/>
                    </a:lnTo>
                    <a:lnTo>
                      <a:pt x="169" y="127"/>
                    </a:lnTo>
                    <a:lnTo>
                      <a:pt x="171" y="127"/>
                    </a:lnTo>
                    <a:lnTo>
                      <a:pt x="173" y="127"/>
                    </a:lnTo>
                    <a:lnTo>
                      <a:pt x="181" y="127"/>
                    </a:lnTo>
                    <a:lnTo>
                      <a:pt x="183" y="127"/>
                    </a:lnTo>
                    <a:lnTo>
                      <a:pt x="185" y="127"/>
                    </a:lnTo>
                    <a:lnTo>
                      <a:pt x="187" y="127"/>
                    </a:lnTo>
                    <a:lnTo>
                      <a:pt x="187" y="130"/>
                    </a:lnTo>
                    <a:lnTo>
                      <a:pt x="187" y="132"/>
                    </a:lnTo>
                    <a:lnTo>
                      <a:pt x="187" y="135"/>
                    </a:lnTo>
                    <a:lnTo>
                      <a:pt x="187" y="137"/>
                    </a:lnTo>
                    <a:lnTo>
                      <a:pt x="190" y="137"/>
                    </a:lnTo>
                    <a:lnTo>
                      <a:pt x="192" y="137"/>
                    </a:lnTo>
                    <a:lnTo>
                      <a:pt x="197" y="137"/>
                    </a:lnTo>
                    <a:lnTo>
                      <a:pt x="199" y="137"/>
                    </a:lnTo>
                    <a:lnTo>
                      <a:pt x="201" y="137"/>
                    </a:lnTo>
                    <a:lnTo>
                      <a:pt x="203" y="137"/>
                    </a:lnTo>
                    <a:lnTo>
                      <a:pt x="204" y="137"/>
                    </a:lnTo>
                    <a:lnTo>
                      <a:pt x="208" y="137"/>
                    </a:lnTo>
                    <a:lnTo>
                      <a:pt x="210" y="137"/>
                    </a:lnTo>
                    <a:lnTo>
                      <a:pt x="211" y="137"/>
                    </a:lnTo>
                    <a:lnTo>
                      <a:pt x="213" y="137"/>
                    </a:lnTo>
                    <a:lnTo>
                      <a:pt x="215" y="137"/>
                    </a:lnTo>
                    <a:lnTo>
                      <a:pt x="217" y="137"/>
                    </a:lnTo>
                    <a:lnTo>
                      <a:pt x="222" y="137"/>
                    </a:lnTo>
                    <a:lnTo>
                      <a:pt x="227" y="137"/>
                    </a:lnTo>
                    <a:lnTo>
                      <a:pt x="229" y="137"/>
                    </a:lnTo>
                    <a:lnTo>
                      <a:pt x="231" y="137"/>
                    </a:lnTo>
                    <a:lnTo>
                      <a:pt x="234" y="137"/>
                    </a:lnTo>
                    <a:lnTo>
                      <a:pt x="232" y="142"/>
                    </a:lnTo>
                    <a:lnTo>
                      <a:pt x="232" y="145"/>
                    </a:lnTo>
                    <a:lnTo>
                      <a:pt x="232" y="147"/>
                    </a:lnTo>
                    <a:lnTo>
                      <a:pt x="231" y="147"/>
                    </a:lnTo>
                    <a:lnTo>
                      <a:pt x="229" y="147"/>
                    </a:lnTo>
                    <a:lnTo>
                      <a:pt x="227" y="147"/>
                    </a:lnTo>
                    <a:lnTo>
                      <a:pt x="225" y="147"/>
                    </a:lnTo>
                    <a:lnTo>
                      <a:pt x="225" y="149"/>
                    </a:lnTo>
                    <a:lnTo>
                      <a:pt x="224" y="149"/>
                    </a:lnTo>
                    <a:lnTo>
                      <a:pt x="222" y="149"/>
                    </a:lnTo>
                    <a:lnTo>
                      <a:pt x="220" y="149"/>
                    </a:lnTo>
                    <a:lnTo>
                      <a:pt x="218" y="149"/>
                    </a:lnTo>
                    <a:lnTo>
                      <a:pt x="218" y="152"/>
                    </a:lnTo>
                    <a:lnTo>
                      <a:pt x="217" y="152"/>
                    </a:lnTo>
                    <a:lnTo>
                      <a:pt x="217" y="154"/>
                    </a:lnTo>
                    <a:lnTo>
                      <a:pt x="215" y="154"/>
                    </a:lnTo>
                    <a:lnTo>
                      <a:pt x="215" y="157"/>
                    </a:lnTo>
                    <a:lnTo>
                      <a:pt x="213" y="157"/>
                    </a:lnTo>
                    <a:lnTo>
                      <a:pt x="213" y="159"/>
                    </a:lnTo>
                    <a:lnTo>
                      <a:pt x="213" y="162"/>
                    </a:lnTo>
                    <a:lnTo>
                      <a:pt x="211" y="162"/>
                    </a:lnTo>
                    <a:lnTo>
                      <a:pt x="211" y="164"/>
                    </a:lnTo>
                    <a:lnTo>
                      <a:pt x="213" y="164"/>
                    </a:lnTo>
                    <a:lnTo>
                      <a:pt x="213" y="167"/>
                    </a:lnTo>
                    <a:lnTo>
                      <a:pt x="213" y="169"/>
                    </a:lnTo>
                    <a:lnTo>
                      <a:pt x="215" y="169"/>
                    </a:lnTo>
                    <a:lnTo>
                      <a:pt x="215" y="171"/>
                    </a:lnTo>
                    <a:lnTo>
                      <a:pt x="217" y="169"/>
                    </a:lnTo>
                    <a:lnTo>
                      <a:pt x="218" y="169"/>
                    </a:lnTo>
                    <a:lnTo>
                      <a:pt x="217" y="169"/>
                    </a:lnTo>
                    <a:lnTo>
                      <a:pt x="217" y="171"/>
                    </a:lnTo>
                    <a:lnTo>
                      <a:pt x="217" y="174"/>
                    </a:lnTo>
                    <a:lnTo>
                      <a:pt x="215" y="174"/>
                    </a:lnTo>
                    <a:lnTo>
                      <a:pt x="215" y="171"/>
                    </a:lnTo>
                    <a:lnTo>
                      <a:pt x="215" y="174"/>
                    </a:lnTo>
                    <a:lnTo>
                      <a:pt x="213" y="174"/>
                    </a:lnTo>
                    <a:lnTo>
                      <a:pt x="215" y="174"/>
                    </a:lnTo>
                    <a:lnTo>
                      <a:pt x="215" y="176"/>
                    </a:lnTo>
                    <a:lnTo>
                      <a:pt x="213" y="176"/>
                    </a:lnTo>
                    <a:lnTo>
                      <a:pt x="215" y="176"/>
                    </a:lnTo>
                    <a:lnTo>
                      <a:pt x="213" y="176"/>
                    </a:lnTo>
                    <a:lnTo>
                      <a:pt x="213" y="179"/>
                    </a:lnTo>
                    <a:lnTo>
                      <a:pt x="213" y="176"/>
                    </a:lnTo>
                    <a:lnTo>
                      <a:pt x="211" y="176"/>
                    </a:lnTo>
                    <a:lnTo>
                      <a:pt x="213" y="176"/>
                    </a:lnTo>
                    <a:lnTo>
                      <a:pt x="211" y="179"/>
                    </a:lnTo>
                    <a:lnTo>
                      <a:pt x="213" y="179"/>
                    </a:lnTo>
                    <a:lnTo>
                      <a:pt x="211" y="179"/>
                    </a:lnTo>
                    <a:lnTo>
                      <a:pt x="211" y="181"/>
                    </a:lnTo>
                    <a:lnTo>
                      <a:pt x="210" y="181"/>
                    </a:lnTo>
                    <a:lnTo>
                      <a:pt x="210" y="184"/>
                    </a:lnTo>
                    <a:lnTo>
                      <a:pt x="210" y="186"/>
                    </a:lnTo>
                    <a:lnTo>
                      <a:pt x="208" y="186"/>
                    </a:lnTo>
                    <a:lnTo>
                      <a:pt x="208" y="189"/>
                    </a:lnTo>
                    <a:lnTo>
                      <a:pt x="206" y="189"/>
                    </a:lnTo>
                    <a:lnTo>
                      <a:pt x="208" y="189"/>
                    </a:lnTo>
                    <a:lnTo>
                      <a:pt x="206" y="189"/>
                    </a:lnTo>
                    <a:lnTo>
                      <a:pt x="206" y="191"/>
                    </a:lnTo>
                    <a:lnTo>
                      <a:pt x="204" y="191"/>
                    </a:lnTo>
                    <a:lnTo>
                      <a:pt x="203" y="191"/>
                    </a:lnTo>
                    <a:lnTo>
                      <a:pt x="201" y="191"/>
                    </a:lnTo>
                    <a:lnTo>
                      <a:pt x="201" y="193"/>
                    </a:lnTo>
                    <a:lnTo>
                      <a:pt x="199" y="193"/>
                    </a:lnTo>
                    <a:lnTo>
                      <a:pt x="197" y="193"/>
                    </a:lnTo>
                    <a:lnTo>
                      <a:pt x="197" y="196"/>
                    </a:lnTo>
                    <a:lnTo>
                      <a:pt x="197" y="198"/>
                    </a:lnTo>
                    <a:lnTo>
                      <a:pt x="197" y="196"/>
                    </a:lnTo>
                    <a:lnTo>
                      <a:pt x="197" y="198"/>
                    </a:lnTo>
                    <a:lnTo>
                      <a:pt x="195" y="198"/>
                    </a:lnTo>
                    <a:lnTo>
                      <a:pt x="197" y="198"/>
                    </a:lnTo>
                    <a:lnTo>
                      <a:pt x="197" y="201"/>
                    </a:lnTo>
                    <a:lnTo>
                      <a:pt x="195" y="201"/>
                    </a:lnTo>
                    <a:lnTo>
                      <a:pt x="195" y="203"/>
                    </a:lnTo>
                    <a:lnTo>
                      <a:pt x="194" y="203"/>
                    </a:lnTo>
                    <a:lnTo>
                      <a:pt x="194" y="206"/>
                    </a:lnTo>
                    <a:lnTo>
                      <a:pt x="194" y="208"/>
                    </a:lnTo>
                    <a:lnTo>
                      <a:pt x="192" y="208"/>
                    </a:lnTo>
                    <a:lnTo>
                      <a:pt x="192" y="211"/>
                    </a:lnTo>
                    <a:lnTo>
                      <a:pt x="190" y="213"/>
                    </a:lnTo>
                    <a:lnTo>
                      <a:pt x="190" y="216"/>
                    </a:lnTo>
                    <a:lnTo>
                      <a:pt x="188" y="216"/>
                    </a:lnTo>
                    <a:lnTo>
                      <a:pt x="188" y="218"/>
                    </a:lnTo>
                    <a:lnTo>
                      <a:pt x="188" y="220"/>
                    </a:lnTo>
                    <a:lnTo>
                      <a:pt x="187" y="220"/>
                    </a:lnTo>
                    <a:lnTo>
                      <a:pt x="185" y="220"/>
                    </a:lnTo>
                    <a:lnTo>
                      <a:pt x="183" y="220"/>
                    </a:lnTo>
                    <a:lnTo>
                      <a:pt x="183" y="223"/>
                    </a:lnTo>
                    <a:lnTo>
                      <a:pt x="181" y="223"/>
                    </a:lnTo>
                    <a:lnTo>
                      <a:pt x="181" y="225"/>
                    </a:lnTo>
                    <a:lnTo>
                      <a:pt x="180" y="225"/>
                    </a:lnTo>
                    <a:lnTo>
                      <a:pt x="180" y="228"/>
                    </a:lnTo>
                    <a:lnTo>
                      <a:pt x="180" y="230"/>
                    </a:lnTo>
                    <a:lnTo>
                      <a:pt x="178" y="230"/>
                    </a:lnTo>
                    <a:lnTo>
                      <a:pt x="178" y="233"/>
                    </a:lnTo>
                    <a:lnTo>
                      <a:pt x="176" y="233"/>
                    </a:lnTo>
                    <a:lnTo>
                      <a:pt x="176" y="235"/>
                    </a:lnTo>
                    <a:lnTo>
                      <a:pt x="176" y="238"/>
                    </a:lnTo>
                    <a:lnTo>
                      <a:pt x="176" y="240"/>
                    </a:lnTo>
                    <a:lnTo>
                      <a:pt x="176" y="242"/>
                    </a:lnTo>
                    <a:lnTo>
                      <a:pt x="176" y="245"/>
                    </a:lnTo>
                    <a:lnTo>
                      <a:pt x="176" y="247"/>
                    </a:lnTo>
                    <a:lnTo>
                      <a:pt x="174" y="247"/>
                    </a:lnTo>
                    <a:lnTo>
                      <a:pt x="173" y="247"/>
                    </a:lnTo>
                    <a:lnTo>
                      <a:pt x="171" y="247"/>
                    </a:lnTo>
                    <a:lnTo>
                      <a:pt x="167" y="247"/>
                    </a:lnTo>
                    <a:lnTo>
                      <a:pt x="165" y="247"/>
                    </a:lnTo>
                    <a:lnTo>
                      <a:pt x="164" y="247"/>
                    </a:lnTo>
                    <a:lnTo>
                      <a:pt x="162" y="247"/>
                    </a:lnTo>
                    <a:lnTo>
                      <a:pt x="160" y="247"/>
                    </a:lnTo>
                    <a:lnTo>
                      <a:pt x="157" y="247"/>
                    </a:lnTo>
                    <a:lnTo>
                      <a:pt x="155" y="247"/>
                    </a:lnTo>
                    <a:lnTo>
                      <a:pt x="153" y="247"/>
                    </a:lnTo>
                    <a:lnTo>
                      <a:pt x="151" y="247"/>
                    </a:lnTo>
                    <a:lnTo>
                      <a:pt x="150" y="247"/>
                    </a:lnTo>
                    <a:lnTo>
                      <a:pt x="148" y="247"/>
                    </a:lnTo>
                    <a:lnTo>
                      <a:pt x="146" y="247"/>
                    </a:lnTo>
                    <a:lnTo>
                      <a:pt x="144" y="247"/>
                    </a:lnTo>
                    <a:lnTo>
                      <a:pt x="141" y="247"/>
                    </a:lnTo>
                    <a:lnTo>
                      <a:pt x="139" y="247"/>
                    </a:lnTo>
                    <a:lnTo>
                      <a:pt x="137" y="247"/>
                    </a:lnTo>
                    <a:lnTo>
                      <a:pt x="134" y="247"/>
                    </a:lnTo>
                    <a:lnTo>
                      <a:pt x="132" y="247"/>
                    </a:lnTo>
                    <a:lnTo>
                      <a:pt x="128" y="247"/>
                    </a:lnTo>
                    <a:lnTo>
                      <a:pt x="127" y="247"/>
                    </a:lnTo>
                    <a:lnTo>
                      <a:pt x="125" y="247"/>
                    </a:lnTo>
                    <a:lnTo>
                      <a:pt x="123" y="250"/>
                    </a:lnTo>
                    <a:lnTo>
                      <a:pt x="121" y="250"/>
                    </a:lnTo>
                    <a:lnTo>
                      <a:pt x="120" y="250"/>
                    </a:lnTo>
                    <a:lnTo>
                      <a:pt x="118" y="250"/>
                    </a:lnTo>
                    <a:lnTo>
                      <a:pt x="116" y="250"/>
                    </a:lnTo>
                    <a:lnTo>
                      <a:pt x="114" y="250"/>
                    </a:lnTo>
                    <a:lnTo>
                      <a:pt x="114" y="247"/>
                    </a:lnTo>
                    <a:lnTo>
                      <a:pt x="113" y="247"/>
                    </a:lnTo>
                    <a:lnTo>
                      <a:pt x="111" y="247"/>
                    </a:lnTo>
                    <a:lnTo>
                      <a:pt x="111" y="245"/>
                    </a:lnTo>
                    <a:lnTo>
                      <a:pt x="111" y="240"/>
                    </a:lnTo>
                    <a:lnTo>
                      <a:pt x="111" y="238"/>
                    </a:lnTo>
                    <a:lnTo>
                      <a:pt x="111" y="235"/>
                    </a:lnTo>
                    <a:lnTo>
                      <a:pt x="111" y="233"/>
                    </a:lnTo>
                    <a:lnTo>
                      <a:pt x="111" y="230"/>
                    </a:lnTo>
                    <a:lnTo>
                      <a:pt x="111" y="228"/>
                    </a:lnTo>
                    <a:lnTo>
                      <a:pt x="109" y="225"/>
                    </a:lnTo>
                    <a:lnTo>
                      <a:pt x="109" y="223"/>
                    </a:lnTo>
                    <a:lnTo>
                      <a:pt x="109" y="220"/>
                    </a:lnTo>
                    <a:lnTo>
                      <a:pt x="109" y="218"/>
                    </a:lnTo>
                    <a:lnTo>
                      <a:pt x="109" y="216"/>
                    </a:lnTo>
                    <a:lnTo>
                      <a:pt x="109" y="211"/>
                    </a:lnTo>
                    <a:lnTo>
                      <a:pt x="109" y="206"/>
                    </a:lnTo>
                    <a:lnTo>
                      <a:pt x="109" y="201"/>
                    </a:lnTo>
                    <a:lnTo>
                      <a:pt x="109" y="198"/>
                    </a:lnTo>
                    <a:lnTo>
                      <a:pt x="109" y="193"/>
                    </a:lnTo>
                    <a:lnTo>
                      <a:pt x="109" y="191"/>
                    </a:lnTo>
                    <a:lnTo>
                      <a:pt x="109" y="189"/>
                    </a:lnTo>
                    <a:lnTo>
                      <a:pt x="109" y="186"/>
                    </a:lnTo>
                    <a:lnTo>
                      <a:pt x="107" y="186"/>
                    </a:lnTo>
                    <a:lnTo>
                      <a:pt x="104" y="186"/>
                    </a:lnTo>
                    <a:lnTo>
                      <a:pt x="102" y="186"/>
                    </a:lnTo>
                    <a:lnTo>
                      <a:pt x="100" y="186"/>
                    </a:lnTo>
                    <a:lnTo>
                      <a:pt x="97" y="186"/>
                    </a:lnTo>
                    <a:lnTo>
                      <a:pt x="95" y="186"/>
                    </a:lnTo>
                    <a:lnTo>
                      <a:pt x="91" y="186"/>
                    </a:lnTo>
                    <a:lnTo>
                      <a:pt x="90" y="186"/>
                    </a:lnTo>
                    <a:lnTo>
                      <a:pt x="88" y="186"/>
                    </a:lnTo>
                    <a:lnTo>
                      <a:pt x="86" y="186"/>
                    </a:lnTo>
                    <a:lnTo>
                      <a:pt x="84" y="186"/>
                    </a:lnTo>
                    <a:lnTo>
                      <a:pt x="83" y="186"/>
                    </a:lnTo>
                    <a:lnTo>
                      <a:pt x="79" y="186"/>
                    </a:lnTo>
                    <a:lnTo>
                      <a:pt x="77" y="186"/>
                    </a:lnTo>
                    <a:lnTo>
                      <a:pt x="76" y="184"/>
                    </a:lnTo>
                    <a:lnTo>
                      <a:pt x="74" y="184"/>
                    </a:lnTo>
                    <a:lnTo>
                      <a:pt x="72" y="184"/>
                    </a:lnTo>
                    <a:lnTo>
                      <a:pt x="70" y="184"/>
                    </a:lnTo>
                    <a:lnTo>
                      <a:pt x="68" y="184"/>
                    </a:lnTo>
                    <a:lnTo>
                      <a:pt x="65" y="184"/>
                    </a:lnTo>
                    <a:lnTo>
                      <a:pt x="58" y="184"/>
                    </a:lnTo>
                    <a:lnTo>
                      <a:pt x="56" y="184"/>
                    </a:lnTo>
                    <a:lnTo>
                      <a:pt x="49" y="184"/>
                    </a:lnTo>
                    <a:lnTo>
                      <a:pt x="49" y="179"/>
                    </a:lnTo>
                    <a:lnTo>
                      <a:pt x="49" y="174"/>
                    </a:lnTo>
                    <a:lnTo>
                      <a:pt x="49" y="171"/>
                    </a:lnTo>
                    <a:lnTo>
                      <a:pt x="49" y="169"/>
                    </a:lnTo>
                    <a:lnTo>
                      <a:pt x="49" y="167"/>
                    </a:lnTo>
                    <a:lnTo>
                      <a:pt x="49" y="164"/>
                    </a:lnTo>
                    <a:lnTo>
                      <a:pt x="49" y="159"/>
                    </a:lnTo>
                    <a:lnTo>
                      <a:pt x="49" y="154"/>
                    </a:lnTo>
                    <a:lnTo>
                      <a:pt x="49" y="147"/>
                    </a:lnTo>
                    <a:lnTo>
                      <a:pt x="49" y="137"/>
                    </a:lnTo>
                    <a:lnTo>
                      <a:pt x="49" y="135"/>
                    </a:lnTo>
                    <a:lnTo>
                      <a:pt x="49" y="132"/>
                    </a:lnTo>
                    <a:lnTo>
                      <a:pt x="49" y="127"/>
                    </a:lnTo>
                    <a:lnTo>
                      <a:pt x="49" y="123"/>
                    </a:lnTo>
                    <a:lnTo>
                      <a:pt x="49" y="118"/>
                    </a:lnTo>
                    <a:lnTo>
                      <a:pt x="49" y="113"/>
                    </a:lnTo>
                    <a:lnTo>
                      <a:pt x="49" y="110"/>
                    </a:lnTo>
                    <a:lnTo>
                      <a:pt x="49" y="108"/>
                    </a:lnTo>
                    <a:lnTo>
                      <a:pt x="51" y="108"/>
                    </a:lnTo>
                    <a:lnTo>
                      <a:pt x="51" y="103"/>
                    </a:lnTo>
                    <a:lnTo>
                      <a:pt x="51" y="96"/>
                    </a:lnTo>
                    <a:lnTo>
                      <a:pt x="51" y="93"/>
                    </a:lnTo>
                    <a:lnTo>
                      <a:pt x="49" y="93"/>
                    </a:lnTo>
                    <a:lnTo>
                      <a:pt x="46" y="93"/>
                    </a:lnTo>
                    <a:lnTo>
                      <a:pt x="40" y="93"/>
                    </a:lnTo>
                    <a:lnTo>
                      <a:pt x="33" y="93"/>
                    </a:lnTo>
                    <a:lnTo>
                      <a:pt x="31" y="93"/>
                    </a:lnTo>
                    <a:lnTo>
                      <a:pt x="23" y="93"/>
                    </a:lnTo>
                    <a:lnTo>
                      <a:pt x="21" y="93"/>
                    </a:lnTo>
                    <a:lnTo>
                      <a:pt x="14" y="93"/>
                    </a:lnTo>
                    <a:lnTo>
                      <a:pt x="10" y="93"/>
                    </a:lnTo>
                    <a:lnTo>
                      <a:pt x="10" y="91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10" y="78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0" y="71"/>
                    </a:lnTo>
                    <a:lnTo>
                      <a:pt x="10" y="69"/>
                    </a:lnTo>
                    <a:lnTo>
                      <a:pt x="10" y="66"/>
                    </a:lnTo>
                    <a:lnTo>
                      <a:pt x="12" y="61"/>
                    </a:lnTo>
                    <a:lnTo>
                      <a:pt x="10" y="61"/>
                    </a:lnTo>
                    <a:lnTo>
                      <a:pt x="3" y="61"/>
                    </a:lnTo>
                    <a:lnTo>
                      <a:pt x="0" y="61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2" y="44"/>
                    </a:lnTo>
                    <a:lnTo>
                      <a:pt x="2" y="42"/>
                    </a:lnTo>
                    <a:lnTo>
                      <a:pt x="2" y="39"/>
                    </a:lnTo>
                    <a:lnTo>
                      <a:pt x="2" y="37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2" y="27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4" y="3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6" y="3"/>
                    </a:lnTo>
                    <a:lnTo>
                      <a:pt x="61" y="3"/>
                    </a:lnTo>
                    <a:lnTo>
                      <a:pt x="63" y="3"/>
                    </a:lnTo>
                    <a:lnTo>
                      <a:pt x="65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6" name="Freeform 104"/>
              <p:cNvSpPr>
                <a:spLocks/>
              </p:cNvSpPr>
              <p:nvPr/>
            </p:nvSpPr>
            <p:spPr bwMode="auto">
              <a:xfrm>
                <a:off x="3215" y="3066"/>
                <a:ext cx="234" cy="250"/>
              </a:xfrm>
              <a:custGeom>
                <a:avLst/>
                <a:gdLst>
                  <a:gd name="T0" fmla="*/ 74 w 234"/>
                  <a:gd name="T1" fmla="*/ 3 h 250"/>
                  <a:gd name="T2" fmla="*/ 91 w 234"/>
                  <a:gd name="T3" fmla="*/ 3 h 250"/>
                  <a:gd name="T4" fmla="*/ 95 w 234"/>
                  <a:gd name="T5" fmla="*/ 17 h 250"/>
                  <a:gd name="T6" fmla="*/ 95 w 234"/>
                  <a:gd name="T7" fmla="*/ 52 h 250"/>
                  <a:gd name="T8" fmla="*/ 114 w 234"/>
                  <a:gd name="T9" fmla="*/ 64 h 250"/>
                  <a:gd name="T10" fmla="*/ 125 w 234"/>
                  <a:gd name="T11" fmla="*/ 71 h 250"/>
                  <a:gd name="T12" fmla="*/ 125 w 234"/>
                  <a:gd name="T13" fmla="*/ 86 h 250"/>
                  <a:gd name="T14" fmla="*/ 135 w 234"/>
                  <a:gd name="T15" fmla="*/ 96 h 250"/>
                  <a:gd name="T16" fmla="*/ 143 w 234"/>
                  <a:gd name="T17" fmla="*/ 103 h 250"/>
                  <a:gd name="T18" fmla="*/ 143 w 234"/>
                  <a:gd name="T19" fmla="*/ 125 h 250"/>
                  <a:gd name="T20" fmla="*/ 162 w 234"/>
                  <a:gd name="T21" fmla="*/ 125 h 250"/>
                  <a:gd name="T22" fmla="*/ 181 w 234"/>
                  <a:gd name="T23" fmla="*/ 127 h 250"/>
                  <a:gd name="T24" fmla="*/ 187 w 234"/>
                  <a:gd name="T25" fmla="*/ 135 h 250"/>
                  <a:gd name="T26" fmla="*/ 201 w 234"/>
                  <a:gd name="T27" fmla="*/ 137 h 250"/>
                  <a:gd name="T28" fmla="*/ 213 w 234"/>
                  <a:gd name="T29" fmla="*/ 137 h 250"/>
                  <a:gd name="T30" fmla="*/ 231 w 234"/>
                  <a:gd name="T31" fmla="*/ 137 h 250"/>
                  <a:gd name="T32" fmla="*/ 229 w 234"/>
                  <a:gd name="T33" fmla="*/ 147 h 250"/>
                  <a:gd name="T34" fmla="*/ 220 w 234"/>
                  <a:gd name="T35" fmla="*/ 149 h 250"/>
                  <a:gd name="T36" fmla="*/ 215 w 234"/>
                  <a:gd name="T37" fmla="*/ 157 h 250"/>
                  <a:gd name="T38" fmla="*/ 213 w 234"/>
                  <a:gd name="T39" fmla="*/ 164 h 250"/>
                  <a:gd name="T40" fmla="*/ 218 w 234"/>
                  <a:gd name="T41" fmla="*/ 169 h 250"/>
                  <a:gd name="T42" fmla="*/ 215 w 234"/>
                  <a:gd name="T43" fmla="*/ 174 h 250"/>
                  <a:gd name="T44" fmla="*/ 213 w 234"/>
                  <a:gd name="T45" fmla="*/ 176 h 250"/>
                  <a:gd name="T46" fmla="*/ 213 w 234"/>
                  <a:gd name="T47" fmla="*/ 179 h 250"/>
                  <a:gd name="T48" fmla="*/ 208 w 234"/>
                  <a:gd name="T49" fmla="*/ 186 h 250"/>
                  <a:gd name="T50" fmla="*/ 204 w 234"/>
                  <a:gd name="T51" fmla="*/ 191 h 250"/>
                  <a:gd name="T52" fmla="*/ 197 w 234"/>
                  <a:gd name="T53" fmla="*/ 196 h 250"/>
                  <a:gd name="T54" fmla="*/ 197 w 234"/>
                  <a:gd name="T55" fmla="*/ 201 h 250"/>
                  <a:gd name="T56" fmla="*/ 192 w 234"/>
                  <a:gd name="T57" fmla="*/ 208 h 250"/>
                  <a:gd name="T58" fmla="*/ 188 w 234"/>
                  <a:gd name="T59" fmla="*/ 220 h 250"/>
                  <a:gd name="T60" fmla="*/ 181 w 234"/>
                  <a:gd name="T61" fmla="*/ 225 h 250"/>
                  <a:gd name="T62" fmla="*/ 176 w 234"/>
                  <a:gd name="T63" fmla="*/ 233 h 250"/>
                  <a:gd name="T64" fmla="*/ 176 w 234"/>
                  <a:gd name="T65" fmla="*/ 247 h 250"/>
                  <a:gd name="T66" fmla="*/ 164 w 234"/>
                  <a:gd name="T67" fmla="*/ 247 h 250"/>
                  <a:gd name="T68" fmla="*/ 151 w 234"/>
                  <a:gd name="T69" fmla="*/ 247 h 250"/>
                  <a:gd name="T70" fmla="*/ 139 w 234"/>
                  <a:gd name="T71" fmla="*/ 247 h 250"/>
                  <a:gd name="T72" fmla="*/ 125 w 234"/>
                  <a:gd name="T73" fmla="*/ 247 h 250"/>
                  <a:gd name="T74" fmla="*/ 114 w 234"/>
                  <a:gd name="T75" fmla="*/ 250 h 250"/>
                  <a:gd name="T76" fmla="*/ 111 w 234"/>
                  <a:gd name="T77" fmla="*/ 238 h 250"/>
                  <a:gd name="T78" fmla="*/ 109 w 234"/>
                  <a:gd name="T79" fmla="*/ 223 h 250"/>
                  <a:gd name="T80" fmla="*/ 109 w 234"/>
                  <a:gd name="T81" fmla="*/ 201 h 250"/>
                  <a:gd name="T82" fmla="*/ 107 w 234"/>
                  <a:gd name="T83" fmla="*/ 186 h 250"/>
                  <a:gd name="T84" fmla="*/ 91 w 234"/>
                  <a:gd name="T85" fmla="*/ 186 h 250"/>
                  <a:gd name="T86" fmla="*/ 79 w 234"/>
                  <a:gd name="T87" fmla="*/ 186 h 250"/>
                  <a:gd name="T88" fmla="*/ 68 w 234"/>
                  <a:gd name="T89" fmla="*/ 184 h 250"/>
                  <a:gd name="T90" fmla="*/ 49 w 234"/>
                  <a:gd name="T91" fmla="*/ 174 h 250"/>
                  <a:gd name="T92" fmla="*/ 49 w 234"/>
                  <a:gd name="T93" fmla="*/ 154 h 250"/>
                  <a:gd name="T94" fmla="*/ 49 w 234"/>
                  <a:gd name="T95" fmla="*/ 123 h 250"/>
                  <a:gd name="T96" fmla="*/ 51 w 234"/>
                  <a:gd name="T97" fmla="*/ 103 h 250"/>
                  <a:gd name="T98" fmla="*/ 33 w 234"/>
                  <a:gd name="T99" fmla="*/ 93 h 250"/>
                  <a:gd name="T100" fmla="*/ 10 w 234"/>
                  <a:gd name="T101" fmla="*/ 91 h 250"/>
                  <a:gd name="T102" fmla="*/ 10 w 234"/>
                  <a:gd name="T103" fmla="*/ 76 h 250"/>
                  <a:gd name="T104" fmla="*/ 10 w 234"/>
                  <a:gd name="T105" fmla="*/ 61 h 250"/>
                  <a:gd name="T106" fmla="*/ 2 w 234"/>
                  <a:gd name="T107" fmla="*/ 49 h 250"/>
                  <a:gd name="T108" fmla="*/ 2 w 234"/>
                  <a:gd name="T109" fmla="*/ 34 h 250"/>
                  <a:gd name="T110" fmla="*/ 2 w 234"/>
                  <a:gd name="T111" fmla="*/ 12 h 250"/>
                  <a:gd name="T112" fmla="*/ 28 w 234"/>
                  <a:gd name="T113" fmla="*/ 0 h 250"/>
                  <a:gd name="T114" fmla="*/ 49 w 234"/>
                  <a:gd name="T115" fmla="*/ 0 h 250"/>
                  <a:gd name="T116" fmla="*/ 63 w 234"/>
                  <a:gd name="T117" fmla="*/ 3 h 25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234"/>
                  <a:gd name="T178" fmla="*/ 0 h 250"/>
                  <a:gd name="T179" fmla="*/ 234 w 234"/>
                  <a:gd name="T180" fmla="*/ 250 h 250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234" h="250">
                    <a:moveTo>
                      <a:pt x="65" y="3"/>
                    </a:moveTo>
                    <a:lnTo>
                      <a:pt x="67" y="3"/>
                    </a:lnTo>
                    <a:lnTo>
                      <a:pt x="68" y="3"/>
                    </a:lnTo>
                    <a:lnTo>
                      <a:pt x="70" y="3"/>
                    </a:lnTo>
                    <a:lnTo>
                      <a:pt x="72" y="3"/>
                    </a:lnTo>
                    <a:lnTo>
                      <a:pt x="74" y="3"/>
                    </a:lnTo>
                    <a:lnTo>
                      <a:pt x="76" y="3"/>
                    </a:lnTo>
                    <a:lnTo>
                      <a:pt x="77" y="3"/>
                    </a:lnTo>
                    <a:lnTo>
                      <a:pt x="79" y="3"/>
                    </a:lnTo>
                    <a:lnTo>
                      <a:pt x="86" y="3"/>
                    </a:lnTo>
                    <a:lnTo>
                      <a:pt x="88" y="3"/>
                    </a:lnTo>
                    <a:lnTo>
                      <a:pt x="91" y="3"/>
                    </a:lnTo>
                    <a:lnTo>
                      <a:pt x="95" y="3"/>
                    </a:lnTo>
                    <a:lnTo>
                      <a:pt x="95" y="5"/>
                    </a:lnTo>
                    <a:lnTo>
                      <a:pt x="95" y="7"/>
                    </a:lnTo>
                    <a:lnTo>
                      <a:pt x="95" y="10"/>
                    </a:lnTo>
                    <a:lnTo>
                      <a:pt x="95" y="12"/>
                    </a:lnTo>
                    <a:lnTo>
                      <a:pt x="95" y="17"/>
                    </a:lnTo>
                    <a:lnTo>
                      <a:pt x="95" y="20"/>
                    </a:lnTo>
                    <a:lnTo>
                      <a:pt x="95" y="32"/>
                    </a:lnTo>
                    <a:lnTo>
                      <a:pt x="95" y="34"/>
                    </a:lnTo>
                    <a:lnTo>
                      <a:pt x="95" y="42"/>
                    </a:lnTo>
                    <a:lnTo>
                      <a:pt x="95" y="47"/>
                    </a:lnTo>
                    <a:lnTo>
                      <a:pt x="95" y="52"/>
                    </a:lnTo>
                    <a:lnTo>
                      <a:pt x="95" y="64"/>
                    </a:lnTo>
                    <a:lnTo>
                      <a:pt x="100" y="64"/>
                    </a:lnTo>
                    <a:lnTo>
                      <a:pt x="102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4" y="64"/>
                    </a:lnTo>
                    <a:lnTo>
                      <a:pt x="120" y="64"/>
                    </a:lnTo>
                    <a:lnTo>
                      <a:pt x="121" y="64"/>
                    </a:lnTo>
                    <a:lnTo>
                      <a:pt x="125" y="64"/>
                    </a:lnTo>
                    <a:lnTo>
                      <a:pt x="125" y="66"/>
                    </a:lnTo>
                    <a:lnTo>
                      <a:pt x="125" y="69"/>
                    </a:lnTo>
                    <a:lnTo>
                      <a:pt x="125" y="71"/>
                    </a:lnTo>
                    <a:lnTo>
                      <a:pt x="125" y="73"/>
                    </a:lnTo>
                    <a:lnTo>
                      <a:pt x="125" y="76"/>
                    </a:lnTo>
                    <a:lnTo>
                      <a:pt x="125" y="78"/>
                    </a:lnTo>
                    <a:lnTo>
                      <a:pt x="125" y="81"/>
                    </a:lnTo>
                    <a:lnTo>
                      <a:pt x="125" y="83"/>
                    </a:lnTo>
                    <a:lnTo>
                      <a:pt x="125" y="86"/>
                    </a:lnTo>
                    <a:lnTo>
                      <a:pt x="125" y="91"/>
                    </a:lnTo>
                    <a:lnTo>
                      <a:pt x="125" y="96"/>
                    </a:lnTo>
                    <a:lnTo>
                      <a:pt x="127" y="96"/>
                    </a:lnTo>
                    <a:lnTo>
                      <a:pt x="132" y="96"/>
                    </a:lnTo>
                    <a:lnTo>
                      <a:pt x="134" y="96"/>
                    </a:lnTo>
                    <a:lnTo>
                      <a:pt x="135" y="96"/>
                    </a:lnTo>
                    <a:lnTo>
                      <a:pt x="137" y="96"/>
                    </a:lnTo>
                    <a:lnTo>
                      <a:pt x="141" y="96"/>
                    </a:lnTo>
                    <a:lnTo>
                      <a:pt x="143" y="96"/>
                    </a:lnTo>
                    <a:lnTo>
                      <a:pt x="143" y="98"/>
                    </a:lnTo>
                    <a:lnTo>
                      <a:pt x="143" y="100"/>
                    </a:lnTo>
                    <a:lnTo>
                      <a:pt x="143" y="103"/>
                    </a:lnTo>
                    <a:lnTo>
                      <a:pt x="143" y="105"/>
                    </a:lnTo>
                    <a:lnTo>
                      <a:pt x="143" y="110"/>
                    </a:lnTo>
                    <a:lnTo>
                      <a:pt x="143" y="115"/>
                    </a:lnTo>
                    <a:lnTo>
                      <a:pt x="143" y="118"/>
                    </a:lnTo>
                    <a:lnTo>
                      <a:pt x="143" y="123"/>
                    </a:lnTo>
                    <a:lnTo>
                      <a:pt x="143" y="125"/>
                    </a:lnTo>
                    <a:lnTo>
                      <a:pt x="144" y="125"/>
                    </a:lnTo>
                    <a:lnTo>
                      <a:pt x="146" y="125"/>
                    </a:lnTo>
                    <a:lnTo>
                      <a:pt x="151" y="125"/>
                    </a:lnTo>
                    <a:lnTo>
                      <a:pt x="153" y="125"/>
                    </a:lnTo>
                    <a:lnTo>
                      <a:pt x="158" y="125"/>
                    </a:lnTo>
                    <a:lnTo>
                      <a:pt x="162" y="125"/>
                    </a:lnTo>
                    <a:lnTo>
                      <a:pt x="164" y="125"/>
                    </a:lnTo>
                    <a:lnTo>
                      <a:pt x="167" y="125"/>
                    </a:lnTo>
                    <a:lnTo>
                      <a:pt x="169" y="127"/>
                    </a:lnTo>
                    <a:lnTo>
                      <a:pt x="171" y="127"/>
                    </a:lnTo>
                    <a:lnTo>
                      <a:pt x="173" y="127"/>
                    </a:lnTo>
                    <a:lnTo>
                      <a:pt x="181" y="127"/>
                    </a:lnTo>
                    <a:lnTo>
                      <a:pt x="183" y="127"/>
                    </a:lnTo>
                    <a:lnTo>
                      <a:pt x="185" y="127"/>
                    </a:lnTo>
                    <a:lnTo>
                      <a:pt x="187" y="127"/>
                    </a:lnTo>
                    <a:lnTo>
                      <a:pt x="187" y="130"/>
                    </a:lnTo>
                    <a:lnTo>
                      <a:pt x="187" y="132"/>
                    </a:lnTo>
                    <a:lnTo>
                      <a:pt x="187" y="135"/>
                    </a:lnTo>
                    <a:lnTo>
                      <a:pt x="187" y="137"/>
                    </a:lnTo>
                    <a:lnTo>
                      <a:pt x="190" y="137"/>
                    </a:lnTo>
                    <a:lnTo>
                      <a:pt x="192" y="137"/>
                    </a:lnTo>
                    <a:lnTo>
                      <a:pt x="197" y="137"/>
                    </a:lnTo>
                    <a:lnTo>
                      <a:pt x="199" y="137"/>
                    </a:lnTo>
                    <a:lnTo>
                      <a:pt x="201" y="137"/>
                    </a:lnTo>
                    <a:lnTo>
                      <a:pt x="203" y="137"/>
                    </a:lnTo>
                    <a:lnTo>
                      <a:pt x="204" y="137"/>
                    </a:lnTo>
                    <a:lnTo>
                      <a:pt x="208" y="137"/>
                    </a:lnTo>
                    <a:lnTo>
                      <a:pt x="210" y="137"/>
                    </a:lnTo>
                    <a:lnTo>
                      <a:pt x="211" y="137"/>
                    </a:lnTo>
                    <a:lnTo>
                      <a:pt x="213" y="137"/>
                    </a:lnTo>
                    <a:lnTo>
                      <a:pt x="215" y="137"/>
                    </a:lnTo>
                    <a:lnTo>
                      <a:pt x="217" y="137"/>
                    </a:lnTo>
                    <a:lnTo>
                      <a:pt x="222" y="137"/>
                    </a:lnTo>
                    <a:lnTo>
                      <a:pt x="227" y="137"/>
                    </a:lnTo>
                    <a:lnTo>
                      <a:pt x="229" y="137"/>
                    </a:lnTo>
                    <a:lnTo>
                      <a:pt x="231" y="137"/>
                    </a:lnTo>
                    <a:lnTo>
                      <a:pt x="234" y="137"/>
                    </a:lnTo>
                    <a:lnTo>
                      <a:pt x="232" y="142"/>
                    </a:lnTo>
                    <a:lnTo>
                      <a:pt x="232" y="145"/>
                    </a:lnTo>
                    <a:lnTo>
                      <a:pt x="232" y="147"/>
                    </a:lnTo>
                    <a:lnTo>
                      <a:pt x="231" y="147"/>
                    </a:lnTo>
                    <a:lnTo>
                      <a:pt x="229" y="147"/>
                    </a:lnTo>
                    <a:lnTo>
                      <a:pt x="227" y="147"/>
                    </a:lnTo>
                    <a:lnTo>
                      <a:pt x="225" y="147"/>
                    </a:lnTo>
                    <a:lnTo>
                      <a:pt x="225" y="149"/>
                    </a:lnTo>
                    <a:lnTo>
                      <a:pt x="224" y="149"/>
                    </a:lnTo>
                    <a:lnTo>
                      <a:pt x="222" y="149"/>
                    </a:lnTo>
                    <a:lnTo>
                      <a:pt x="220" y="149"/>
                    </a:lnTo>
                    <a:lnTo>
                      <a:pt x="218" y="149"/>
                    </a:lnTo>
                    <a:lnTo>
                      <a:pt x="218" y="152"/>
                    </a:lnTo>
                    <a:lnTo>
                      <a:pt x="217" y="152"/>
                    </a:lnTo>
                    <a:lnTo>
                      <a:pt x="217" y="154"/>
                    </a:lnTo>
                    <a:lnTo>
                      <a:pt x="215" y="154"/>
                    </a:lnTo>
                    <a:lnTo>
                      <a:pt x="215" y="157"/>
                    </a:lnTo>
                    <a:lnTo>
                      <a:pt x="213" y="157"/>
                    </a:lnTo>
                    <a:lnTo>
                      <a:pt x="213" y="159"/>
                    </a:lnTo>
                    <a:lnTo>
                      <a:pt x="213" y="162"/>
                    </a:lnTo>
                    <a:lnTo>
                      <a:pt x="211" y="162"/>
                    </a:lnTo>
                    <a:lnTo>
                      <a:pt x="211" y="164"/>
                    </a:lnTo>
                    <a:lnTo>
                      <a:pt x="213" y="164"/>
                    </a:lnTo>
                    <a:lnTo>
                      <a:pt x="213" y="167"/>
                    </a:lnTo>
                    <a:lnTo>
                      <a:pt x="213" y="169"/>
                    </a:lnTo>
                    <a:lnTo>
                      <a:pt x="215" y="169"/>
                    </a:lnTo>
                    <a:lnTo>
                      <a:pt x="215" y="171"/>
                    </a:lnTo>
                    <a:lnTo>
                      <a:pt x="217" y="169"/>
                    </a:lnTo>
                    <a:lnTo>
                      <a:pt x="218" y="169"/>
                    </a:lnTo>
                    <a:lnTo>
                      <a:pt x="217" y="169"/>
                    </a:lnTo>
                    <a:lnTo>
                      <a:pt x="217" y="171"/>
                    </a:lnTo>
                    <a:lnTo>
                      <a:pt x="217" y="174"/>
                    </a:lnTo>
                    <a:lnTo>
                      <a:pt x="215" y="174"/>
                    </a:lnTo>
                    <a:lnTo>
                      <a:pt x="215" y="171"/>
                    </a:lnTo>
                    <a:lnTo>
                      <a:pt x="215" y="174"/>
                    </a:lnTo>
                    <a:lnTo>
                      <a:pt x="213" y="174"/>
                    </a:lnTo>
                    <a:lnTo>
                      <a:pt x="215" y="174"/>
                    </a:lnTo>
                    <a:lnTo>
                      <a:pt x="215" y="176"/>
                    </a:lnTo>
                    <a:lnTo>
                      <a:pt x="213" y="176"/>
                    </a:lnTo>
                    <a:lnTo>
                      <a:pt x="215" y="176"/>
                    </a:lnTo>
                    <a:lnTo>
                      <a:pt x="213" y="176"/>
                    </a:lnTo>
                    <a:lnTo>
                      <a:pt x="213" y="179"/>
                    </a:lnTo>
                    <a:lnTo>
                      <a:pt x="213" y="176"/>
                    </a:lnTo>
                    <a:lnTo>
                      <a:pt x="211" y="176"/>
                    </a:lnTo>
                    <a:lnTo>
                      <a:pt x="213" y="176"/>
                    </a:lnTo>
                    <a:lnTo>
                      <a:pt x="211" y="179"/>
                    </a:lnTo>
                    <a:lnTo>
                      <a:pt x="213" y="179"/>
                    </a:lnTo>
                    <a:lnTo>
                      <a:pt x="211" y="179"/>
                    </a:lnTo>
                    <a:lnTo>
                      <a:pt x="211" y="181"/>
                    </a:lnTo>
                    <a:lnTo>
                      <a:pt x="210" y="181"/>
                    </a:lnTo>
                    <a:lnTo>
                      <a:pt x="210" y="184"/>
                    </a:lnTo>
                    <a:lnTo>
                      <a:pt x="210" y="186"/>
                    </a:lnTo>
                    <a:lnTo>
                      <a:pt x="208" y="186"/>
                    </a:lnTo>
                    <a:lnTo>
                      <a:pt x="208" y="189"/>
                    </a:lnTo>
                    <a:lnTo>
                      <a:pt x="206" y="189"/>
                    </a:lnTo>
                    <a:lnTo>
                      <a:pt x="208" y="189"/>
                    </a:lnTo>
                    <a:lnTo>
                      <a:pt x="206" y="189"/>
                    </a:lnTo>
                    <a:lnTo>
                      <a:pt x="206" y="191"/>
                    </a:lnTo>
                    <a:lnTo>
                      <a:pt x="204" y="191"/>
                    </a:lnTo>
                    <a:lnTo>
                      <a:pt x="203" y="191"/>
                    </a:lnTo>
                    <a:lnTo>
                      <a:pt x="201" y="191"/>
                    </a:lnTo>
                    <a:lnTo>
                      <a:pt x="201" y="193"/>
                    </a:lnTo>
                    <a:lnTo>
                      <a:pt x="199" y="193"/>
                    </a:lnTo>
                    <a:lnTo>
                      <a:pt x="197" y="193"/>
                    </a:lnTo>
                    <a:lnTo>
                      <a:pt x="197" y="196"/>
                    </a:lnTo>
                    <a:lnTo>
                      <a:pt x="197" y="198"/>
                    </a:lnTo>
                    <a:lnTo>
                      <a:pt x="197" y="196"/>
                    </a:lnTo>
                    <a:lnTo>
                      <a:pt x="197" y="198"/>
                    </a:lnTo>
                    <a:lnTo>
                      <a:pt x="195" y="198"/>
                    </a:lnTo>
                    <a:lnTo>
                      <a:pt x="197" y="198"/>
                    </a:lnTo>
                    <a:lnTo>
                      <a:pt x="197" y="201"/>
                    </a:lnTo>
                    <a:lnTo>
                      <a:pt x="195" y="201"/>
                    </a:lnTo>
                    <a:lnTo>
                      <a:pt x="195" y="203"/>
                    </a:lnTo>
                    <a:lnTo>
                      <a:pt x="194" y="203"/>
                    </a:lnTo>
                    <a:lnTo>
                      <a:pt x="194" y="206"/>
                    </a:lnTo>
                    <a:lnTo>
                      <a:pt x="194" y="208"/>
                    </a:lnTo>
                    <a:lnTo>
                      <a:pt x="192" y="208"/>
                    </a:lnTo>
                    <a:lnTo>
                      <a:pt x="192" y="211"/>
                    </a:lnTo>
                    <a:lnTo>
                      <a:pt x="190" y="213"/>
                    </a:lnTo>
                    <a:lnTo>
                      <a:pt x="190" y="216"/>
                    </a:lnTo>
                    <a:lnTo>
                      <a:pt x="188" y="216"/>
                    </a:lnTo>
                    <a:lnTo>
                      <a:pt x="188" y="218"/>
                    </a:lnTo>
                    <a:lnTo>
                      <a:pt x="188" y="220"/>
                    </a:lnTo>
                    <a:lnTo>
                      <a:pt x="187" y="220"/>
                    </a:lnTo>
                    <a:lnTo>
                      <a:pt x="185" y="220"/>
                    </a:lnTo>
                    <a:lnTo>
                      <a:pt x="183" y="220"/>
                    </a:lnTo>
                    <a:lnTo>
                      <a:pt x="183" y="223"/>
                    </a:lnTo>
                    <a:lnTo>
                      <a:pt x="181" y="223"/>
                    </a:lnTo>
                    <a:lnTo>
                      <a:pt x="181" y="225"/>
                    </a:lnTo>
                    <a:lnTo>
                      <a:pt x="180" y="225"/>
                    </a:lnTo>
                    <a:lnTo>
                      <a:pt x="180" y="228"/>
                    </a:lnTo>
                    <a:lnTo>
                      <a:pt x="180" y="230"/>
                    </a:lnTo>
                    <a:lnTo>
                      <a:pt x="178" y="230"/>
                    </a:lnTo>
                    <a:lnTo>
                      <a:pt x="178" y="233"/>
                    </a:lnTo>
                    <a:lnTo>
                      <a:pt x="176" y="233"/>
                    </a:lnTo>
                    <a:lnTo>
                      <a:pt x="176" y="235"/>
                    </a:lnTo>
                    <a:lnTo>
                      <a:pt x="176" y="238"/>
                    </a:lnTo>
                    <a:lnTo>
                      <a:pt x="176" y="240"/>
                    </a:lnTo>
                    <a:lnTo>
                      <a:pt x="176" y="242"/>
                    </a:lnTo>
                    <a:lnTo>
                      <a:pt x="176" y="245"/>
                    </a:lnTo>
                    <a:lnTo>
                      <a:pt x="176" y="247"/>
                    </a:lnTo>
                    <a:lnTo>
                      <a:pt x="174" y="247"/>
                    </a:lnTo>
                    <a:lnTo>
                      <a:pt x="173" y="247"/>
                    </a:lnTo>
                    <a:lnTo>
                      <a:pt x="171" y="247"/>
                    </a:lnTo>
                    <a:lnTo>
                      <a:pt x="167" y="247"/>
                    </a:lnTo>
                    <a:lnTo>
                      <a:pt x="165" y="247"/>
                    </a:lnTo>
                    <a:lnTo>
                      <a:pt x="164" y="247"/>
                    </a:lnTo>
                    <a:lnTo>
                      <a:pt x="162" y="247"/>
                    </a:lnTo>
                    <a:lnTo>
                      <a:pt x="160" y="247"/>
                    </a:lnTo>
                    <a:lnTo>
                      <a:pt x="157" y="247"/>
                    </a:lnTo>
                    <a:lnTo>
                      <a:pt x="155" y="247"/>
                    </a:lnTo>
                    <a:lnTo>
                      <a:pt x="153" y="247"/>
                    </a:lnTo>
                    <a:lnTo>
                      <a:pt x="151" y="247"/>
                    </a:lnTo>
                    <a:lnTo>
                      <a:pt x="150" y="247"/>
                    </a:lnTo>
                    <a:lnTo>
                      <a:pt x="148" y="247"/>
                    </a:lnTo>
                    <a:lnTo>
                      <a:pt x="146" y="247"/>
                    </a:lnTo>
                    <a:lnTo>
                      <a:pt x="144" y="247"/>
                    </a:lnTo>
                    <a:lnTo>
                      <a:pt x="141" y="247"/>
                    </a:lnTo>
                    <a:lnTo>
                      <a:pt x="139" y="247"/>
                    </a:lnTo>
                    <a:lnTo>
                      <a:pt x="137" y="247"/>
                    </a:lnTo>
                    <a:lnTo>
                      <a:pt x="134" y="247"/>
                    </a:lnTo>
                    <a:lnTo>
                      <a:pt x="132" y="247"/>
                    </a:lnTo>
                    <a:lnTo>
                      <a:pt x="128" y="247"/>
                    </a:lnTo>
                    <a:lnTo>
                      <a:pt x="127" y="247"/>
                    </a:lnTo>
                    <a:lnTo>
                      <a:pt x="125" y="247"/>
                    </a:lnTo>
                    <a:lnTo>
                      <a:pt x="123" y="250"/>
                    </a:lnTo>
                    <a:lnTo>
                      <a:pt x="121" y="250"/>
                    </a:lnTo>
                    <a:lnTo>
                      <a:pt x="120" y="250"/>
                    </a:lnTo>
                    <a:lnTo>
                      <a:pt x="118" y="250"/>
                    </a:lnTo>
                    <a:lnTo>
                      <a:pt x="116" y="250"/>
                    </a:lnTo>
                    <a:lnTo>
                      <a:pt x="114" y="250"/>
                    </a:lnTo>
                    <a:lnTo>
                      <a:pt x="114" y="247"/>
                    </a:lnTo>
                    <a:lnTo>
                      <a:pt x="113" y="247"/>
                    </a:lnTo>
                    <a:lnTo>
                      <a:pt x="111" y="247"/>
                    </a:lnTo>
                    <a:lnTo>
                      <a:pt x="111" y="245"/>
                    </a:lnTo>
                    <a:lnTo>
                      <a:pt x="111" y="240"/>
                    </a:lnTo>
                    <a:lnTo>
                      <a:pt x="111" y="238"/>
                    </a:lnTo>
                    <a:lnTo>
                      <a:pt x="111" y="235"/>
                    </a:lnTo>
                    <a:lnTo>
                      <a:pt x="111" y="233"/>
                    </a:lnTo>
                    <a:lnTo>
                      <a:pt x="111" y="230"/>
                    </a:lnTo>
                    <a:lnTo>
                      <a:pt x="111" y="228"/>
                    </a:lnTo>
                    <a:lnTo>
                      <a:pt x="109" y="225"/>
                    </a:lnTo>
                    <a:lnTo>
                      <a:pt x="109" y="223"/>
                    </a:lnTo>
                    <a:lnTo>
                      <a:pt x="109" y="220"/>
                    </a:lnTo>
                    <a:lnTo>
                      <a:pt x="109" y="218"/>
                    </a:lnTo>
                    <a:lnTo>
                      <a:pt x="109" y="216"/>
                    </a:lnTo>
                    <a:lnTo>
                      <a:pt x="109" y="211"/>
                    </a:lnTo>
                    <a:lnTo>
                      <a:pt x="109" y="206"/>
                    </a:lnTo>
                    <a:lnTo>
                      <a:pt x="109" y="201"/>
                    </a:lnTo>
                    <a:lnTo>
                      <a:pt x="109" y="198"/>
                    </a:lnTo>
                    <a:lnTo>
                      <a:pt x="109" y="193"/>
                    </a:lnTo>
                    <a:lnTo>
                      <a:pt x="109" y="191"/>
                    </a:lnTo>
                    <a:lnTo>
                      <a:pt x="109" y="189"/>
                    </a:lnTo>
                    <a:lnTo>
                      <a:pt x="109" y="186"/>
                    </a:lnTo>
                    <a:lnTo>
                      <a:pt x="107" y="186"/>
                    </a:lnTo>
                    <a:lnTo>
                      <a:pt x="104" y="186"/>
                    </a:lnTo>
                    <a:lnTo>
                      <a:pt x="102" y="186"/>
                    </a:lnTo>
                    <a:lnTo>
                      <a:pt x="100" y="186"/>
                    </a:lnTo>
                    <a:lnTo>
                      <a:pt x="97" y="186"/>
                    </a:lnTo>
                    <a:lnTo>
                      <a:pt x="95" y="186"/>
                    </a:lnTo>
                    <a:lnTo>
                      <a:pt x="91" y="186"/>
                    </a:lnTo>
                    <a:lnTo>
                      <a:pt x="90" y="186"/>
                    </a:lnTo>
                    <a:lnTo>
                      <a:pt x="88" y="186"/>
                    </a:lnTo>
                    <a:lnTo>
                      <a:pt x="86" y="186"/>
                    </a:lnTo>
                    <a:lnTo>
                      <a:pt x="84" y="186"/>
                    </a:lnTo>
                    <a:lnTo>
                      <a:pt x="83" y="186"/>
                    </a:lnTo>
                    <a:lnTo>
                      <a:pt x="79" y="186"/>
                    </a:lnTo>
                    <a:lnTo>
                      <a:pt x="77" y="186"/>
                    </a:lnTo>
                    <a:lnTo>
                      <a:pt x="76" y="184"/>
                    </a:lnTo>
                    <a:lnTo>
                      <a:pt x="74" y="184"/>
                    </a:lnTo>
                    <a:lnTo>
                      <a:pt x="72" y="184"/>
                    </a:lnTo>
                    <a:lnTo>
                      <a:pt x="70" y="184"/>
                    </a:lnTo>
                    <a:lnTo>
                      <a:pt x="68" y="184"/>
                    </a:lnTo>
                    <a:lnTo>
                      <a:pt x="65" y="184"/>
                    </a:lnTo>
                    <a:lnTo>
                      <a:pt x="58" y="184"/>
                    </a:lnTo>
                    <a:lnTo>
                      <a:pt x="56" y="184"/>
                    </a:lnTo>
                    <a:lnTo>
                      <a:pt x="49" y="184"/>
                    </a:lnTo>
                    <a:lnTo>
                      <a:pt x="49" y="179"/>
                    </a:lnTo>
                    <a:lnTo>
                      <a:pt x="49" y="174"/>
                    </a:lnTo>
                    <a:lnTo>
                      <a:pt x="49" y="171"/>
                    </a:lnTo>
                    <a:lnTo>
                      <a:pt x="49" y="169"/>
                    </a:lnTo>
                    <a:lnTo>
                      <a:pt x="49" y="167"/>
                    </a:lnTo>
                    <a:lnTo>
                      <a:pt x="49" y="164"/>
                    </a:lnTo>
                    <a:lnTo>
                      <a:pt x="49" y="159"/>
                    </a:lnTo>
                    <a:lnTo>
                      <a:pt x="49" y="154"/>
                    </a:lnTo>
                    <a:lnTo>
                      <a:pt x="49" y="147"/>
                    </a:lnTo>
                    <a:lnTo>
                      <a:pt x="49" y="137"/>
                    </a:lnTo>
                    <a:lnTo>
                      <a:pt x="49" y="135"/>
                    </a:lnTo>
                    <a:lnTo>
                      <a:pt x="49" y="132"/>
                    </a:lnTo>
                    <a:lnTo>
                      <a:pt x="49" y="127"/>
                    </a:lnTo>
                    <a:lnTo>
                      <a:pt x="49" y="123"/>
                    </a:lnTo>
                    <a:lnTo>
                      <a:pt x="49" y="118"/>
                    </a:lnTo>
                    <a:lnTo>
                      <a:pt x="49" y="113"/>
                    </a:lnTo>
                    <a:lnTo>
                      <a:pt x="49" y="110"/>
                    </a:lnTo>
                    <a:lnTo>
                      <a:pt x="49" y="108"/>
                    </a:lnTo>
                    <a:lnTo>
                      <a:pt x="51" y="108"/>
                    </a:lnTo>
                    <a:lnTo>
                      <a:pt x="51" y="103"/>
                    </a:lnTo>
                    <a:lnTo>
                      <a:pt x="51" y="96"/>
                    </a:lnTo>
                    <a:lnTo>
                      <a:pt x="51" y="93"/>
                    </a:lnTo>
                    <a:lnTo>
                      <a:pt x="49" y="93"/>
                    </a:lnTo>
                    <a:lnTo>
                      <a:pt x="46" y="93"/>
                    </a:lnTo>
                    <a:lnTo>
                      <a:pt x="40" y="93"/>
                    </a:lnTo>
                    <a:lnTo>
                      <a:pt x="33" y="93"/>
                    </a:lnTo>
                    <a:lnTo>
                      <a:pt x="31" y="93"/>
                    </a:lnTo>
                    <a:lnTo>
                      <a:pt x="23" y="93"/>
                    </a:lnTo>
                    <a:lnTo>
                      <a:pt x="21" y="93"/>
                    </a:lnTo>
                    <a:lnTo>
                      <a:pt x="14" y="93"/>
                    </a:lnTo>
                    <a:lnTo>
                      <a:pt x="10" y="93"/>
                    </a:lnTo>
                    <a:lnTo>
                      <a:pt x="10" y="91"/>
                    </a:lnTo>
                    <a:lnTo>
                      <a:pt x="10" y="88"/>
                    </a:lnTo>
                    <a:lnTo>
                      <a:pt x="10" y="86"/>
                    </a:lnTo>
                    <a:lnTo>
                      <a:pt x="10" y="83"/>
                    </a:lnTo>
                    <a:lnTo>
                      <a:pt x="10" y="81"/>
                    </a:lnTo>
                    <a:lnTo>
                      <a:pt x="10" y="78"/>
                    </a:lnTo>
                    <a:lnTo>
                      <a:pt x="10" y="76"/>
                    </a:lnTo>
                    <a:lnTo>
                      <a:pt x="10" y="73"/>
                    </a:lnTo>
                    <a:lnTo>
                      <a:pt x="10" y="71"/>
                    </a:lnTo>
                    <a:lnTo>
                      <a:pt x="10" y="69"/>
                    </a:lnTo>
                    <a:lnTo>
                      <a:pt x="10" y="66"/>
                    </a:lnTo>
                    <a:lnTo>
                      <a:pt x="12" y="61"/>
                    </a:lnTo>
                    <a:lnTo>
                      <a:pt x="10" y="61"/>
                    </a:lnTo>
                    <a:lnTo>
                      <a:pt x="3" y="61"/>
                    </a:lnTo>
                    <a:lnTo>
                      <a:pt x="0" y="61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2" y="44"/>
                    </a:lnTo>
                    <a:lnTo>
                      <a:pt x="2" y="42"/>
                    </a:lnTo>
                    <a:lnTo>
                      <a:pt x="2" y="39"/>
                    </a:lnTo>
                    <a:lnTo>
                      <a:pt x="2" y="37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2" y="27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4" y="3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6" y="3"/>
                    </a:lnTo>
                    <a:lnTo>
                      <a:pt x="61" y="3"/>
                    </a:lnTo>
                    <a:lnTo>
                      <a:pt x="63" y="3"/>
                    </a:lnTo>
                    <a:lnTo>
                      <a:pt x="65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7" name="Freeform 105"/>
              <p:cNvSpPr>
                <a:spLocks/>
              </p:cNvSpPr>
              <p:nvPr/>
            </p:nvSpPr>
            <p:spPr bwMode="auto">
              <a:xfrm>
                <a:off x="3659" y="3076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2 w 2"/>
                  <a:gd name="T17" fmla="*/ 0 h 1"/>
                  <a:gd name="T18" fmla="*/ 2 w 2"/>
                  <a:gd name="T19" fmla="*/ 0 h 1"/>
                  <a:gd name="T20" fmla="*/ 2 w 2"/>
                  <a:gd name="T21" fmla="*/ 0 h 1"/>
                  <a:gd name="T22" fmla="*/ 2 w 2"/>
                  <a:gd name="T23" fmla="*/ 0 h 1"/>
                  <a:gd name="T24" fmla="*/ 2 w 2"/>
                  <a:gd name="T25" fmla="*/ 0 h 1"/>
                  <a:gd name="T26" fmla="*/ 2 w 2"/>
                  <a:gd name="T27" fmla="*/ 0 h 1"/>
                  <a:gd name="T28" fmla="*/ 2 w 2"/>
                  <a:gd name="T29" fmla="*/ 0 h 1"/>
                  <a:gd name="T30" fmla="*/ 0 w 2"/>
                  <a:gd name="T31" fmla="*/ 0 h 1"/>
                  <a:gd name="T32" fmla="*/ 0 w 2"/>
                  <a:gd name="T33" fmla="*/ 0 h 1"/>
                  <a:gd name="T34" fmla="*/ 0 w 2"/>
                  <a:gd name="T35" fmla="*/ 0 h 1"/>
                  <a:gd name="T36" fmla="*/ 0 w 2"/>
                  <a:gd name="T37" fmla="*/ 0 h 1"/>
                  <a:gd name="T38" fmla="*/ 0 w 2"/>
                  <a:gd name="T39" fmla="*/ 0 h 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"/>
                  <a:gd name="T61" fmla="*/ 0 h 1"/>
                  <a:gd name="T62" fmla="*/ 2 w 2"/>
                  <a:gd name="T63" fmla="*/ 1 h 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8" name="Freeform 106"/>
              <p:cNvSpPr>
                <a:spLocks/>
              </p:cNvSpPr>
              <p:nvPr/>
            </p:nvSpPr>
            <p:spPr bwMode="auto">
              <a:xfrm>
                <a:off x="3657" y="307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2 h 2"/>
                  <a:gd name="T14" fmla="*/ 2 w 2"/>
                  <a:gd name="T15" fmla="*/ 2 h 2"/>
                  <a:gd name="T16" fmla="*/ 0 w 2"/>
                  <a:gd name="T17" fmla="*/ 2 h 2"/>
                  <a:gd name="T18" fmla="*/ 0 w 2"/>
                  <a:gd name="T19" fmla="*/ 2 h 2"/>
                  <a:gd name="T20" fmla="*/ 0 w 2"/>
                  <a:gd name="T21" fmla="*/ 2 h 2"/>
                  <a:gd name="T22" fmla="*/ 0 w 2"/>
                  <a:gd name="T23" fmla="*/ 2 h 2"/>
                  <a:gd name="T24" fmla="*/ 0 w 2"/>
                  <a:gd name="T25" fmla="*/ 2 h 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"/>
                  <a:gd name="T40" fmla="*/ 0 h 2"/>
                  <a:gd name="T41" fmla="*/ 2 w 2"/>
                  <a:gd name="T42" fmla="*/ 2 h 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59" name="Freeform 107"/>
              <p:cNvSpPr>
                <a:spLocks/>
              </p:cNvSpPr>
              <p:nvPr/>
            </p:nvSpPr>
            <p:spPr bwMode="auto">
              <a:xfrm>
                <a:off x="3657" y="3076"/>
                <a:ext cx="2" cy="2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0 h 2"/>
                  <a:gd name="T4" fmla="*/ 0 w 2"/>
                  <a:gd name="T5" fmla="*/ 0 h 2"/>
                  <a:gd name="T6" fmla="*/ 0 w 2"/>
                  <a:gd name="T7" fmla="*/ 0 h 2"/>
                  <a:gd name="T8" fmla="*/ 0 w 2"/>
                  <a:gd name="T9" fmla="*/ 0 h 2"/>
                  <a:gd name="T10" fmla="*/ 0 w 2"/>
                  <a:gd name="T11" fmla="*/ 0 h 2"/>
                  <a:gd name="T12" fmla="*/ 0 w 2"/>
                  <a:gd name="T13" fmla="*/ 2 h 2"/>
                  <a:gd name="T14" fmla="*/ 2 w 2"/>
                  <a:gd name="T15" fmla="*/ 2 h 2"/>
                  <a:gd name="T16" fmla="*/ 0 w 2"/>
                  <a:gd name="T17" fmla="*/ 2 h 2"/>
                  <a:gd name="T18" fmla="*/ 0 w 2"/>
                  <a:gd name="T19" fmla="*/ 2 h 2"/>
                  <a:gd name="T20" fmla="*/ 0 w 2"/>
                  <a:gd name="T21" fmla="*/ 2 h 2"/>
                  <a:gd name="T22" fmla="*/ 0 w 2"/>
                  <a:gd name="T23" fmla="*/ 2 h 2"/>
                  <a:gd name="T24" fmla="*/ 0 w 2"/>
                  <a:gd name="T25" fmla="*/ 2 h 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"/>
                  <a:gd name="T40" fmla="*/ 0 h 2"/>
                  <a:gd name="T41" fmla="*/ 2 w 2"/>
                  <a:gd name="T42" fmla="*/ 2 h 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"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0" name="Freeform 108"/>
              <p:cNvSpPr>
                <a:spLocks/>
              </p:cNvSpPr>
              <p:nvPr/>
            </p:nvSpPr>
            <p:spPr bwMode="auto">
              <a:xfrm>
                <a:off x="3657" y="3081"/>
                <a:ext cx="9" cy="15"/>
              </a:xfrm>
              <a:custGeom>
                <a:avLst/>
                <a:gdLst>
                  <a:gd name="T0" fmla="*/ 0 w 9"/>
                  <a:gd name="T1" fmla="*/ 2 h 15"/>
                  <a:gd name="T2" fmla="*/ 2 w 9"/>
                  <a:gd name="T3" fmla="*/ 2 h 15"/>
                  <a:gd name="T4" fmla="*/ 2 w 9"/>
                  <a:gd name="T5" fmla="*/ 2 h 15"/>
                  <a:gd name="T6" fmla="*/ 2 w 9"/>
                  <a:gd name="T7" fmla="*/ 2 h 15"/>
                  <a:gd name="T8" fmla="*/ 2 w 9"/>
                  <a:gd name="T9" fmla="*/ 2 h 15"/>
                  <a:gd name="T10" fmla="*/ 4 w 9"/>
                  <a:gd name="T11" fmla="*/ 2 h 15"/>
                  <a:gd name="T12" fmla="*/ 4 w 9"/>
                  <a:gd name="T13" fmla="*/ 2 h 15"/>
                  <a:gd name="T14" fmla="*/ 4 w 9"/>
                  <a:gd name="T15" fmla="*/ 0 h 15"/>
                  <a:gd name="T16" fmla="*/ 4 w 9"/>
                  <a:gd name="T17" fmla="*/ 0 h 15"/>
                  <a:gd name="T18" fmla="*/ 4 w 9"/>
                  <a:gd name="T19" fmla="*/ 2 h 15"/>
                  <a:gd name="T20" fmla="*/ 4 w 9"/>
                  <a:gd name="T21" fmla="*/ 2 h 15"/>
                  <a:gd name="T22" fmla="*/ 6 w 9"/>
                  <a:gd name="T23" fmla="*/ 2 h 15"/>
                  <a:gd name="T24" fmla="*/ 6 w 9"/>
                  <a:gd name="T25" fmla="*/ 5 h 15"/>
                  <a:gd name="T26" fmla="*/ 7 w 9"/>
                  <a:gd name="T27" fmla="*/ 5 h 15"/>
                  <a:gd name="T28" fmla="*/ 6 w 9"/>
                  <a:gd name="T29" fmla="*/ 7 h 15"/>
                  <a:gd name="T30" fmla="*/ 7 w 9"/>
                  <a:gd name="T31" fmla="*/ 7 h 15"/>
                  <a:gd name="T32" fmla="*/ 7 w 9"/>
                  <a:gd name="T33" fmla="*/ 10 h 15"/>
                  <a:gd name="T34" fmla="*/ 7 w 9"/>
                  <a:gd name="T35" fmla="*/ 10 h 15"/>
                  <a:gd name="T36" fmla="*/ 9 w 9"/>
                  <a:gd name="T37" fmla="*/ 10 h 15"/>
                  <a:gd name="T38" fmla="*/ 9 w 9"/>
                  <a:gd name="T39" fmla="*/ 10 h 15"/>
                  <a:gd name="T40" fmla="*/ 9 w 9"/>
                  <a:gd name="T41" fmla="*/ 12 h 15"/>
                  <a:gd name="T42" fmla="*/ 9 w 9"/>
                  <a:gd name="T43" fmla="*/ 12 h 15"/>
                  <a:gd name="T44" fmla="*/ 9 w 9"/>
                  <a:gd name="T45" fmla="*/ 12 h 15"/>
                  <a:gd name="T46" fmla="*/ 9 w 9"/>
                  <a:gd name="T47" fmla="*/ 15 h 15"/>
                  <a:gd name="T48" fmla="*/ 9 w 9"/>
                  <a:gd name="T49" fmla="*/ 15 h 15"/>
                  <a:gd name="T50" fmla="*/ 9 w 9"/>
                  <a:gd name="T51" fmla="*/ 15 h 15"/>
                  <a:gd name="T52" fmla="*/ 9 w 9"/>
                  <a:gd name="T53" fmla="*/ 15 h 15"/>
                  <a:gd name="T54" fmla="*/ 9 w 9"/>
                  <a:gd name="T55" fmla="*/ 15 h 15"/>
                  <a:gd name="T56" fmla="*/ 9 w 9"/>
                  <a:gd name="T57" fmla="*/ 15 h 15"/>
                  <a:gd name="T58" fmla="*/ 9 w 9"/>
                  <a:gd name="T59" fmla="*/ 15 h 15"/>
                  <a:gd name="T60" fmla="*/ 9 w 9"/>
                  <a:gd name="T61" fmla="*/ 15 h 15"/>
                  <a:gd name="T62" fmla="*/ 9 w 9"/>
                  <a:gd name="T63" fmla="*/ 15 h 15"/>
                  <a:gd name="T64" fmla="*/ 9 w 9"/>
                  <a:gd name="T65" fmla="*/ 15 h 15"/>
                  <a:gd name="T66" fmla="*/ 7 w 9"/>
                  <a:gd name="T67" fmla="*/ 15 h 15"/>
                  <a:gd name="T68" fmla="*/ 7 w 9"/>
                  <a:gd name="T69" fmla="*/ 15 h 15"/>
                  <a:gd name="T70" fmla="*/ 9 w 9"/>
                  <a:gd name="T71" fmla="*/ 15 h 15"/>
                  <a:gd name="T72" fmla="*/ 9 w 9"/>
                  <a:gd name="T73" fmla="*/ 15 h 15"/>
                  <a:gd name="T74" fmla="*/ 7 w 9"/>
                  <a:gd name="T75" fmla="*/ 12 h 15"/>
                  <a:gd name="T76" fmla="*/ 7 w 9"/>
                  <a:gd name="T77" fmla="*/ 12 h 15"/>
                  <a:gd name="T78" fmla="*/ 7 w 9"/>
                  <a:gd name="T79" fmla="*/ 12 h 15"/>
                  <a:gd name="T80" fmla="*/ 7 w 9"/>
                  <a:gd name="T81" fmla="*/ 10 h 15"/>
                  <a:gd name="T82" fmla="*/ 7 w 9"/>
                  <a:gd name="T83" fmla="*/ 10 h 15"/>
                  <a:gd name="T84" fmla="*/ 7 w 9"/>
                  <a:gd name="T85" fmla="*/ 10 h 15"/>
                  <a:gd name="T86" fmla="*/ 6 w 9"/>
                  <a:gd name="T87" fmla="*/ 10 h 15"/>
                  <a:gd name="T88" fmla="*/ 6 w 9"/>
                  <a:gd name="T89" fmla="*/ 7 h 15"/>
                  <a:gd name="T90" fmla="*/ 4 w 9"/>
                  <a:gd name="T91" fmla="*/ 7 h 15"/>
                  <a:gd name="T92" fmla="*/ 4 w 9"/>
                  <a:gd name="T93" fmla="*/ 7 h 15"/>
                  <a:gd name="T94" fmla="*/ 4 w 9"/>
                  <a:gd name="T95" fmla="*/ 7 h 15"/>
                  <a:gd name="T96" fmla="*/ 2 w 9"/>
                  <a:gd name="T97" fmla="*/ 5 h 15"/>
                  <a:gd name="T98" fmla="*/ 2 w 9"/>
                  <a:gd name="T99" fmla="*/ 5 h 15"/>
                  <a:gd name="T100" fmla="*/ 2 w 9"/>
                  <a:gd name="T101" fmla="*/ 2 h 15"/>
                  <a:gd name="T102" fmla="*/ 2 w 9"/>
                  <a:gd name="T103" fmla="*/ 2 h 15"/>
                  <a:gd name="T104" fmla="*/ 0 w 9"/>
                  <a:gd name="T105" fmla="*/ 2 h 15"/>
                  <a:gd name="T106" fmla="*/ 0 w 9"/>
                  <a:gd name="T107" fmla="*/ 0 h 15"/>
                  <a:gd name="T108" fmla="*/ 0 w 9"/>
                  <a:gd name="T109" fmla="*/ 0 h 15"/>
                  <a:gd name="T110" fmla="*/ 0 w 9"/>
                  <a:gd name="T111" fmla="*/ 0 h 1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9"/>
                  <a:gd name="T169" fmla="*/ 0 h 15"/>
                  <a:gd name="T170" fmla="*/ 9 w 9"/>
                  <a:gd name="T171" fmla="*/ 15 h 15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9" h="15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9" y="10"/>
                    </a:lnTo>
                    <a:lnTo>
                      <a:pt x="9" y="12"/>
                    </a:lnTo>
                    <a:lnTo>
                      <a:pt x="9" y="15"/>
                    </a:lnTo>
                    <a:lnTo>
                      <a:pt x="7" y="15"/>
                    </a:lnTo>
                    <a:lnTo>
                      <a:pt x="9" y="15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1" name="Freeform 109"/>
              <p:cNvSpPr>
                <a:spLocks/>
              </p:cNvSpPr>
              <p:nvPr/>
            </p:nvSpPr>
            <p:spPr bwMode="auto">
              <a:xfrm>
                <a:off x="3657" y="3081"/>
                <a:ext cx="9" cy="15"/>
              </a:xfrm>
              <a:custGeom>
                <a:avLst/>
                <a:gdLst>
                  <a:gd name="T0" fmla="*/ 0 w 9"/>
                  <a:gd name="T1" fmla="*/ 2 h 15"/>
                  <a:gd name="T2" fmla="*/ 2 w 9"/>
                  <a:gd name="T3" fmla="*/ 2 h 15"/>
                  <a:gd name="T4" fmla="*/ 2 w 9"/>
                  <a:gd name="T5" fmla="*/ 2 h 15"/>
                  <a:gd name="T6" fmla="*/ 2 w 9"/>
                  <a:gd name="T7" fmla="*/ 2 h 15"/>
                  <a:gd name="T8" fmla="*/ 2 w 9"/>
                  <a:gd name="T9" fmla="*/ 2 h 15"/>
                  <a:gd name="T10" fmla="*/ 4 w 9"/>
                  <a:gd name="T11" fmla="*/ 2 h 15"/>
                  <a:gd name="T12" fmla="*/ 4 w 9"/>
                  <a:gd name="T13" fmla="*/ 2 h 15"/>
                  <a:gd name="T14" fmla="*/ 4 w 9"/>
                  <a:gd name="T15" fmla="*/ 0 h 15"/>
                  <a:gd name="T16" fmla="*/ 4 w 9"/>
                  <a:gd name="T17" fmla="*/ 0 h 15"/>
                  <a:gd name="T18" fmla="*/ 4 w 9"/>
                  <a:gd name="T19" fmla="*/ 2 h 15"/>
                  <a:gd name="T20" fmla="*/ 4 w 9"/>
                  <a:gd name="T21" fmla="*/ 2 h 15"/>
                  <a:gd name="T22" fmla="*/ 6 w 9"/>
                  <a:gd name="T23" fmla="*/ 2 h 15"/>
                  <a:gd name="T24" fmla="*/ 6 w 9"/>
                  <a:gd name="T25" fmla="*/ 5 h 15"/>
                  <a:gd name="T26" fmla="*/ 7 w 9"/>
                  <a:gd name="T27" fmla="*/ 5 h 15"/>
                  <a:gd name="T28" fmla="*/ 6 w 9"/>
                  <a:gd name="T29" fmla="*/ 7 h 15"/>
                  <a:gd name="T30" fmla="*/ 7 w 9"/>
                  <a:gd name="T31" fmla="*/ 7 h 15"/>
                  <a:gd name="T32" fmla="*/ 7 w 9"/>
                  <a:gd name="T33" fmla="*/ 10 h 15"/>
                  <a:gd name="T34" fmla="*/ 7 w 9"/>
                  <a:gd name="T35" fmla="*/ 10 h 15"/>
                  <a:gd name="T36" fmla="*/ 9 w 9"/>
                  <a:gd name="T37" fmla="*/ 10 h 15"/>
                  <a:gd name="T38" fmla="*/ 9 w 9"/>
                  <a:gd name="T39" fmla="*/ 10 h 15"/>
                  <a:gd name="T40" fmla="*/ 9 w 9"/>
                  <a:gd name="T41" fmla="*/ 12 h 15"/>
                  <a:gd name="T42" fmla="*/ 9 w 9"/>
                  <a:gd name="T43" fmla="*/ 12 h 15"/>
                  <a:gd name="T44" fmla="*/ 9 w 9"/>
                  <a:gd name="T45" fmla="*/ 12 h 15"/>
                  <a:gd name="T46" fmla="*/ 9 w 9"/>
                  <a:gd name="T47" fmla="*/ 15 h 15"/>
                  <a:gd name="T48" fmla="*/ 9 w 9"/>
                  <a:gd name="T49" fmla="*/ 15 h 15"/>
                  <a:gd name="T50" fmla="*/ 9 w 9"/>
                  <a:gd name="T51" fmla="*/ 15 h 15"/>
                  <a:gd name="T52" fmla="*/ 9 w 9"/>
                  <a:gd name="T53" fmla="*/ 15 h 15"/>
                  <a:gd name="T54" fmla="*/ 9 w 9"/>
                  <a:gd name="T55" fmla="*/ 15 h 15"/>
                  <a:gd name="T56" fmla="*/ 9 w 9"/>
                  <a:gd name="T57" fmla="*/ 15 h 15"/>
                  <a:gd name="T58" fmla="*/ 9 w 9"/>
                  <a:gd name="T59" fmla="*/ 15 h 15"/>
                  <a:gd name="T60" fmla="*/ 9 w 9"/>
                  <a:gd name="T61" fmla="*/ 15 h 15"/>
                  <a:gd name="T62" fmla="*/ 9 w 9"/>
                  <a:gd name="T63" fmla="*/ 15 h 15"/>
                  <a:gd name="T64" fmla="*/ 9 w 9"/>
                  <a:gd name="T65" fmla="*/ 15 h 15"/>
                  <a:gd name="T66" fmla="*/ 7 w 9"/>
                  <a:gd name="T67" fmla="*/ 15 h 15"/>
                  <a:gd name="T68" fmla="*/ 7 w 9"/>
                  <a:gd name="T69" fmla="*/ 15 h 15"/>
                  <a:gd name="T70" fmla="*/ 9 w 9"/>
                  <a:gd name="T71" fmla="*/ 15 h 15"/>
                  <a:gd name="T72" fmla="*/ 9 w 9"/>
                  <a:gd name="T73" fmla="*/ 15 h 15"/>
                  <a:gd name="T74" fmla="*/ 7 w 9"/>
                  <a:gd name="T75" fmla="*/ 12 h 15"/>
                  <a:gd name="T76" fmla="*/ 7 w 9"/>
                  <a:gd name="T77" fmla="*/ 12 h 15"/>
                  <a:gd name="T78" fmla="*/ 7 w 9"/>
                  <a:gd name="T79" fmla="*/ 12 h 15"/>
                  <a:gd name="T80" fmla="*/ 7 w 9"/>
                  <a:gd name="T81" fmla="*/ 10 h 15"/>
                  <a:gd name="T82" fmla="*/ 7 w 9"/>
                  <a:gd name="T83" fmla="*/ 10 h 15"/>
                  <a:gd name="T84" fmla="*/ 7 w 9"/>
                  <a:gd name="T85" fmla="*/ 10 h 15"/>
                  <a:gd name="T86" fmla="*/ 6 w 9"/>
                  <a:gd name="T87" fmla="*/ 10 h 15"/>
                  <a:gd name="T88" fmla="*/ 6 w 9"/>
                  <a:gd name="T89" fmla="*/ 7 h 15"/>
                  <a:gd name="T90" fmla="*/ 4 w 9"/>
                  <a:gd name="T91" fmla="*/ 7 h 15"/>
                  <a:gd name="T92" fmla="*/ 4 w 9"/>
                  <a:gd name="T93" fmla="*/ 7 h 15"/>
                  <a:gd name="T94" fmla="*/ 4 w 9"/>
                  <a:gd name="T95" fmla="*/ 7 h 15"/>
                  <a:gd name="T96" fmla="*/ 2 w 9"/>
                  <a:gd name="T97" fmla="*/ 5 h 15"/>
                  <a:gd name="T98" fmla="*/ 2 w 9"/>
                  <a:gd name="T99" fmla="*/ 5 h 15"/>
                  <a:gd name="T100" fmla="*/ 2 w 9"/>
                  <a:gd name="T101" fmla="*/ 2 h 15"/>
                  <a:gd name="T102" fmla="*/ 2 w 9"/>
                  <a:gd name="T103" fmla="*/ 2 h 15"/>
                  <a:gd name="T104" fmla="*/ 0 w 9"/>
                  <a:gd name="T105" fmla="*/ 2 h 15"/>
                  <a:gd name="T106" fmla="*/ 0 w 9"/>
                  <a:gd name="T107" fmla="*/ 0 h 15"/>
                  <a:gd name="T108" fmla="*/ 0 w 9"/>
                  <a:gd name="T109" fmla="*/ 0 h 15"/>
                  <a:gd name="T110" fmla="*/ 0 w 9"/>
                  <a:gd name="T111" fmla="*/ 0 h 15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9"/>
                  <a:gd name="T169" fmla="*/ 0 h 15"/>
                  <a:gd name="T170" fmla="*/ 9 w 9"/>
                  <a:gd name="T171" fmla="*/ 15 h 15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9" h="15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7" y="7"/>
                    </a:lnTo>
                    <a:lnTo>
                      <a:pt x="6" y="7"/>
                    </a:lnTo>
                    <a:lnTo>
                      <a:pt x="7" y="7"/>
                    </a:lnTo>
                    <a:lnTo>
                      <a:pt x="7" y="10"/>
                    </a:lnTo>
                    <a:lnTo>
                      <a:pt x="9" y="10"/>
                    </a:lnTo>
                    <a:lnTo>
                      <a:pt x="9" y="12"/>
                    </a:lnTo>
                    <a:lnTo>
                      <a:pt x="9" y="15"/>
                    </a:lnTo>
                    <a:lnTo>
                      <a:pt x="7" y="15"/>
                    </a:lnTo>
                    <a:lnTo>
                      <a:pt x="9" y="15"/>
                    </a:lnTo>
                    <a:lnTo>
                      <a:pt x="9" y="12"/>
                    </a:lnTo>
                    <a:lnTo>
                      <a:pt x="7" y="12"/>
                    </a:lnTo>
                    <a:lnTo>
                      <a:pt x="7" y="10"/>
                    </a:lnTo>
                    <a:lnTo>
                      <a:pt x="6" y="10"/>
                    </a:lnTo>
                    <a:lnTo>
                      <a:pt x="6" y="7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2" name="Freeform 110"/>
              <p:cNvSpPr>
                <a:spLocks/>
              </p:cNvSpPr>
              <p:nvPr/>
            </p:nvSpPr>
            <p:spPr bwMode="auto">
              <a:xfrm>
                <a:off x="3650" y="3088"/>
                <a:ext cx="5" cy="5"/>
              </a:xfrm>
              <a:custGeom>
                <a:avLst/>
                <a:gdLst>
                  <a:gd name="T0" fmla="*/ 4 w 5"/>
                  <a:gd name="T1" fmla="*/ 3 h 5"/>
                  <a:gd name="T2" fmla="*/ 4 w 5"/>
                  <a:gd name="T3" fmla="*/ 3 h 5"/>
                  <a:gd name="T4" fmla="*/ 4 w 5"/>
                  <a:gd name="T5" fmla="*/ 3 h 5"/>
                  <a:gd name="T6" fmla="*/ 4 w 5"/>
                  <a:gd name="T7" fmla="*/ 3 h 5"/>
                  <a:gd name="T8" fmla="*/ 5 w 5"/>
                  <a:gd name="T9" fmla="*/ 5 h 5"/>
                  <a:gd name="T10" fmla="*/ 5 w 5"/>
                  <a:gd name="T11" fmla="*/ 5 h 5"/>
                  <a:gd name="T12" fmla="*/ 5 w 5"/>
                  <a:gd name="T13" fmla="*/ 5 h 5"/>
                  <a:gd name="T14" fmla="*/ 5 w 5"/>
                  <a:gd name="T15" fmla="*/ 5 h 5"/>
                  <a:gd name="T16" fmla="*/ 4 w 5"/>
                  <a:gd name="T17" fmla="*/ 5 h 5"/>
                  <a:gd name="T18" fmla="*/ 4 w 5"/>
                  <a:gd name="T19" fmla="*/ 5 h 5"/>
                  <a:gd name="T20" fmla="*/ 4 w 5"/>
                  <a:gd name="T21" fmla="*/ 5 h 5"/>
                  <a:gd name="T22" fmla="*/ 4 w 5"/>
                  <a:gd name="T23" fmla="*/ 5 h 5"/>
                  <a:gd name="T24" fmla="*/ 2 w 5"/>
                  <a:gd name="T25" fmla="*/ 5 h 5"/>
                  <a:gd name="T26" fmla="*/ 2 w 5"/>
                  <a:gd name="T27" fmla="*/ 5 h 5"/>
                  <a:gd name="T28" fmla="*/ 2 w 5"/>
                  <a:gd name="T29" fmla="*/ 5 h 5"/>
                  <a:gd name="T30" fmla="*/ 2 w 5"/>
                  <a:gd name="T31" fmla="*/ 5 h 5"/>
                  <a:gd name="T32" fmla="*/ 2 w 5"/>
                  <a:gd name="T33" fmla="*/ 5 h 5"/>
                  <a:gd name="T34" fmla="*/ 2 w 5"/>
                  <a:gd name="T35" fmla="*/ 5 h 5"/>
                  <a:gd name="T36" fmla="*/ 2 w 5"/>
                  <a:gd name="T37" fmla="*/ 3 h 5"/>
                  <a:gd name="T38" fmla="*/ 0 w 5"/>
                  <a:gd name="T39" fmla="*/ 3 h 5"/>
                  <a:gd name="T40" fmla="*/ 0 w 5"/>
                  <a:gd name="T41" fmla="*/ 3 h 5"/>
                  <a:gd name="T42" fmla="*/ 0 w 5"/>
                  <a:gd name="T43" fmla="*/ 3 h 5"/>
                  <a:gd name="T44" fmla="*/ 0 w 5"/>
                  <a:gd name="T45" fmla="*/ 3 h 5"/>
                  <a:gd name="T46" fmla="*/ 0 w 5"/>
                  <a:gd name="T47" fmla="*/ 3 h 5"/>
                  <a:gd name="T48" fmla="*/ 2 w 5"/>
                  <a:gd name="T49" fmla="*/ 3 h 5"/>
                  <a:gd name="T50" fmla="*/ 2 w 5"/>
                  <a:gd name="T51" fmla="*/ 3 h 5"/>
                  <a:gd name="T52" fmla="*/ 2 w 5"/>
                  <a:gd name="T53" fmla="*/ 3 h 5"/>
                  <a:gd name="T54" fmla="*/ 2 w 5"/>
                  <a:gd name="T55" fmla="*/ 0 h 5"/>
                  <a:gd name="T56" fmla="*/ 2 w 5"/>
                  <a:gd name="T57" fmla="*/ 0 h 5"/>
                  <a:gd name="T58" fmla="*/ 2 w 5"/>
                  <a:gd name="T59" fmla="*/ 3 h 5"/>
                  <a:gd name="T60" fmla="*/ 4 w 5"/>
                  <a:gd name="T61" fmla="*/ 3 h 5"/>
                  <a:gd name="T62" fmla="*/ 4 w 5"/>
                  <a:gd name="T63" fmla="*/ 3 h 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5"/>
                  <a:gd name="T97" fmla="*/ 0 h 5"/>
                  <a:gd name="T98" fmla="*/ 5 w 5"/>
                  <a:gd name="T99" fmla="*/ 5 h 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5" h="5">
                    <a:moveTo>
                      <a:pt x="4" y="3"/>
                    </a:moveTo>
                    <a:lnTo>
                      <a:pt x="4" y="3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3" name="Freeform 111"/>
              <p:cNvSpPr>
                <a:spLocks/>
              </p:cNvSpPr>
              <p:nvPr/>
            </p:nvSpPr>
            <p:spPr bwMode="auto">
              <a:xfrm>
                <a:off x="3650" y="3088"/>
                <a:ext cx="5" cy="5"/>
              </a:xfrm>
              <a:custGeom>
                <a:avLst/>
                <a:gdLst>
                  <a:gd name="T0" fmla="*/ 4 w 5"/>
                  <a:gd name="T1" fmla="*/ 3 h 5"/>
                  <a:gd name="T2" fmla="*/ 4 w 5"/>
                  <a:gd name="T3" fmla="*/ 3 h 5"/>
                  <a:gd name="T4" fmla="*/ 4 w 5"/>
                  <a:gd name="T5" fmla="*/ 3 h 5"/>
                  <a:gd name="T6" fmla="*/ 4 w 5"/>
                  <a:gd name="T7" fmla="*/ 3 h 5"/>
                  <a:gd name="T8" fmla="*/ 5 w 5"/>
                  <a:gd name="T9" fmla="*/ 5 h 5"/>
                  <a:gd name="T10" fmla="*/ 5 w 5"/>
                  <a:gd name="T11" fmla="*/ 5 h 5"/>
                  <a:gd name="T12" fmla="*/ 5 w 5"/>
                  <a:gd name="T13" fmla="*/ 5 h 5"/>
                  <a:gd name="T14" fmla="*/ 5 w 5"/>
                  <a:gd name="T15" fmla="*/ 5 h 5"/>
                  <a:gd name="T16" fmla="*/ 4 w 5"/>
                  <a:gd name="T17" fmla="*/ 5 h 5"/>
                  <a:gd name="T18" fmla="*/ 4 w 5"/>
                  <a:gd name="T19" fmla="*/ 5 h 5"/>
                  <a:gd name="T20" fmla="*/ 4 w 5"/>
                  <a:gd name="T21" fmla="*/ 5 h 5"/>
                  <a:gd name="T22" fmla="*/ 4 w 5"/>
                  <a:gd name="T23" fmla="*/ 5 h 5"/>
                  <a:gd name="T24" fmla="*/ 2 w 5"/>
                  <a:gd name="T25" fmla="*/ 5 h 5"/>
                  <a:gd name="T26" fmla="*/ 2 w 5"/>
                  <a:gd name="T27" fmla="*/ 5 h 5"/>
                  <a:gd name="T28" fmla="*/ 2 w 5"/>
                  <a:gd name="T29" fmla="*/ 5 h 5"/>
                  <a:gd name="T30" fmla="*/ 2 w 5"/>
                  <a:gd name="T31" fmla="*/ 5 h 5"/>
                  <a:gd name="T32" fmla="*/ 2 w 5"/>
                  <a:gd name="T33" fmla="*/ 5 h 5"/>
                  <a:gd name="T34" fmla="*/ 2 w 5"/>
                  <a:gd name="T35" fmla="*/ 5 h 5"/>
                  <a:gd name="T36" fmla="*/ 2 w 5"/>
                  <a:gd name="T37" fmla="*/ 3 h 5"/>
                  <a:gd name="T38" fmla="*/ 0 w 5"/>
                  <a:gd name="T39" fmla="*/ 3 h 5"/>
                  <a:gd name="T40" fmla="*/ 0 w 5"/>
                  <a:gd name="T41" fmla="*/ 3 h 5"/>
                  <a:gd name="T42" fmla="*/ 0 w 5"/>
                  <a:gd name="T43" fmla="*/ 3 h 5"/>
                  <a:gd name="T44" fmla="*/ 0 w 5"/>
                  <a:gd name="T45" fmla="*/ 3 h 5"/>
                  <a:gd name="T46" fmla="*/ 0 w 5"/>
                  <a:gd name="T47" fmla="*/ 3 h 5"/>
                  <a:gd name="T48" fmla="*/ 2 w 5"/>
                  <a:gd name="T49" fmla="*/ 3 h 5"/>
                  <a:gd name="T50" fmla="*/ 2 w 5"/>
                  <a:gd name="T51" fmla="*/ 3 h 5"/>
                  <a:gd name="T52" fmla="*/ 2 w 5"/>
                  <a:gd name="T53" fmla="*/ 3 h 5"/>
                  <a:gd name="T54" fmla="*/ 2 w 5"/>
                  <a:gd name="T55" fmla="*/ 0 h 5"/>
                  <a:gd name="T56" fmla="*/ 2 w 5"/>
                  <a:gd name="T57" fmla="*/ 0 h 5"/>
                  <a:gd name="T58" fmla="*/ 2 w 5"/>
                  <a:gd name="T59" fmla="*/ 3 h 5"/>
                  <a:gd name="T60" fmla="*/ 4 w 5"/>
                  <a:gd name="T61" fmla="*/ 3 h 5"/>
                  <a:gd name="T62" fmla="*/ 4 w 5"/>
                  <a:gd name="T63" fmla="*/ 3 h 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5"/>
                  <a:gd name="T97" fmla="*/ 0 h 5"/>
                  <a:gd name="T98" fmla="*/ 5 w 5"/>
                  <a:gd name="T99" fmla="*/ 5 h 5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5" h="5">
                    <a:moveTo>
                      <a:pt x="4" y="3"/>
                    </a:moveTo>
                    <a:lnTo>
                      <a:pt x="4" y="3"/>
                    </a:lnTo>
                    <a:lnTo>
                      <a:pt x="5" y="5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2" y="3"/>
                    </a:lnTo>
                    <a:lnTo>
                      <a:pt x="4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4" name="Freeform 112"/>
              <p:cNvSpPr>
                <a:spLocks/>
              </p:cNvSpPr>
              <p:nvPr/>
            </p:nvSpPr>
            <p:spPr bwMode="auto">
              <a:xfrm>
                <a:off x="3455" y="3096"/>
                <a:ext cx="193" cy="217"/>
              </a:xfrm>
              <a:custGeom>
                <a:avLst/>
                <a:gdLst>
                  <a:gd name="T0" fmla="*/ 158 w 193"/>
                  <a:gd name="T1" fmla="*/ 17 h 217"/>
                  <a:gd name="T2" fmla="*/ 165 w 193"/>
                  <a:gd name="T3" fmla="*/ 9 h 217"/>
                  <a:gd name="T4" fmla="*/ 172 w 193"/>
                  <a:gd name="T5" fmla="*/ 2 h 217"/>
                  <a:gd name="T6" fmla="*/ 181 w 193"/>
                  <a:gd name="T7" fmla="*/ 0 h 217"/>
                  <a:gd name="T8" fmla="*/ 193 w 193"/>
                  <a:gd name="T9" fmla="*/ 4 h 217"/>
                  <a:gd name="T10" fmla="*/ 192 w 193"/>
                  <a:gd name="T11" fmla="*/ 19 h 217"/>
                  <a:gd name="T12" fmla="*/ 188 w 193"/>
                  <a:gd name="T13" fmla="*/ 26 h 217"/>
                  <a:gd name="T14" fmla="*/ 179 w 193"/>
                  <a:gd name="T15" fmla="*/ 22 h 217"/>
                  <a:gd name="T16" fmla="*/ 176 w 193"/>
                  <a:gd name="T17" fmla="*/ 29 h 217"/>
                  <a:gd name="T18" fmla="*/ 174 w 193"/>
                  <a:gd name="T19" fmla="*/ 48 h 217"/>
                  <a:gd name="T20" fmla="*/ 174 w 193"/>
                  <a:gd name="T21" fmla="*/ 56 h 217"/>
                  <a:gd name="T22" fmla="*/ 165 w 193"/>
                  <a:gd name="T23" fmla="*/ 51 h 217"/>
                  <a:gd name="T24" fmla="*/ 172 w 193"/>
                  <a:gd name="T25" fmla="*/ 63 h 217"/>
                  <a:gd name="T26" fmla="*/ 174 w 193"/>
                  <a:gd name="T27" fmla="*/ 73 h 217"/>
                  <a:gd name="T28" fmla="*/ 169 w 193"/>
                  <a:gd name="T29" fmla="*/ 73 h 217"/>
                  <a:gd name="T30" fmla="*/ 162 w 193"/>
                  <a:gd name="T31" fmla="*/ 75 h 217"/>
                  <a:gd name="T32" fmla="*/ 163 w 193"/>
                  <a:gd name="T33" fmla="*/ 85 h 217"/>
                  <a:gd name="T34" fmla="*/ 156 w 193"/>
                  <a:gd name="T35" fmla="*/ 78 h 217"/>
                  <a:gd name="T36" fmla="*/ 153 w 193"/>
                  <a:gd name="T37" fmla="*/ 95 h 217"/>
                  <a:gd name="T38" fmla="*/ 144 w 193"/>
                  <a:gd name="T39" fmla="*/ 105 h 217"/>
                  <a:gd name="T40" fmla="*/ 139 w 193"/>
                  <a:gd name="T41" fmla="*/ 117 h 217"/>
                  <a:gd name="T42" fmla="*/ 142 w 193"/>
                  <a:gd name="T43" fmla="*/ 129 h 217"/>
                  <a:gd name="T44" fmla="*/ 130 w 193"/>
                  <a:gd name="T45" fmla="*/ 137 h 217"/>
                  <a:gd name="T46" fmla="*/ 128 w 193"/>
                  <a:gd name="T47" fmla="*/ 149 h 217"/>
                  <a:gd name="T48" fmla="*/ 118 w 193"/>
                  <a:gd name="T49" fmla="*/ 161 h 217"/>
                  <a:gd name="T50" fmla="*/ 109 w 193"/>
                  <a:gd name="T51" fmla="*/ 173 h 217"/>
                  <a:gd name="T52" fmla="*/ 105 w 193"/>
                  <a:gd name="T53" fmla="*/ 183 h 217"/>
                  <a:gd name="T54" fmla="*/ 100 w 193"/>
                  <a:gd name="T55" fmla="*/ 200 h 217"/>
                  <a:gd name="T56" fmla="*/ 93 w 193"/>
                  <a:gd name="T57" fmla="*/ 212 h 217"/>
                  <a:gd name="T58" fmla="*/ 79 w 193"/>
                  <a:gd name="T59" fmla="*/ 217 h 217"/>
                  <a:gd name="T60" fmla="*/ 61 w 193"/>
                  <a:gd name="T61" fmla="*/ 217 h 217"/>
                  <a:gd name="T62" fmla="*/ 40 w 193"/>
                  <a:gd name="T63" fmla="*/ 217 h 217"/>
                  <a:gd name="T64" fmla="*/ 21 w 193"/>
                  <a:gd name="T65" fmla="*/ 217 h 217"/>
                  <a:gd name="T66" fmla="*/ 0 w 193"/>
                  <a:gd name="T67" fmla="*/ 217 h 217"/>
                  <a:gd name="T68" fmla="*/ 5 w 193"/>
                  <a:gd name="T69" fmla="*/ 200 h 217"/>
                  <a:gd name="T70" fmla="*/ 12 w 193"/>
                  <a:gd name="T71" fmla="*/ 188 h 217"/>
                  <a:gd name="T72" fmla="*/ 21 w 193"/>
                  <a:gd name="T73" fmla="*/ 176 h 217"/>
                  <a:gd name="T74" fmla="*/ 28 w 193"/>
                  <a:gd name="T75" fmla="*/ 163 h 217"/>
                  <a:gd name="T76" fmla="*/ 38 w 193"/>
                  <a:gd name="T77" fmla="*/ 156 h 217"/>
                  <a:gd name="T78" fmla="*/ 45 w 193"/>
                  <a:gd name="T79" fmla="*/ 159 h 217"/>
                  <a:gd name="T80" fmla="*/ 45 w 193"/>
                  <a:gd name="T81" fmla="*/ 163 h 217"/>
                  <a:gd name="T82" fmla="*/ 47 w 193"/>
                  <a:gd name="T83" fmla="*/ 163 h 217"/>
                  <a:gd name="T84" fmla="*/ 54 w 193"/>
                  <a:gd name="T85" fmla="*/ 156 h 217"/>
                  <a:gd name="T86" fmla="*/ 61 w 193"/>
                  <a:gd name="T87" fmla="*/ 154 h 217"/>
                  <a:gd name="T88" fmla="*/ 66 w 193"/>
                  <a:gd name="T89" fmla="*/ 149 h 217"/>
                  <a:gd name="T90" fmla="*/ 77 w 193"/>
                  <a:gd name="T91" fmla="*/ 141 h 217"/>
                  <a:gd name="T92" fmla="*/ 75 w 193"/>
                  <a:gd name="T93" fmla="*/ 146 h 217"/>
                  <a:gd name="T94" fmla="*/ 84 w 193"/>
                  <a:gd name="T95" fmla="*/ 156 h 217"/>
                  <a:gd name="T96" fmla="*/ 89 w 193"/>
                  <a:gd name="T97" fmla="*/ 161 h 217"/>
                  <a:gd name="T98" fmla="*/ 89 w 193"/>
                  <a:gd name="T99" fmla="*/ 156 h 217"/>
                  <a:gd name="T100" fmla="*/ 86 w 193"/>
                  <a:gd name="T101" fmla="*/ 141 h 217"/>
                  <a:gd name="T102" fmla="*/ 84 w 193"/>
                  <a:gd name="T103" fmla="*/ 129 h 217"/>
                  <a:gd name="T104" fmla="*/ 91 w 193"/>
                  <a:gd name="T105" fmla="*/ 117 h 217"/>
                  <a:gd name="T106" fmla="*/ 98 w 193"/>
                  <a:gd name="T107" fmla="*/ 102 h 217"/>
                  <a:gd name="T108" fmla="*/ 105 w 193"/>
                  <a:gd name="T109" fmla="*/ 90 h 217"/>
                  <a:gd name="T110" fmla="*/ 112 w 193"/>
                  <a:gd name="T111" fmla="*/ 88 h 217"/>
                  <a:gd name="T112" fmla="*/ 118 w 193"/>
                  <a:gd name="T113" fmla="*/ 78 h 217"/>
                  <a:gd name="T114" fmla="*/ 121 w 193"/>
                  <a:gd name="T115" fmla="*/ 61 h 217"/>
                  <a:gd name="T116" fmla="*/ 126 w 193"/>
                  <a:gd name="T117" fmla="*/ 46 h 217"/>
                  <a:gd name="T118" fmla="*/ 132 w 193"/>
                  <a:gd name="T119" fmla="*/ 46 h 217"/>
                  <a:gd name="T120" fmla="*/ 142 w 193"/>
                  <a:gd name="T121" fmla="*/ 48 h 217"/>
                  <a:gd name="T122" fmla="*/ 148 w 193"/>
                  <a:gd name="T123" fmla="*/ 39 h 2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93"/>
                  <a:gd name="T187" fmla="*/ 0 h 217"/>
                  <a:gd name="T188" fmla="*/ 193 w 193"/>
                  <a:gd name="T189" fmla="*/ 217 h 217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93" h="217">
                    <a:moveTo>
                      <a:pt x="155" y="34"/>
                    </a:moveTo>
                    <a:lnTo>
                      <a:pt x="155" y="31"/>
                    </a:lnTo>
                    <a:lnTo>
                      <a:pt x="155" y="29"/>
                    </a:lnTo>
                    <a:lnTo>
                      <a:pt x="155" y="26"/>
                    </a:lnTo>
                    <a:lnTo>
                      <a:pt x="155" y="24"/>
                    </a:lnTo>
                    <a:lnTo>
                      <a:pt x="156" y="22"/>
                    </a:lnTo>
                    <a:lnTo>
                      <a:pt x="156" y="19"/>
                    </a:lnTo>
                    <a:lnTo>
                      <a:pt x="156" y="17"/>
                    </a:lnTo>
                    <a:lnTo>
                      <a:pt x="158" y="17"/>
                    </a:lnTo>
                    <a:lnTo>
                      <a:pt x="158" y="14"/>
                    </a:lnTo>
                    <a:lnTo>
                      <a:pt x="160" y="12"/>
                    </a:lnTo>
                    <a:lnTo>
                      <a:pt x="162" y="14"/>
                    </a:lnTo>
                    <a:lnTo>
                      <a:pt x="163" y="14"/>
                    </a:lnTo>
                    <a:lnTo>
                      <a:pt x="165" y="14"/>
                    </a:lnTo>
                    <a:lnTo>
                      <a:pt x="167" y="14"/>
                    </a:lnTo>
                    <a:lnTo>
                      <a:pt x="167" y="12"/>
                    </a:lnTo>
                    <a:lnTo>
                      <a:pt x="165" y="12"/>
                    </a:lnTo>
                    <a:lnTo>
                      <a:pt x="165" y="9"/>
                    </a:lnTo>
                    <a:lnTo>
                      <a:pt x="167" y="9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7" y="2"/>
                    </a:lnTo>
                    <a:lnTo>
                      <a:pt x="169" y="2"/>
                    </a:lnTo>
                    <a:lnTo>
                      <a:pt x="169" y="0"/>
                    </a:lnTo>
                    <a:lnTo>
                      <a:pt x="170" y="0"/>
                    </a:lnTo>
                    <a:lnTo>
                      <a:pt x="170" y="2"/>
                    </a:lnTo>
                    <a:lnTo>
                      <a:pt x="172" y="2"/>
                    </a:lnTo>
                    <a:lnTo>
                      <a:pt x="172" y="4"/>
                    </a:lnTo>
                    <a:lnTo>
                      <a:pt x="174" y="4"/>
                    </a:lnTo>
                    <a:lnTo>
                      <a:pt x="176" y="4"/>
                    </a:lnTo>
                    <a:lnTo>
                      <a:pt x="176" y="2"/>
                    </a:lnTo>
                    <a:lnTo>
                      <a:pt x="178" y="2"/>
                    </a:lnTo>
                    <a:lnTo>
                      <a:pt x="179" y="4"/>
                    </a:lnTo>
                    <a:lnTo>
                      <a:pt x="179" y="2"/>
                    </a:lnTo>
                    <a:lnTo>
                      <a:pt x="179" y="0"/>
                    </a:lnTo>
                    <a:lnTo>
                      <a:pt x="181" y="0"/>
                    </a:lnTo>
                    <a:lnTo>
                      <a:pt x="183" y="0"/>
                    </a:lnTo>
                    <a:lnTo>
                      <a:pt x="185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90" y="0"/>
                    </a:lnTo>
                    <a:lnTo>
                      <a:pt x="190" y="2"/>
                    </a:lnTo>
                    <a:lnTo>
                      <a:pt x="192" y="2"/>
                    </a:lnTo>
                    <a:lnTo>
                      <a:pt x="192" y="4"/>
                    </a:lnTo>
                    <a:lnTo>
                      <a:pt x="193" y="4"/>
                    </a:lnTo>
                    <a:lnTo>
                      <a:pt x="193" y="7"/>
                    </a:lnTo>
                    <a:lnTo>
                      <a:pt x="192" y="7"/>
                    </a:lnTo>
                    <a:lnTo>
                      <a:pt x="192" y="9"/>
                    </a:lnTo>
                    <a:lnTo>
                      <a:pt x="190" y="9"/>
                    </a:lnTo>
                    <a:lnTo>
                      <a:pt x="190" y="12"/>
                    </a:lnTo>
                    <a:lnTo>
                      <a:pt x="190" y="14"/>
                    </a:lnTo>
                    <a:lnTo>
                      <a:pt x="190" y="17"/>
                    </a:lnTo>
                    <a:lnTo>
                      <a:pt x="192" y="17"/>
                    </a:lnTo>
                    <a:lnTo>
                      <a:pt x="192" y="19"/>
                    </a:lnTo>
                    <a:lnTo>
                      <a:pt x="190" y="19"/>
                    </a:lnTo>
                    <a:lnTo>
                      <a:pt x="190" y="22"/>
                    </a:lnTo>
                    <a:lnTo>
                      <a:pt x="190" y="24"/>
                    </a:lnTo>
                    <a:lnTo>
                      <a:pt x="192" y="24"/>
                    </a:lnTo>
                    <a:lnTo>
                      <a:pt x="190" y="24"/>
                    </a:lnTo>
                    <a:lnTo>
                      <a:pt x="190" y="26"/>
                    </a:lnTo>
                    <a:lnTo>
                      <a:pt x="190" y="29"/>
                    </a:lnTo>
                    <a:lnTo>
                      <a:pt x="188" y="29"/>
                    </a:lnTo>
                    <a:lnTo>
                      <a:pt x="188" y="26"/>
                    </a:lnTo>
                    <a:lnTo>
                      <a:pt x="186" y="26"/>
                    </a:lnTo>
                    <a:lnTo>
                      <a:pt x="186" y="29"/>
                    </a:lnTo>
                    <a:lnTo>
                      <a:pt x="185" y="29"/>
                    </a:lnTo>
                    <a:lnTo>
                      <a:pt x="185" y="26"/>
                    </a:lnTo>
                    <a:lnTo>
                      <a:pt x="183" y="26"/>
                    </a:lnTo>
                    <a:lnTo>
                      <a:pt x="183" y="24"/>
                    </a:lnTo>
                    <a:lnTo>
                      <a:pt x="181" y="24"/>
                    </a:lnTo>
                    <a:lnTo>
                      <a:pt x="181" y="22"/>
                    </a:lnTo>
                    <a:lnTo>
                      <a:pt x="179" y="22"/>
                    </a:lnTo>
                    <a:lnTo>
                      <a:pt x="178" y="22"/>
                    </a:lnTo>
                    <a:lnTo>
                      <a:pt x="176" y="22"/>
                    </a:lnTo>
                    <a:lnTo>
                      <a:pt x="176" y="24"/>
                    </a:lnTo>
                    <a:lnTo>
                      <a:pt x="178" y="24"/>
                    </a:lnTo>
                    <a:lnTo>
                      <a:pt x="178" y="26"/>
                    </a:lnTo>
                    <a:lnTo>
                      <a:pt x="176" y="26"/>
                    </a:lnTo>
                    <a:lnTo>
                      <a:pt x="178" y="26"/>
                    </a:lnTo>
                    <a:lnTo>
                      <a:pt x="178" y="29"/>
                    </a:lnTo>
                    <a:lnTo>
                      <a:pt x="176" y="29"/>
                    </a:lnTo>
                    <a:lnTo>
                      <a:pt x="176" y="31"/>
                    </a:lnTo>
                    <a:lnTo>
                      <a:pt x="176" y="34"/>
                    </a:lnTo>
                    <a:lnTo>
                      <a:pt x="176" y="36"/>
                    </a:lnTo>
                    <a:lnTo>
                      <a:pt x="176" y="39"/>
                    </a:lnTo>
                    <a:lnTo>
                      <a:pt x="174" y="39"/>
                    </a:lnTo>
                    <a:lnTo>
                      <a:pt x="174" y="41"/>
                    </a:lnTo>
                    <a:lnTo>
                      <a:pt x="174" y="43"/>
                    </a:lnTo>
                    <a:lnTo>
                      <a:pt x="174" y="46"/>
                    </a:lnTo>
                    <a:lnTo>
                      <a:pt x="174" y="48"/>
                    </a:lnTo>
                    <a:lnTo>
                      <a:pt x="176" y="48"/>
                    </a:lnTo>
                    <a:lnTo>
                      <a:pt x="176" y="51"/>
                    </a:lnTo>
                    <a:lnTo>
                      <a:pt x="178" y="51"/>
                    </a:lnTo>
                    <a:lnTo>
                      <a:pt x="178" y="53"/>
                    </a:lnTo>
                    <a:lnTo>
                      <a:pt x="176" y="53"/>
                    </a:lnTo>
                    <a:lnTo>
                      <a:pt x="176" y="56"/>
                    </a:lnTo>
                    <a:lnTo>
                      <a:pt x="174" y="56"/>
                    </a:lnTo>
                    <a:lnTo>
                      <a:pt x="176" y="56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3"/>
                    </a:lnTo>
                    <a:lnTo>
                      <a:pt x="172" y="51"/>
                    </a:lnTo>
                    <a:lnTo>
                      <a:pt x="170" y="51"/>
                    </a:lnTo>
                    <a:lnTo>
                      <a:pt x="169" y="51"/>
                    </a:lnTo>
                    <a:lnTo>
                      <a:pt x="169" y="48"/>
                    </a:lnTo>
                    <a:lnTo>
                      <a:pt x="167" y="48"/>
                    </a:lnTo>
                    <a:lnTo>
                      <a:pt x="165" y="48"/>
                    </a:lnTo>
                    <a:lnTo>
                      <a:pt x="165" y="51"/>
                    </a:lnTo>
                    <a:lnTo>
                      <a:pt x="165" y="53"/>
                    </a:lnTo>
                    <a:lnTo>
                      <a:pt x="165" y="56"/>
                    </a:lnTo>
                    <a:lnTo>
                      <a:pt x="167" y="56"/>
                    </a:lnTo>
                    <a:lnTo>
                      <a:pt x="167" y="58"/>
                    </a:lnTo>
                    <a:lnTo>
                      <a:pt x="169" y="58"/>
                    </a:lnTo>
                    <a:lnTo>
                      <a:pt x="169" y="61"/>
                    </a:lnTo>
                    <a:lnTo>
                      <a:pt x="170" y="61"/>
                    </a:lnTo>
                    <a:lnTo>
                      <a:pt x="172" y="61"/>
                    </a:lnTo>
                    <a:lnTo>
                      <a:pt x="172" y="63"/>
                    </a:lnTo>
                    <a:lnTo>
                      <a:pt x="172" y="66"/>
                    </a:lnTo>
                    <a:lnTo>
                      <a:pt x="174" y="66"/>
                    </a:lnTo>
                    <a:lnTo>
                      <a:pt x="172" y="66"/>
                    </a:lnTo>
                    <a:lnTo>
                      <a:pt x="172" y="68"/>
                    </a:lnTo>
                    <a:lnTo>
                      <a:pt x="172" y="70"/>
                    </a:lnTo>
                    <a:lnTo>
                      <a:pt x="174" y="70"/>
                    </a:lnTo>
                    <a:lnTo>
                      <a:pt x="172" y="70"/>
                    </a:lnTo>
                    <a:lnTo>
                      <a:pt x="172" y="73"/>
                    </a:lnTo>
                    <a:lnTo>
                      <a:pt x="174" y="73"/>
                    </a:lnTo>
                    <a:lnTo>
                      <a:pt x="172" y="73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70" y="73"/>
                    </a:lnTo>
                    <a:lnTo>
                      <a:pt x="170" y="75"/>
                    </a:lnTo>
                    <a:lnTo>
                      <a:pt x="169" y="75"/>
                    </a:lnTo>
                    <a:lnTo>
                      <a:pt x="169" y="73"/>
                    </a:lnTo>
                    <a:lnTo>
                      <a:pt x="169" y="75"/>
                    </a:lnTo>
                    <a:lnTo>
                      <a:pt x="169" y="73"/>
                    </a:lnTo>
                    <a:lnTo>
                      <a:pt x="169" y="75"/>
                    </a:lnTo>
                    <a:lnTo>
                      <a:pt x="169" y="73"/>
                    </a:lnTo>
                    <a:lnTo>
                      <a:pt x="167" y="73"/>
                    </a:lnTo>
                    <a:lnTo>
                      <a:pt x="165" y="73"/>
                    </a:lnTo>
                    <a:lnTo>
                      <a:pt x="165" y="70"/>
                    </a:lnTo>
                    <a:lnTo>
                      <a:pt x="163" y="70"/>
                    </a:lnTo>
                    <a:lnTo>
                      <a:pt x="162" y="70"/>
                    </a:lnTo>
                    <a:lnTo>
                      <a:pt x="162" y="73"/>
                    </a:lnTo>
                    <a:lnTo>
                      <a:pt x="162" y="75"/>
                    </a:lnTo>
                    <a:lnTo>
                      <a:pt x="163" y="75"/>
                    </a:lnTo>
                    <a:lnTo>
                      <a:pt x="163" y="78"/>
                    </a:lnTo>
                    <a:lnTo>
                      <a:pt x="165" y="78"/>
                    </a:lnTo>
                    <a:lnTo>
                      <a:pt x="165" y="80"/>
                    </a:lnTo>
                    <a:lnTo>
                      <a:pt x="165" y="78"/>
                    </a:lnTo>
                    <a:lnTo>
                      <a:pt x="165" y="80"/>
                    </a:lnTo>
                    <a:lnTo>
                      <a:pt x="165" y="83"/>
                    </a:lnTo>
                    <a:lnTo>
                      <a:pt x="163" y="83"/>
                    </a:lnTo>
                    <a:lnTo>
                      <a:pt x="163" y="85"/>
                    </a:lnTo>
                    <a:lnTo>
                      <a:pt x="162" y="85"/>
                    </a:lnTo>
                    <a:lnTo>
                      <a:pt x="163" y="85"/>
                    </a:lnTo>
                    <a:lnTo>
                      <a:pt x="162" y="85"/>
                    </a:lnTo>
                    <a:lnTo>
                      <a:pt x="162" y="83"/>
                    </a:lnTo>
                    <a:lnTo>
                      <a:pt x="162" y="80"/>
                    </a:lnTo>
                    <a:lnTo>
                      <a:pt x="160" y="80"/>
                    </a:lnTo>
                    <a:lnTo>
                      <a:pt x="160" y="78"/>
                    </a:lnTo>
                    <a:lnTo>
                      <a:pt x="158" y="78"/>
                    </a:lnTo>
                    <a:lnTo>
                      <a:pt x="156" y="78"/>
                    </a:lnTo>
                    <a:lnTo>
                      <a:pt x="156" y="80"/>
                    </a:lnTo>
                    <a:lnTo>
                      <a:pt x="155" y="80"/>
                    </a:lnTo>
                    <a:lnTo>
                      <a:pt x="155" y="83"/>
                    </a:lnTo>
                    <a:lnTo>
                      <a:pt x="155" y="85"/>
                    </a:lnTo>
                    <a:lnTo>
                      <a:pt x="155" y="88"/>
                    </a:lnTo>
                    <a:lnTo>
                      <a:pt x="155" y="90"/>
                    </a:lnTo>
                    <a:lnTo>
                      <a:pt x="153" y="90"/>
                    </a:lnTo>
                    <a:lnTo>
                      <a:pt x="153" y="93"/>
                    </a:lnTo>
                    <a:lnTo>
                      <a:pt x="153" y="95"/>
                    </a:lnTo>
                    <a:lnTo>
                      <a:pt x="151" y="95"/>
                    </a:lnTo>
                    <a:lnTo>
                      <a:pt x="151" y="97"/>
                    </a:lnTo>
                    <a:lnTo>
                      <a:pt x="151" y="100"/>
                    </a:lnTo>
                    <a:lnTo>
                      <a:pt x="149" y="100"/>
                    </a:lnTo>
                    <a:lnTo>
                      <a:pt x="148" y="100"/>
                    </a:lnTo>
                    <a:lnTo>
                      <a:pt x="146" y="100"/>
                    </a:lnTo>
                    <a:lnTo>
                      <a:pt x="146" y="102"/>
                    </a:lnTo>
                    <a:lnTo>
                      <a:pt x="144" y="102"/>
                    </a:lnTo>
                    <a:lnTo>
                      <a:pt x="144" y="105"/>
                    </a:lnTo>
                    <a:lnTo>
                      <a:pt x="142" y="105"/>
                    </a:lnTo>
                    <a:lnTo>
                      <a:pt x="142" y="107"/>
                    </a:lnTo>
                    <a:lnTo>
                      <a:pt x="140" y="110"/>
                    </a:lnTo>
                    <a:lnTo>
                      <a:pt x="139" y="110"/>
                    </a:lnTo>
                    <a:lnTo>
                      <a:pt x="139" y="112"/>
                    </a:lnTo>
                    <a:lnTo>
                      <a:pt x="139" y="115"/>
                    </a:lnTo>
                    <a:lnTo>
                      <a:pt x="137" y="115"/>
                    </a:lnTo>
                    <a:lnTo>
                      <a:pt x="137" y="117"/>
                    </a:lnTo>
                    <a:lnTo>
                      <a:pt x="139" y="117"/>
                    </a:lnTo>
                    <a:lnTo>
                      <a:pt x="137" y="119"/>
                    </a:lnTo>
                    <a:lnTo>
                      <a:pt x="139" y="119"/>
                    </a:lnTo>
                    <a:lnTo>
                      <a:pt x="137" y="119"/>
                    </a:lnTo>
                    <a:lnTo>
                      <a:pt x="137" y="122"/>
                    </a:lnTo>
                    <a:lnTo>
                      <a:pt x="139" y="122"/>
                    </a:lnTo>
                    <a:lnTo>
                      <a:pt x="139" y="124"/>
                    </a:lnTo>
                    <a:lnTo>
                      <a:pt x="140" y="124"/>
                    </a:lnTo>
                    <a:lnTo>
                      <a:pt x="142" y="127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32"/>
                    </a:lnTo>
                    <a:lnTo>
                      <a:pt x="135" y="132"/>
                    </a:lnTo>
                    <a:lnTo>
                      <a:pt x="133" y="132"/>
                    </a:lnTo>
                    <a:lnTo>
                      <a:pt x="133" y="134"/>
                    </a:lnTo>
                    <a:lnTo>
                      <a:pt x="132" y="134"/>
                    </a:lnTo>
                    <a:lnTo>
                      <a:pt x="132" y="137"/>
                    </a:lnTo>
                    <a:lnTo>
                      <a:pt x="130" y="137"/>
                    </a:lnTo>
                    <a:lnTo>
                      <a:pt x="130" y="139"/>
                    </a:lnTo>
                    <a:lnTo>
                      <a:pt x="132" y="139"/>
                    </a:lnTo>
                    <a:lnTo>
                      <a:pt x="132" y="141"/>
                    </a:lnTo>
                    <a:lnTo>
                      <a:pt x="133" y="144"/>
                    </a:lnTo>
                    <a:lnTo>
                      <a:pt x="133" y="146"/>
                    </a:lnTo>
                    <a:lnTo>
                      <a:pt x="133" y="149"/>
                    </a:lnTo>
                    <a:lnTo>
                      <a:pt x="132" y="149"/>
                    </a:lnTo>
                    <a:lnTo>
                      <a:pt x="130" y="149"/>
                    </a:lnTo>
                    <a:lnTo>
                      <a:pt x="128" y="149"/>
                    </a:lnTo>
                    <a:lnTo>
                      <a:pt x="128" y="151"/>
                    </a:lnTo>
                    <a:lnTo>
                      <a:pt x="126" y="151"/>
                    </a:lnTo>
                    <a:lnTo>
                      <a:pt x="126" y="154"/>
                    </a:lnTo>
                    <a:lnTo>
                      <a:pt x="125" y="154"/>
                    </a:lnTo>
                    <a:lnTo>
                      <a:pt x="123" y="154"/>
                    </a:lnTo>
                    <a:lnTo>
                      <a:pt x="121" y="156"/>
                    </a:lnTo>
                    <a:lnTo>
                      <a:pt x="119" y="156"/>
                    </a:lnTo>
                    <a:lnTo>
                      <a:pt x="118" y="159"/>
                    </a:lnTo>
                    <a:lnTo>
                      <a:pt x="118" y="161"/>
                    </a:lnTo>
                    <a:lnTo>
                      <a:pt x="116" y="161"/>
                    </a:lnTo>
                    <a:lnTo>
                      <a:pt x="116" y="163"/>
                    </a:lnTo>
                    <a:lnTo>
                      <a:pt x="116" y="166"/>
                    </a:lnTo>
                    <a:lnTo>
                      <a:pt x="114" y="166"/>
                    </a:lnTo>
                    <a:lnTo>
                      <a:pt x="114" y="168"/>
                    </a:lnTo>
                    <a:lnTo>
                      <a:pt x="112" y="171"/>
                    </a:lnTo>
                    <a:lnTo>
                      <a:pt x="111" y="171"/>
                    </a:lnTo>
                    <a:lnTo>
                      <a:pt x="109" y="171"/>
                    </a:lnTo>
                    <a:lnTo>
                      <a:pt x="109" y="173"/>
                    </a:lnTo>
                    <a:lnTo>
                      <a:pt x="107" y="173"/>
                    </a:lnTo>
                    <a:lnTo>
                      <a:pt x="109" y="173"/>
                    </a:lnTo>
                    <a:lnTo>
                      <a:pt x="107" y="176"/>
                    </a:lnTo>
                    <a:lnTo>
                      <a:pt x="105" y="176"/>
                    </a:lnTo>
                    <a:lnTo>
                      <a:pt x="107" y="176"/>
                    </a:lnTo>
                    <a:lnTo>
                      <a:pt x="105" y="176"/>
                    </a:lnTo>
                    <a:lnTo>
                      <a:pt x="105" y="178"/>
                    </a:lnTo>
                    <a:lnTo>
                      <a:pt x="105" y="181"/>
                    </a:lnTo>
                    <a:lnTo>
                      <a:pt x="105" y="183"/>
                    </a:lnTo>
                    <a:lnTo>
                      <a:pt x="105" y="186"/>
                    </a:lnTo>
                    <a:lnTo>
                      <a:pt x="103" y="186"/>
                    </a:lnTo>
                    <a:lnTo>
                      <a:pt x="103" y="188"/>
                    </a:lnTo>
                    <a:lnTo>
                      <a:pt x="102" y="188"/>
                    </a:lnTo>
                    <a:lnTo>
                      <a:pt x="102" y="190"/>
                    </a:lnTo>
                    <a:lnTo>
                      <a:pt x="100" y="193"/>
                    </a:lnTo>
                    <a:lnTo>
                      <a:pt x="100" y="195"/>
                    </a:lnTo>
                    <a:lnTo>
                      <a:pt x="100" y="198"/>
                    </a:lnTo>
                    <a:lnTo>
                      <a:pt x="100" y="200"/>
                    </a:lnTo>
                    <a:lnTo>
                      <a:pt x="98" y="200"/>
                    </a:lnTo>
                    <a:lnTo>
                      <a:pt x="98" y="203"/>
                    </a:lnTo>
                    <a:lnTo>
                      <a:pt x="98" y="205"/>
                    </a:lnTo>
                    <a:lnTo>
                      <a:pt x="96" y="205"/>
                    </a:lnTo>
                    <a:lnTo>
                      <a:pt x="96" y="208"/>
                    </a:lnTo>
                    <a:lnTo>
                      <a:pt x="96" y="210"/>
                    </a:lnTo>
                    <a:lnTo>
                      <a:pt x="95" y="210"/>
                    </a:lnTo>
                    <a:lnTo>
                      <a:pt x="95" y="212"/>
                    </a:lnTo>
                    <a:lnTo>
                      <a:pt x="93" y="212"/>
                    </a:lnTo>
                    <a:lnTo>
                      <a:pt x="93" y="215"/>
                    </a:lnTo>
                    <a:lnTo>
                      <a:pt x="91" y="215"/>
                    </a:lnTo>
                    <a:lnTo>
                      <a:pt x="91" y="217"/>
                    </a:lnTo>
                    <a:lnTo>
                      <a:pt x="89" y="217"/>
                    </a:lnTo>
                    <a:lnTo>
                      <a:pt x="88" y="217"/>
                    </a:lnTo>
                    <a:lnTo>
                      <a:pt x="86" y="217"/>
                    </a:lnTo>
                    <a:lnTo>
                      <a:pt x="82" y="217"/>
                    </a:lnTo>
                    <a:lnTo>
                      <a:pt x="81" y="217"/>
                    </a:lnTo>
                    <a:lnTo>
                      <a:pt x="79" y="217"/>
                    </a:lnTo>
                    <a:lnTo>
                      <a:pt x="77" y="217"/>
                    </a:lnTo>
                    <a:lnTo>
                      <a:pt x="75" y="217"/>
                    </a:lnTo>
                    <a:lnTo>
                      <a:pt x="72" y="217"/>
                    </a:lnTo>
                    <a:lnTo>
                      <a:pt x="70" y="217"/>
                    </a:lnTo>
                    <a:lnTo>
                      <a:pt x="68" y="217"/>
                    </a:lnTo>
                    <a:lnTo>
                      <a:pt x="66" y="217"/>
                    </a:lnTo>
                    <a:lnTo>
                      <a:pt x="65" y="217"/>
                    </a:lnTo>
                    <a:lnTo>
                      <a:pt x="63" y="217"/>
                    </a:lnTo>
                    <a:lnTo>
                      <a:pt x="61" y="217"/>
                    </a:lnTo>
                    <a:lnTo>
                      <a:pt x="59" y="217"/>
                    </a:lnTo>
                    <a:lnTo>
                      <a:pt x="58" y="217"/>
                    </a:lnTo>
                    <a:lnTo>
                      <a:pt x="54" y="217"/>
                    </a:lnTo>
                    <a:lnTo>
                      <a:pt x="49" y="217"/>
                    </a:lnTo>
                    <a:lnTo>
                      <a:pt x="47" y="217"/>
                    </a:lnTo>
                    <a:lnTo>
                      <a:pt x="45" y="217"/>
                    </a:lnTo>
                    <a:lnTo>
                      <a:pt x="44" y="217"/>
                    </a:lnTo>
                    <a:lnTo>
                      <a:pt x="42" y="217"/>
                    </a:lnTo>
                    <a:lnTo>
                      <a:pt x="40" y="217"/>
                    </a:lnTo>
                    <a:lnTo>
                      <a:pt x="38" y="217"/>
                    </a:lnTo>
                    <a:lnTo>
                      <a:pt x="35" y="217"/>
                    </a:lnTo>
                    <a:lnTo>
                      <a:pt x="33" y="217"/>
                    </a:lnTo>
                    <a:lnTo>
                      <a:pt x="31" y="217"/>
                    </a:lnTo>
                    <a:lnTo>
                      <a:pt x="30" y="217"/>
                    </a:lnTo>
                    <a:lnTo>
                      <a:pt x="28" y="217"/>
                    </a:lnTo>
                    <a:lnTo>
                      <a:pt x="26" y="217"/>
                    </a:lnTo>
                    <a:lnTo>
                      <a:pt x="24" y="217"/>
                    </a:lnTo>
                    <a:lnTo>
                      <a:pt x="21" y="217"/>
                    </a:lnTo>
                    <a:lnTo>
                      <a:pt x="15" y="217"/>
                    </a:lnTo>
                    <a:lnTo>
                      <a:pt x="14" y="217"/>
                    </a:lnTo>
                    <a:lnTo>
                      <a:pt x="12" y="217"/>
                    </a:lnTo>
                    <a:lnTo>
                      <a:pt x="10" y="217"/>
                    </a:lnTo>
                    <a:lnTo>
                      <a:pt x="8" y="217"/>
                    </a:lnTo>
                    <a:lnTo>
                      <a:pt x="5" y="217"/>
                    </a:lnTo>
                    <a:lnTo>
                      <a:pt x="3" y="217"/>
                    </a:lnTo>
                    <a:lnTo>
                      <a:pt x="1" y="217"/>
                    </a:lnTo>
                    <a:lnTo>
                      <a:pt x="0" y="217"/>
                    </a:lnTo>
                    <a:lnTo>
                      <a:pt x="1" y="215"/>
                    </a:lnTo>
                    <a:lnTo>
                      <a:pt x="3" y="215"/>
                    </a:lnTo>
                    <a:lnTo>
                      <a:pt x="3" y="212"/>
                    </a:lnTo>
                    <a:lnTo>
                      <a:pt x="3" y="210"/>
                    </a:lnTo>
                    <a:lnTo>
                      <a:pt x="3" y="208"/>
                    </a:lnTo>
                    <a:lnTo>
                      <a:pt x="3" y="205"/>
                    </a:lnTo>
                    <a:lnTo>
                      <a:pt x="3" y="203"/>
                    </a:lnTo>
                    <a:lnTo>
                      <a:pt x="3" y="200"/>
                    </a:lnTo>
                    <a:lnTo>
                      <a:pt x="5" y="200"/>
                    </a:lnTo>
                    <a:lnTo>
                      <a:pt x="5" y="198"/>
                    </a:lnTo>
                    <a:lnTo>
                      <a:pt x="7" y="198"/>
                    </a:lnTo>
                    <a:lnTo>
                      <a:pt x="7" y="195"/>
                    </a:lnTo>
                    <a:lnTo>
                      <a:pt x="8" y="195"/>
                    </a:lnTo>
                    <a:lnTo>
                      <a:pt x="8" y="193"/>
                    </a:lnTo>
                    <a:lnTo>
                      <a:pt x="10" y="193"/>
                    </a:lnTo>
                    <a:lnTo>
                      <a:pt x="10" y="190"/>
                    </a:lnTo>
                    <a:lnTo>
                      <a:pt x="12" y="190"/>
                    </a:lnTo>
                    <a:lnTo>
                      <a:pt x="12" y="188"/>
                    </a:lnTo>
                    <a:lnTo>
                      <a:pt x="14" y="186"/>
                    </a:lnTo>
                    <a:lnTo>
                      <a:pt x="15" y="186"/>
                    </a:lnTo>
                    <a:lnTo>
                      <a:pt x="15" y="183"/>
                    </a:lnTo>
                    <a:lnTo>
                      <a:pt x="17" y="183"/>
                    </a:lnTo>
                    <a:lnTo>
                      <a:pt x="17" y="181"/>
                    </a:lnTo>
                    <a:lnTo>
                      <a:pt x="19" y="181"/>
                    </a:lnTo>
                    <a:lnTo>
                      <a:pt x="19" y="178"/>
                    </a:lnTo>
                    <a:lnTo>
                      <a:pt x="19" y="176"/>
                    </a:lnTo>
                    <a:lnTo>
                      <a:pt x="21" y="176"/>
                    </a:lnTo>
                    <a:lnTo>
                      <a:pt x="22" y="176"/>
                    </a:lnTo>
                    <a:lnTo>
                      <a:pt x="22" y="173"/>
                    </a:lnTo>
                    <a:lnTo>
                      <a:pt x="24" y="173"/>
                    </a:lnTo>
                    <a:lnTo>
                      <a:pt x="24" y="171"/>
                    </a:lnTo>
                    <a:lnTo>
                      <a:pt x="24" y="168"/>
                    </a:lnTo>
                    <a:lnTo>
                      <a:pt x="26" y="168"/>
                    </a:lnTo>
                    <a:lnTo>
                      <a:pt x="26" y="166"/>
                    </a:lnTo>
                    <a:lnTo>
                      <a:pt x="28" y="166"/>
                    </a:lnTo>
                    <a:lnTo>
                      <a:pt x="28" y="163"/>
                    </a:lnTo>
                    <a:lnTo>
                      <a:pt x="30" y="163"/>
                    </a:lnTo>
                    <a:lnTo>
                      <a:pt x="30" y="161"/>
                    </a:lnTo>
                    <a:lnTo>
                      <a:pt x="31" y="161"/>
                    </a:lnTo>
                    <a:lnTo>
                      <a:pt x="33" y="161"/>
                    </a:lnTo>
                    <a:lnTo>
                      <a:pt x="33" y="159"/>
                    </a:lnTo>
                    <a:lnTo>
                      <a:pt x="35" y="159"/>
                    </a:lnTo>
                    <a:lnTo>
                      <a:pt x="37" y="159"/>
                    </a:lnTo>
                    <a:lnTo>
                      <a:pt x="37" y="156"/>
                    </a:lnTo>
                    <a:lnTo>
                      <a:pt x="38" y="156"/>
                    </a:lnTo>
                    <a:lnTo>
                      <a:pt x="40" y="156"/>
                    </a:lnTo>
                    <a:lnTo>
                      <a:pt x="42" y="156"/>
                    </a:lnTo>
                    <a:lnTo>
                      <a:pt x="44" y="156"/>
                    </a:lnTo>
                    <a:lnTo>
                      <a:pt x="45" y="156"/>
                    </a:lnTo>
                    <a:lnTo>
                      <a:pt x="47" y="156"/>
                    </a:lnTo>
                    <a:lnTo>
                      <a:pt x="47" y="159"/>
                    </a:lnTo>
                    <a:lnTo>
                      <a:pt x="45" y="159"/>
                    </a:lnTo>
                    <a:lnTo>
                      <a:pt x="45" y="156"/>
                    </a:lnTo>
                    <a:lnTo>
                      <a:pt x="45" y="159"/>
                    </a:lnTo>
                    <a:lnTo>
                      <a:pt x="44" y="159"/>
                    </a:lnTo>
                    <a:lnTo>
                      <a:pt x="44" y="161"/>
                    </a:lnTo>
                    <a:lnTo>
                      <a:pt x="44" y="163"/>
                    </a:lnTo>
                    <a:lnTo>
                      <a:pt x="42" y="163"/>
                    </a:lnTo>
                    <a:lnTo>
                      <a:pt x="44" y="163"/>
                    </a:lnTo>
                    <a:lnTo>
                      <a:pt x="42" y="166"/>
                    </a:lnTo>
                    <a:lnTo>
                      <a:pt x="44" y="166"/>
                    </a:lnTo>
                    <a:lnTo>
                      <a:pt x="44" y="163"/>
                    </a:lnTo>
                    <a:lnTo>
                      <a:pt x="45" y="163"/>
                    </a:lnTo>
                    <a:lnTo>
                      <a:pt x="45" y="161"/>
                    </a:lnTo>
                    <a:lnTo>
                      <a:pt x="45" y="163"/>
                    </a:lnTo>
                    <a:lnTo>
                      <a:pt x="44" y="163"/>
                    </a:lnTo>
                    <a:lnTo>
                      <a:pt x="45" y="163"/>
                    </a:lnTo>
                    <a:lnTo>
                      <a:pt x="44" y="163"/>
                    </a:lnTo>
                    <a:lnTo>
                      <a:pt x="44" y="166"/>
                    </a:lnTo>
                    <a:lnTo>
                      <a:pt x="45" y="166"/>
                    </a:lnTo>
                    <a:lnTo>
                      <a:pt x="47" y="166"/>
                    </a:lnTo>
                    <a:lnTo>
                      <a:pt x="47" y="163"/>
                    </a:lnTo>
                    <a:lnTo>
                      <a:pt x="49" y="163"/>
                    </a:lnTo>
                    <a:lnTo>
                      <a:pt x="49" y="161"/>
                    </a:lnTo>
                    <a:lnTo>
                      <a:pt x="49" y="159"/>
                    </a:lnTo>
                    <a:lnTo>
                      <a:pt x="51" y="159"/>
                    </a:lnTo>
                    <a:lnTo>
                      <a:pt x="51" y="156"/>
                    </a:lnTo>
                    <a:lnTo>
                      <a:pt x="51" y="154"/>
                    </a:lnTo>
                    <a:lnTo>
                      <a:pt x="51" y="156"/>
                    </a:lnTo>
                    <a:lnTo>
                      <a:pt x="52" y="156"/>
                    </a:lnTo>
                    <a:lnTo>
                      <a:pt x="54" y="156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4"/>
                    </a:lnTo>
                    <a:lnTo>
                      <a:pt x="56" y="151"/>
                    </a:lnTo>
                    <a:lnTo>
                      <a:pt x="56" y="149"/>
                    </a:lnTo>
                    <a:lnTo>
                      <a:pt x="58" y="151"/>
                    </a:lnTo>
                    <a:lnTo>
                      <a:pt x="59" y="151"/>
                    </a:lnTo>
                    <a:lnTo>
                      <a:pt x="59" y="154"/>
                    </a:lnTo>
                    <a:lnTo>
                      <a:pt x="61" y="154"/>
                    </a:lnTo>
                    <a:lnTo>
                      <a:pt x="61" y="156"/>
                    </a:lnTo>
                    <a:lnTo>
                      <a:pt x="63" y="156"/>
                    </a:lnTo>
                    <a:lnTo>
                      <a:pt x="63" y="154"/>
                    </a:lnTo>
                    <a:lnTo>
                      <a:pt x="65" y="154"/>
                    </a:lnTo>
                    <a:lnTo>
                      <a:pt x="63" y="154"/>
                    </a:lnTo>
                    <a:lnTo>
                      <a:pt x="65" y="154"/>
                    </a:lnTo>
                    <a:lnTo>
                      <a:pt x="65" y="151"/>
                    </a:lnTo>
                    <a:lnTo>
                      <a:pt x="66" y="151"/>
                    </a:lnTo>
                    <a:lnTo>
                      <a:pt x="66" y="149"/>
                    </a:lnTo>
                    <a:lnTo>
                      <a:pt x="68" y="149"/>
                    </a:lnTo>
                    <a:lnTo>
                      <a:pt x="68" y="146"/>
                    </a:lnTo>
                    <a:lnTo>
                      <a:pt x="70" y="146"/>
                    </a:lnTo>
                    <a:lnTo>
                      <a:pt x="72" y="146"/>
                    </a:lnTo>
                    <a:lnTo>
                      <a:pt x="72" y="144"/>
                    </a:lnTo>
                    <a:lnTo>
                      <a:pt x="73" y="144"/>
                    </a:lnTo>
                    <a:lnTo>
                      <a:pt x="73" y="141"/>
                    </a:lnTo>
                    <a:lnTo>
                      <a:pt x="75" y="141"/>
                    </a:lnTo>
                    <a:lnTo>
                      <a:pt x="77" y="141"/>
                    </a:lnTo>
                    <a:lnTo>
                      <a:pt x="79" y="141"/>
                    </a:lnTo>
                    <a:lnTo>
                      <a:pt x="79" y="144"/>
                    </a:lnTo>
                    <a:lnTo>
                      <a:pt x="77" y="144"/>
                    </a:lnTo>
                    <a:lnTo>
                      <a:pt x="75" y="144"/>
                    </a:lnTo>
                    <a:lnTo>
                      <a:pt x="73" y="144"/>
                    </a:lnTo>
                    <a:lnTo>
                      <a:pt x="75" y="144"/>
                    </a:lnTo>
                    <a:lnTo>
                      <a:pt x="73" y="144"/>
                    </a:lnTo>
                    <a:lnTo>
                      <a:pt x="73" y="146"/>
                    </a:lnTo>
                    <a:lnTo>
                      <a:pt x="75" y="146"/>
                    </a:lnTo>
                    <a:lnTo>
                      <a:pt x="77" y="146"/>
                    </a:lnTo>
                    <a:lnTo>
                      <a:pt x="79" y="146"/>
                    </a:lnTo>
                    <a:lnTo>
                      <a:pt x="79" y="149"/>
                    </a:lnTo>
                    <a:lnTo>
                      <a:pt x="81" y="149"/>
                    </a:lnTo>
                    <a:lnTo>
                      <a:pt x="81" y="151"/>
                    </a:lnTo>
                    <a:lnTo>
                      <a:pt x="82" y="151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4" y="156"/>
                    </a:lnTo>
                    <a:lnTo>
                      <a:pt x="84" y="159"/>
                    </a:lnTo>
                    <a:lnTo>
                      <a:pt x="86" y="159"/>
                    </a:lnTo>
                    <a:lnTo>
                      <a:pt x="86" y="161"/>
                    </a:lnTo>
                    <a:lnTo>
                      <a:pt x="86" y="163"/>
                    </a:lnTo>
                    <a:lnTo>
                      <a:pt x="88" y="163"/>
                    </a:lnTo>
                    <a:lnTo>
                      <a:pt x="89" y="163"/>
                    </a:lnTo>
                    <a:lnTo>
                      <a:pt x="89" y="161"/>
                    </a:lnTo>
                    <a:lnTo>
                      <a:pt x="88" y="161"/>
                    </a:lnTo>
                    <a:lnTo>
                      <a:pt x="89" y="161"/>
                    </a:lnTo>
                    <a:lnTo>
                      <a:pt x="88" y="161"/>
                    </a:lnTo>
                    <a:lnTo>
                      <a:pt x="89" y="161"/>
                    </a:lnTo>
                    <a:lnTo>
                      <a:pt x="89" y="159"/>
                    </a:lnTo>
                    <a:lnTo>
                      <a:pt x="88" y="161"/>
                    </a:lnTo>
                    <a:lnTo>
                      <a:pt x="88" y="159"/>
                    </a:lnTo>
                    <a:lnTo>
                      <a:pt x="89" y="159"/>
                    </a:lnTo>
                    <a:lnTo>
                      <a:pt x="88" y="159"/>
                    </a:lnTo>
                    <a:lnTo>
                      <a:pt x="88" y="156"/>
                    </a:lnTo>
                    <a:lnTo>
                      <a:pt x="89" y="156"/>
                    </a:lnTo>
                    <a:lnTo>
                      <a:pt x="89" y="154"/>
                    </a:lnTo>
                    <a:lnTo>
                      <a:pt x="88" y="154"/>
                    </a:lnTo>
                    <a:lnTo>
                      <a:pt x="88" y="151"/>
                    </a:lnTo>
                    <a:lnTo>
                      <a:pt x="88" y="149"/>
                    </a:lnTo>
                    <a:lnTo>
                      <a:pt x="88" y="146"/>
                    </a:lnTo>
                    <a:lnTo>
                      <a:pt x="89" y="144"/>
                    </a:lnTo>
                    <a:lnTo>
                      <a:pt x="88" y="144"/>
                    </a:lnTo>
                    <a:lnTo>
                      <a:pt x="88" y="141"/>
                    </a:lnTo>
                    <a:lnTo>
                      <a:pt x="86" y="141"/>
                    </a:lnTo>
                    <a:lnTo>
                      <a:pt x="86" y="139"/>
                    </a:lnTo>
                    <a:lnTo>
                      <a:pt x="84" y="139"/>
                    </a:lnTo>
                    <a:lnTo>
                      <a:pt x="82" y="137"/>
                    </a:lnTo>
                    <a:lnTo>
                      <a:pt x="82" y="134"/>
                    </a:lnTo>
                    <a:lnTo>
                      <a:pt x="84" y="134"/>
                    </a:lnTo>
                    <a:lnTo>
                      <a:pt x="84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4" y="129"/>
                    </a:lnTo>
                    <a:lnTo>
                      <a:pt x="86" y="129"/>
                    </a:lnTo>
                    <a:lnTo>
                      <a:pt x="86" y="127"/>
                    </a:lnTo>
                    <a:lnTo>
                      <a:pt x="88" y="127"/>
                    </a:lnTo>
                    <a:lnTo>
                      <a:pt x="88" y="124"/>
                    </a:lnTo>
                    <a:lnTo>
                      <a:pt x="89" y="124"/>
                    </a:lnTo>
                    <a:lnTo>
                      <a:pt x="89" y="122"/>
                    </a:lnTo>
                    <a:lnTo>
                      <a:pt x="89" y="119"/>
                    </a:lnTo>
                    <a:lnTo>
                      <a:pt x="91" y="119"/>
                    </a:lnTo>
                    <a:lnTo>
                      <a:pt x="91" y="117"/>
                    </a:lnTo>
                    <a:lnTo>
                      <a:pt x="91" y="115"/>
                    </a:lnTo>
                    <a:lnTo>
                      <a:pt x="93" y="115"/>
                    </a:lnTo>
                    <a:lnTo>
                      <a:pt x="93" y="112"/>
                    </a:lnTo>
                    <a:lnTo>
                      <a:pt x="93" y="110"/>
                    </a:lnTo>
                    <a:lnTo>
                      <a:pt x="95" y="110"/>
                    </a:lnTo>
                    <a:lnTo>
                      <a:pt x="95" y="107"/>
                    </a:lnTo>
                    <a:lnTo>
                      <a:pt x="96" y="105"/>
                    </a:lnTo>
                    <a:lnTo>
                      <a:pt x="98" y="105"/>
                    </a:lnTo>
                    <a:lnTo>
                      <a:pt x="98" y="102"/>
                    </a:lnTo>
                    <a:lnTo>
                      <a:pt x="98" y="100"/>
                    </a:lnTo>
                    <a:lnTo>
                      <a:pt x="100" y="100"/>
                    </a:lnTo>
                    <a:lnTo>
                      <a:pt x="102" y="100"/>
                    </a:lnTo>
                    <a:lnTo>
                      <a:pt x="102" y="97"/>
                    </a:lnTo>
                    <a:lnTo>
                      <a:pt x="102" y="95"/>
                    </a:lnTo>
                    <a:lnTo>
                      <a:pt x="103" y="95"/>
                    </a:lnTo>
                    <a:lnTo>
                      <a:pt x="103" y="93"/>
                    </a:lnTo>
                    <a:lnTo>
                      <a:pt x="103" y="90"/>
                    </a:lnTo>
                    <a:lnTo>
                      <a:pt x="105" y="90"/>
                    </a:lnTo>
                    <a:lnTo>
                      <a:pt x="107" y="90"/>
                    </a:lnTo>
                    <a:lnTo>
                      <a:pt x="107" y="88"/>
                    </a:lnTo>
                    <a:lnTo>
                      <a:pt x="107" y="85"/>
                    </a:lnTo>
                    <a:lnTo>
                      <a:pt x="109" y="85"/>
                    </a:lnTo>
                    <a:lnTo>
                      <a:pt x="111" y="85"/>
                    </a:lnTo>
                    <a:lnTo>
                      <a:pt x="109" y="85"/>
                    </a:lnTo>
                    <a:lnTo>
                      <a:pt x="111" y="85"/>
                    </a:lnTo>
                    <a:lnTo>
                      <a:pt x="111" y="88"/>
                    </a:lnTo>
                    <a:lnTo>
                      <a:pt x="112" y="88"/>
                    </a:lnTo>
                    <a:lnTo>
                      <a:pt x="114" y="88"/>
                    </a:lnTo>
                    <a:lnTo>
                      <a:pt x="114" y="85"/>
                    </a:lnTo>
                    <a:lnTo>
                      <a:pt x="114" y="83"/>
                    </a:lnTo>
                    <a:lnTo>
                      <a:pt x="114" y="80"/>
                    </a:lnTo>
                    <a:lnTo>
                      <a:pt x="114" y="78"/>
                    </a:lnTo>
                    <a:lnTo>
                      <a:pt x="116" y="78"/>
                    </a:lnTo>
                    <a:lnTo>
                      <a:pt x="116" y="75"/>
                    </a:lnTo>
                    <a:lnTo>
                      <a:pt x="116" y="78"/>
                    </a:lnTo>
                    <a:lnTo>
                      <a:pt x="118" y="78"/>
                    </a:lnTo>
                    <a:lnTo>
                      <a:pt x="118" y="75"/>
                    </a:lnTo>
                    <a:lnTo>
                      <a:pt x="119" y="75"/>
                    </a:lnTo>
                    <a:lnTo>
                      <a:pt x="119" y="73"/>
                    </a:lnTo>
                    <a:lnTo>
                      <a:pt x="119" y="70"/>
                    </a:lnTo>
                    <a:lnTo>
                      <a:pt x="119" y="68"/>
                    </a:lnTo>
                    <a:lnTo>
                      <a:pt x="119" y="66"/>
                    </a:lnTo>
                    <a:lnTo>
                      <a:pt x="119" y="63"/>
                    </a:lnTo>
                    <a:lnTo>
                      <a:pt x="121" y="63"/>
                    </a:lnTo>
                    <a:lnTo>
                      <a:pt x="121" y="61"/>
                    </a:lnTo>
                    <a:lnTo>
                      <a:pt x="121" y="58"/>
                    </a:lnTo>
                    <a:lnTo>
                      <a:pt x="123" y="58"/>
                    </a:lnTo>
                    <a:lnTo>
                      <a:pt x="125" y="58"/>
                    </a:lnTo>
                    <a:lnTo>
                      <a:pt x="125" y="56"/>
                    </a:lnTo>
                    <a:lnTo>
                      <a:pt x="125" y="53"/>
                    </a:lnTo>
                    <a:lnTo>
                      <a:pt x="125" y="51"/>
                    </a:lnTo>
                    <a:lnTo>
                      <a:pt x="125" y="48"/>
                    </a:lnTo>
                    <a:lnTo>
                      <a:pt x="126" y="48"/>
                    </a:lnTo>
                    <a:lnTo>
                      <a:pt x="126" y="46"/>
                    </a:lnTo>
                    <a:lnTo>
                      <a:pt x="125" y="46"/>
                    </a:lnTo>
                    <a:lnTo>
                      <a:pt x="126" y="43"/>
                    </a:lnTo>
                    <a:lnTo>
                      <a:pt x="128" y="43"/>
                    </a:lnTo>
                    <a:lnTo>
                      <a:pt x="130" y="41"/>
                    </a:lnTo>
                    <a:lnTo>
                      <a:pt x="130" y="43"/>
                    </a:lnTo>
                    <a:lnTo>
                      <a:pt x="128" y="43"/>
                    </a:lnTo>
                    <a:lnTo>
                      <a:pt x="128" y="46"/>
                    </a:lnTo>
                    <a:lnTo>
                      <a:pt x="130" y="46"/>
                    </a:lnTo>
                    <a:lnTo>
                      <a:pt x="132" y="46"/>
                    </a:lnTo>
                    <a:lnTo>
                      <a:pt x="133" y="46"/>
                    </a:lnTo>
                    <a:lnTo>
                      <a:pt x="135" y="46"/>
                    </a:lnTo>
                    <a:lnTo>
                      <a:pt x="137" y="46"/>
                    </a:lnTo>
                    <a:lnTo>
                      <a:pt x="137" y="48"/>
                    </a:lnTo>
                    <a:lnTo>
                      <a:pt x="137" y="51"/>
                    </a:lnTo>
                    <a:lnTo>
                      <a:pt x="139" y="51"/>
                    </a:lnTo>
                    <a:lnTo>
                      <a:pt x="140" y="51"/>
                    </a:lnTo>
                    <a:lnTo>
                      <a:pt x="142" y="51"/>
                    </a:lnTo>
                    <a:lnTo>
                      <a:pt x="142" y="48"/>
                    </a:lnTo>
                    <a:lnTo>
                      <a:pt x="142" y="46"/>
                    </a:lnTo>
                    <a:lnTo>
                      <a:pt x="142" y="43"/>
                    </a:lnTo>
                    <a:lnTo>
                      <a:pt x="140" y="43"/>
                    </a:lnTo>
                    <a:lnTo>
                      <a:pt x="142" y="43"/>
                    </a:lnTo>
                    <a:lnTo>
                      <a:pt x="142" y="41"/>
                    </a:lnTo>
                    <a:lnTo>
                      <a:pt x="142" y="39"/>
                    </a:lnTo>
                    <a:lnTo>
                      <a:pt x="144" y="39"/>
                    </a:lnTo>
                    <a:lnTo>
                      <a:pt x="146" y="39"/>
                    </a:lnTo>
                    <a:lnTo>
                      <a:pt x="148" y="39"/>
                    </a:lnTo>
                    <a:lnTo>
                      <a:pt x="148" y="36"/>
                    </a:lnTo>
                    <a:lnTo>
                      <a:pt x="149" y="36"/>
                    </a:lnTo>
                    <a:lnTo>
                      <a:pt x="151" y="36"/>
                    </a:lnTo>
                    <a:lnTo>
                      <a:pt x="153" y="36"/>
                    </a:lnTo>
                    <a:lnTo>
                      <a:pt x="155" y="36"/>
                    </a:lnTo>
                    <a:lnTo>
                      <a:pt x="155" y="34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5" name="Freeform 113"/>
              <p:cNvSpPr>
                <a:spLocks/>
              </p:cNvSpPr>
              <p:nvPr/>
            </p:nvSpPr>
            <p:spPr bwMode="auto">
              <a:xfrm>
                <a:off x="3455" y="3096"/>
                <a:ext cx="193" cy="217"/>
              </a:xfrm>
              <a:custGeom>
                <a:avLst/>
                <a:gdLst>
                  <a:gd name="T0" fmla="*/ 158 w 193"/>
                  <a:gd name="T1" fmla="*/ 17 h 217"/>
                  <a:gd name="T2" fmla="*/ 165 w 193"/>
                  <a:gd name="T3" fmla="*/ 9 h 217"/>
                  <a:gd name="T4" fmla="*/ 172 w 193"/>
                  <a:gd name="T5" fmla="*/ 2 h 217"/>
                  <a:gd name="T6" fmla="*/ 181 w 193"/>
                  <a:gd name="T7" fmla="*/ 0 h 217"/>
                  <a:gd name="T8" fmla="*/ 193 w 193"/>
                  <a:gd name="T9" fmla="*/ 4 h 217"/>
                  <a:gd name="T10" fmla="*/ 192 w 193"/>
                  <a:gd name="T11" fmla="*/ 19 h 217"/>
                  <a:gd name="T12" fmla="*/ 188 w 193"/>
                  <a:gd name="T13" fmla="*/ 26 h 217"/>
                  <a:gd name="T14" fmla="*/ 179 w 193"/>
                  <a:gd name="T15" fmla="*/ 22 h 217"/>
                  <a:gd name="T16" fmla="*/ 176 w 193"/>
                  <a:gd name="T17" fmla="*/ 29 h 217"/>
                  <a:gd name="T18" fmla="*/ 174 w 193"/>
                  <a:gd name="T19" fmla="*/ 48 h 217"/>
                  <a:gd name="T20" fmla="*/ 174 w 193"/>
                  <a:gd name="T21" fmla="*/ 56 h 217"/>
                  <a:gd name="T22" fmla="*/ 165 w 193"/>
                  <a:gd name="T23" fmla="*/ 51 h 217"/>
                  <a:gd name="T24" fmla="*/ 172 w 193"/>
                  <a:gd name="T25" fmla="*/ 63 h 217"/>
                  <a:gd name="T26" fmla="*/ 174 w 193"/>
                  <a:gd name="T27" fmla="*/ 73 h 217"/>
                  <a:gd name="T28" fmla="*/ 169 w 193"/>
                  <a:gd name="T29" fmla="*/ 73 h 217"/>
                  <a:gd name="T30" fmla="*/ 162 w 193"/>
                  <a:gd name="T31" fmla="*/ 75 h 217"/>
                  <a:gd name="T32" fmla="*/ 163 w 193"/>
                  <a:gd name="T33" fmla="*/ 85 h 217"/>
                  <a:gd name="T34" fmla="*/ 156 w 193"/>
                  <a:gd name="T35" fmla="*/ 78 h 217"/>
                  <a:gd name="T36" fmla="*/ 153 w 193"/>
                  <a:gd name="T37" fmla="*/ 95 h 217"/>
                  <a:gd name="T38" fmla="*/ 144 w 193"/>
                  <a:gd name="T39" fmla="*/ 105 h 217"/>
                  <a:gd name="T40" fmla="*/ 139 w 193"/>
                  <a:gd name="T41" fmla="*/ 117 h 217"/>
                  <a:gd name="T42" fmla="*/ 142 w 193"/>
                  <a:gd name="T43" fmla="*/ 129 h 217"/>
                  <a:gd name="T44" fmla="*/ 130 w 193"/>
                  <a:gd name="T45" fmla="*/ 137 h 217"/>
                  <a:gd name="T46" fmla="*/ 128 w 193"/>
                  <a:gd name="T47" fmla="*/ 149 h 217"/>
                  <a:gd name="T48" fmla="*/ 118 w 193"/>
                  <a:gd name="T49" fmla="*/ 161 h 217"/>
                  <a:gd name="T50" fmla="*/ 109 w 193"/>
                  <a:gd name="T51" fmla="*/ 173 h 217"/>
                  <a:gd name="T52" fmla="*/ 105 w 193"/>
                  <a:gd name="T53" fmla="*/ 183 h 217"/>
                  <a:gd name="T54" fmla="*/ 100 w 193"/>
                  <a:gd name="T55" fmla="*/ 200 h 217"/>
                  <a:gd name="T56" fmla="*/ 93 w 193"/>
                  <a:gd name="T57" fmla="*/ 212 h 217"/>
                  <a:gd name="T58" fmla="*/ 79 w 193"/>
                  <a:gd name="T59" fmla="*/ 217 h 217"/>
                  <a:gd name="T60" fmla="*/ 61 w 193"/>
                  <a:gd name="T61" fmla="*/ 217 h 217"/>
                  <a:gd name="T62" fmla="*/ 40 w 193"/>
                  <a:gd name="T63" fmla="*/ 217 h 217"/>
                  <a:gd name="T64" fmla="*/ 21 w 193"/>
                  <a:gd name="T65" fmla="*/ 217 h 217"/>
                  <a:gd name="T66" fmla="*/ 0 w 193"/>
                  <a:gd name="T67" fmla="*/ 217 h 217"/>
                  <a:gd name="T68" fmla="*/ 5 w 193"/>
                  <a:gd name="T69" fmla="*/ 200 h 217"/>
                  <a:gd name="T70" fmla="*/ 12 w 193"/>
                  <a:gd name="T71" fmla="*/ 188 h 217"/>
                  <a:gd name="T72" fmla="*/ 21 w 193"/>
                  <a:gd name="T73" fmla="*/ 176 h 217"/>
                  <a:gd name="T74" fmla="*/ 28 w 193"/>
                  <a:gd name="T75" fmla="*/ 163 h 217"/>
                  <a:gd name="T76" fmla="*/ 38 w 193"/>
                  <a:gd name="T77" fmla="*/ 156 h 217"/>
                  <a:gd name="T78" fmla="*/ 45 w 193"/>
                  <a:gd name="T79" fmla="*/ 159 h 217"/>
                  <a:gd name="T80" fmla="*/ 45 w 193"/>
                  <a:gd name="T81" fmla="*/ 163 h 217"/>
                  <a:gd name="T82" fmla="*/ 47 w 193"/>
                  <a:gd name="T83" fmla="*/ 163 h 217"/>
                  <a:gd name="T84" fmla="*/ 54 w 193"/>
                  <a:gd name="T85" fmla="*/ 156 h 217"/>
                  <a:gd name="T86" fmla="*/ 61 w 193"/>
                  <a:gd name="T87" fmla="*/ 154 h 217"/>
                  <a:gd name="T88" fmla="*/ 66 w 193"/>
                  <a:gd name="T89" fmla="*/ 149 h 217"/>
                  <a:gd name="T90" fmla="*/ 77 w 193"/>
                  <a:gd name="T91" fmla="*/ 141 h 217"/>
                  <a:gd name="T92" fmla="*/ 75 w 193"/>
                  <a:gd name="T93" fmla="*/ 146 h 217"/>
                  <a:gd name="T94" fmla="*/ 84 w 193"/>
                  <a:gd name="T95" fmla="*/ 156 h 217"/>
                  <a:gd name="T96" fmla="*/ 89 w 193"/>
                  <a:gd name="T97" fmla="*/ 161 h 217"/>
                  <a:gd name="T98" fmla="*/ 89 w 193"/>
                  <a:gd name="T99" fmla="*/ 156 h 217"/>
                  <a:gd name="T100" fmla="*/ 86 w 193"/>
                  <a:gd name="T101" fmla="*/ 141 h 217"/>
                  <a:gd name="T102" fmla="*/ 84 w 193"/>
                  <a:gd name="T103" fmla="*/ 129 h 217"/>
                  <a:gd name="T104" fmla="*/ 91 w 193"/>
                  <a:gd name="T105" fmla="*/ 117 h 217"/>
                  <a:gd name="T106" fmla="*/ 98 w 193"/>
                  <a:gd name="T107" fmla="*/ 102 h 217"/>
                  <a:gd name="T108" fmla="*/ 105 w 193"/>
                  <a:gd name="T109" fmla="*/ 90 h 217"/>
                  <a:gd name="T110" fmla="*/ 112 w 193"/>
                  <a:gd name="T111" fmla="*/ 88 h 217"/>
                  <a:gd name="T112" fmla="*/ 118 w 193"/>
                  <a:gd name="T113" fmla="*/ 78 h 217"/>
                  <a:gd name="T114" fmla="*/ 121 w 193"/>
                  <a:gd name="T115" fmla="*/ 61 h 217"/>
                  <a:gd name="T116" fmla="*/ 126 w 193"/>
                  <a:gd name="T117" fmla="*/ 46 h 217"/>
                  <a:gd name="T118" fmla="*/ 132 w 193"/>
                  <a:gd name="T119" fmla="*/ 46 h 217"/>
                  <a:gd name="T120" fmla="*/ 142 w 193"/>
                  <a:gd name="T121" fmla="*/ 48 h 217"/>
                  <a:gd name="T122" fmla="*/ 148 w 193"/>
                  <a:gd name="T123" fmla="*/ 39 h 21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93"/>
                  <a:gd name="T187" fmla="*/ 0 h 217"/>
                  <a:gd name="T188" fmla="*/ 193 w 193"/>
                  <a:gd name="T189" fmla="*/ 217 h 217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93" h="217">
                    <a:moveTo>
                      <a:pt x="155" y="34"/>
                    </a:moveTo>
                    <a:lnTo>
                      <a:pt x="155" y="31"/>
                    </a:lnTo>
                    <a:lnTo>
                      <a:pt x="155" y="29"/>
                    </a:lnTo>
                    <a:lnTo>
                      <a:pt x="155" y="26"/>
                    </a:lnTo>
                    <a:lnTo>
                      <a:pt x="155" y="24"/>
                    </a:lnTo>
                    <a:lnTo>
                      <a:pt x="156" y="22"/>
                    </a:lnTo>
                    <a:lnTo>
                      <a:pt x="156" y="19"/>
                    </a:lnTo>
                    <a:lnTo>
                      <a:pt x="156" y="17"/>
                    </a:lnTo>
                    <a:lnTo>
                      <a:pt x="158" y="17"/>
                    </a:lnTo>
                    <a:lnTo>
                      <a:pt x="158" y="14"/>
                    </a:lnTo>
                    <a:lnTo>
                      <a:pt x="160" y="12"/>
                    </a:lnTo>
                    <a:lnTo>
                      <a:pt x="162" y="14"/>
                    </a:lnTo>
                    <a:lnTo>
                      <a:pt x="163" y="14"/>
                    </a:lnTo>
                    <a:lnTo>
                      <a:pt x="165" y="14"/>
                    </a:lnTo>
                    <a:lnTo>
                      <a:pt x="167" y="14"/>
                    </a:lnTo>
                    <a:lnTo>
                      <a:pt x="167" y="12"/>
                    </a:lnTo>
                    <a:lnTo>
                      <a:pt x="165" y="12"/>
                    </a:lnTo>
                    <a:lnTo>
                      <a:pt x="165" y="9"/>
                    </a:lnTo>
                    <a:lnTo>
                      <a:pt x="167" y="9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7" y="2"/>
                    </a:lnTo>
                    <a:lnTo>
                      <a:pt x="169" y="2"/>
                    </a:lnTo>
                    <a:lnTo>
                      <a:pt x="169" y="0"/>
                    </a:lnTo>
                    <a:lnTo>
                      <a:pt x="170" y="0"/>
                    </a:lnTo>
                    <a:lnTo>
                      <a:pt x="170" y="2"/>
                    </a:lnTo>
                    <a:lnTo>
                      <a:pt x="172" y="2"/>
                    </a:lnTo>
                    <a:lnTo>
                      <a:pt x="172" y="4"/>
                    </a:lnTo>
                    <a:lnTo>
                      <a:pt x="174" y="4"/>
                    </a:lnTo>
                    <a:lnTo>
                      <a:pt x="176" y="4"/>
                    </a:lnTo>
                    <a:lnTo>
                      <a:pt x="176" y="2"/>
                    </a:lnTo>
                    <a:lnTo>
                      <a:pt x="178" y="2"/>
                    </a:lnTo>
                    <a:lnTo>
                      <a:pt x="179" y="4"/>
                    </a:lnTo>
                    <a:lnTo>
                      <a:pt x="179" y="2"/>
                    </a:lnTo>
                    <a:lnTo>
                      <a:pt x="179" y="0"/>
                    </a:lnTo>
                    <a:lnTo>
                      <a:pt x="181" y="0"/>
                    </a:lnTo>
                    <a:lnTo>
                      <a:pt x="183" y="0"/>
                    </a:lnTo>
                    <a:lnTo>
                      <a:pt x="185" y="0"/>
                    </a:lnTo>
                    <a:lnTo>
                      <a:pt x="186" y="0"/>
                    </a:lnTo>
                    <a:lnTo>
                      <a:pt x="188" y="0"/>
                    </a:lnTo>
                    <a:lnTo>
                      <a:pt x="190" y="0"/>
                    </a:lnTo>
                    <a:lnTo>
                      <a:pt x="190" y="2"/>
                    </a:lnTo>
                    <a:lnTo>
                      <a:pt x="192" y="2"/>
                    </a:lnTo>
                    <a:lnTo>
                      <a:pt x="192" y="4"/>
                    </a:lnTo>
                    <a:lnTo>
                      <a:pt x="193" y="4"/>
                    </a:lnTo>
                    <a:lnTo>
                      <a:pt x="193" y="7"/>
                    </a:lnTo>
                    <a:lnTo>
                      <a:pt x="192" y="7"/>
                    </a:lnTo>
                    <a:lnTo>
                      <a:pt x="192" y="9"/>
                    </a:lnTo>
                    <a:lnTo>
                      <a:pt x="190" y="9"/>
                    </a:lnTo>
                    <a:lnTo>
                      <a:pt x="190" y="12"/>
                    </a:lnTo>
                    <a:lnTo>
                      <a:pt x="190" y="14"/>
                    </a:lnTo>
                    <a:lnTo>
                      <a:pt x="190" y="17"/>
                    </a:lnTo>
                    <a:lnTo>
                      <a:pt x="192" y="17"/>
                    </a:lnTo>
                    <a:lnTo>
                      <a:pt x="192" y="19"/>
                    </a:lnTo>
                    <a:lnTo>
                      <a:pt x="190" y="19"/>
                    </a:lnTo>
                    <a:lnTo>
                      <a:pt x="190" y="22"/>
                    </a:lnTo>
                    <a:lnTo>
                      <a:pt x="190" y="24"/>
                    </a:lnTo>
                    <a:lnTo>
                      <a:pt x="192" y="24"/>
                    </a:lnTo>
                    <a:lnTo>
                      <a:pt x="190" y="24"/>
                    </a:lnTo>
                    <a:lnTo>
                      <a:pt x="190" y="26"/>
                    </a:lnTo>
                    <a:lnTo>
                      <a:pt x="190" y="29"/>
                    </a:lnTo>
                    <a:lnTo>
                      <a:pt x="188" y="29"/>
                    </a:lnTo>
                    <a:lnTo>
                      <a:pt x="188" y="26"/>
                    </a:lnTo>
                    <a:lnTo>
                      <a:pt x="186" y="26"/>
                    </a:lnTo>
                    <a:lnTo>
                      <a:pt x="186" y="29"/>
                    </a:lnTo>
                    <a:lnTo>
                      <a:pt x="185" y="29"/>
                    </a:lnTo>
                    <a:lnTo>
                      <a:pt x="185" y="26"/>
                    </a:lnTo>
                    <a:lnTo>
                      <a:pt x="183" y="26"/>
                    </a:lnTo>
                    <a:lnTo>
                      <a:pt x="183" y="24"/>
                    </a:lnTo>
                    <a:lnTo>
                      <a:pt x="181" y="24"/>
                    </a:lnTo>
                    <a:lnTo>
                      <a:pt x="181" y="22"/>
                    </a:lnTo>
                    <a:lnTo>
                      <a:pt x="179" y="22"/>
                    </a:lnTo>
                    <a:lnTo>
                      <a:pt x="178" y="22"/>
                    </a:lnTo>
                    <a:lnTo>
                      <a:pt x="176" y="22"/>
                    </a:lnTo>
                    <a:lnTo>
                      <a:pt x="176" y="24"/>
                    </a:lnTo>
                    <a:lnTo>
                      <a:pt x="178" y="24"/>
                    </a:lnTo>
                    <a:lnTo>
                      <a:pt x="178" y="26"/>
                    </a:lnTo>
                    <a:lnTo>
                      <a:pt x="176" y="26"/>
                    </a:lnTo>
                    <a:lnTo>
                      <a:pt x="178" y="26"/>
                    </a:lnTo>
                    <a:lnTo>
                      <a:pt x="178" y="29"/>
                    </a:lnTo>
                    <a:lnTo>
                      <a:pt x="176" y="29"/>
                    </a:lnTo>
                    <a:lnTo>
                      <a:pt x="176" y="31"/>
                    </a:lnTo>
                    <a:lnTo>
                      <a:pt x="176" y="34"/>
                    </a:lnTo>
                    <a:lnTo>
                      <a:pt x="176" y="36"/>
                    </a:lnTo>
                    <a:lnTo>
                      <a:pt x="176" y="39"/>
                    </a:lnTo>
                    <a:lnTo>
                      <a:pt x="174" y="39"/>
                    </a:lnTo>
                    <a:lnTo>
                      <a:pt x="174" y="41"/>
                    </a:lnTo>
                    <a:lnTo>
                      <a:pt x="174" y="43"/>
                    </a:lnTo>
                    <a:lnTo>
                      <a:pt x="174" y="46"/>
                    </a:lnTo>
                    <a:lnTo>
                      <a:pt x="174" y="48"/>
                    </a:lnTo>
                    <a:lnTo>
                      <a:pt x="176" y="48"/>
                    </a:lnTo>
                    <a:lnTo>
                      <a:pt x="176" y="51"/>
                    </a:lnTo>
                    <a:lnTo>
                      <a:pt x="178" y="51"/>
                    </a:lnTo>
                    <a:lnTo>
                      <a:pt x="178" y="53"/>
                    </a:lnTo>
                    <a:lnTo>
                      <a:pt x="176" y="53"/>
                    </a:lnTo>
                    <a:lnTo>
                      <a:pt x="176" y="56"/>
                    </a:lnTo>
                    <a:lnTo>
                      <a:pt x="174" y="56"/>
                    </a:lnTo>
                    <a:lnTo>
                      <a:pt x="176" y="56"/>
                    </a:lnTo>
                    <a:lnTo>
                      <a:pt x="174" y="56"/>
                    </a:lnTo>
                    <a:lnTo>
                      <a:pt x="172" y="56"/>
                    </a:lnTo>
                    <a:lnTo>
                      <a:pt x="172" y="53"/>
                    </a:lnTo>
                    <a:lnTo>
                      <a:pt x="172" y="51"/>
                    </a:lnTo>
                    <a:lnTo>
                      <a:pt x="170" y="51"/>
                    </a:lnTo>
                    <a:lnTo>
                      <a:pt x="169" y="51"/>
                    </a:lnTo>
                    <a:lnTo>
                      <a:pt x="169" y="48"/>
                    </a:lnTo>
                    <a:lnTo>
                      <a:pt x="167" y="48"/>
                    </a:lnTo>
                    <a:lnTo>
                      <a:pt x="165" y="48"/>
                    </a:lnTo>
                    <a:lnTo>
                      <a:pt x="165" y="51"/>
                    </a:lnTo>
                    <a:lnTo>
                      <a:pt x="165" y="53"/>
                    </a:lnTo>
                    <a:lnTo>
                      <a:pt x="165" y="56"/>
                    </a:lnTo>
                    <a:lnTo>
                      <a:pt x="167" y="56"/>
                    </a:lnTo>
                    <a:lnTo>
                      <a:pt x="167" y="58"/>
                    </a:lnTo>
                    <a:lnTo>
                      <a:pt x="169" y="58"/>
                    </a:lnTo>
                    <a:lnTo>
                      <a:pt x="169" y="61"/>
                    </a:lnTo>
                    <a:lnTo>
                      <a:pt x="170" y="61"/>
                    </a:lnTo>
                    <a:lnTo>
                      <a:pt x="172" y="61"/>
                    </a:lnTo>
                    <a:lnTo>
                      <a:pt x="172" y="63"/>
                    </a:lnTo>
                    <a:lnTo>
                      <a:pt x="172" y="66"/>
                    </a:lnTo>
                    <a:lnTo>
                      <a:pt x="174" y="66"/>
                    </a:lnTo>
                    <a:lnTo>
                      <a:pt x="172" y="66"/>
                    </a:lnTo>
                    <a:lnTo>
                      <a:pt x="172" y="68"/>
                    </a:lnTo>
                    <a:lnTo>
                      <a:pt x="172" y="70"/>
                    </a:lnTo>
                    <a:lnTo>
                      <a:pt x="174" y="70"/>
                    </a:lnTo>
                    <a:lnTo>
                      <a:pt x="172" y="70"/>
                    </a:lnTo>
                    <a:lnTo>
                      <a:pt x="172" y="73"/>
                    </a:lnTo>
                    <a:lnTo>
                      <a:pt x="174" y="73"/>
                    </a:lnTo>
                    <a:lnTo>
                      <a:pt x="172" y="73"/>
                    </a:lnTo>
                    <a:lnTo>
                      <a:pt x="172" y="70"/>
                    </a:lnTo>
                    <a:lnTo>
                      <a:pt x="170" y="70"/>
                    </a:lnTo>
                    <a:lnTo>
                      <a:pt x="170" y="73"/>
                    </a:lnTo>
                    <a:lnTo>
                      <a:pt x="170" y="75"/>
                    </a:lnTo>
                    <a:lnTo>
                      <a:pt x="169" y="75"/>
                    </a:lnTo>
                    <a:lnTo>
                      <a:pt x="169" y="73"/>
                    </a:lnTo>
                    <a:lnTo>
                      <a:pt x="169" y="75"/>
                    </a:lnTo>
                    <a:lnTo>
                      <a:pt x="169" y="73"/>
                    </a:lnTo>
                    <a:lnTo>
                      <a:pt x="169" y="75"/>
                    </a:lnTo>
                    <a:lnTo>
                      <a:pt x="169" y="73"/>
                    </a:lnTo>
                    <a:lnTo>
                      <a:pt x="167" y="73"/>
                    </a:lnTo>
                    <a:lnTo>
                      <a:pt x="165" y="73"/>
                    </a:lnTo>
                    <a:lnTo>
                      <a:pt x="165" y="70"/>
                    </a:lnTo>
                    <a:lnTo>
                      <a:pt x="163" y="70"/>
                    </a:lnTo>
                    <a:lnTo>
                      <a:pt x="162" y="70"/>
                    </a:lnTo>
                    <a:lnTo>
                      <a:pt x="162" y="73"/>
                    </a:lnTo>
                    <a:lnTo>
                      <a:pt x="162" y="75"/>
                    </a:lnTo>
                    <a:lnTo>
                      <a:pt x="163" y="75"/>
                    </a:lnTo>
                    <a:lnTo>
                      <a:pt x="163" y="78"/>
                    </a:lnTo>
                    <a:lnTo>
                      <a:pt x="165" y="78"/>
                    </a:lnTo>
                    <a:lnTo>
                      <a:pt x="165" y="80"/>
                    </a:lnTo>
                    <a:lnTo>
                      <a:pt x="165" y="78"/>
                    </a:lnTo>
                    <a:lnTo>
                      <a:pt x="165" y="80"/>
                    </a:lnTo>
                    <a:lnTo>
                      <a:pt x="165" y="83"/>
                    </a:lnTo>
                    <a:lnTo>
                      <a:pt x="163" y="83"/>
                    </a:lnTo>
                    <a:lnTo>
                      <a:pt x="163" y="85"/>
                    </a:lnTo>
                    <a:lnTo>
                      <a:pt x="162" y="85"/>
                    </a:lnTo>
                    <a:lnTo>
                      <a:pt x="163" y="85"/>
                    </a:lnTo>
                    <a:lnTo>
                      <a:pt x="162" y="85"/>
                    </a:lnTo>
                    <a:lnTo>
                      <a:pt x="162" y="83"/>
                    </a:lnTo>
                    <a:lnTo>
                      <a:pt x="162" y="80"/>
                    </a:lnTo>
                    <a:lnTo>
                      <a:pt x="160" y="80"/>
                    </a:lnTo>
                    <a:lnTo>
                      <a:pt x="160" y="78"/>
                    </a:lnTo>
                    <a:lnTo>
                      <a:pt x="158" y="78"/>
                    </a:lnTo>
                    <a:lnTo>
                      <a:pt x="156" y="78"/>
                    </a:lnTo>
                    <a:lnTo>
                      <a:pt x="156" y="80"/>
                    </a:lnTo>
                    <a:lnTo>
                      <a:pt x="155" y="80"/>
                    </a:lnTo>
                    <a:lnTo>
                      <a:pt x="155" y="83"/>
                    </a:lnTo>
                    <a:lnTo>
                      <a:pt x="155" y="85"/>
                    </a:lnTo>
                    <a:lnTo>
                      <a:pt x="155" y="88"/>
                    </a:lnTo>
                    <a:lnTo>
                      <a:pt x="155" y="90"/>
                    </a:lnTo>
                    <a:lnTo>
                      <a:pt x="153" y="90"/>
                    </a:lnTo>
                    <a:lnTo>
                      <a:pt x="153" y="93"/>
                    </a:lnTo>
                    <a:lnTo>
                      <a:pt x="153" y="95"/>
                    </a:lnTo>
                    <a:lnTo>
                      <a:pt x="151" y="95"/>
                    </a:lnTo>
                    <a:lnTo>
                      <a:pt x="151" y="97"/>
                    </a:lnTo>
                    <a:lnTo>
                      <a:pt x="151" y="100"/>
                    </a:lnTo>
                    <a:lnTo>
                      <a:pt x="149" y="100"/>
                    </a:lnTo>
                    <a:lnTo>
                      <a:pt x="148" y="100"/>
                    </a:lnTo>
                    <a:lnTo>
                      <a:pt x="146" y="100"/>
                    </a:lnTo>
                    <a:lnTo>
                      <a:pt x="146" y="102"/>
                    </a:lnTo>
                    <a:lnTo>
                      <a:pt x="144" y="102"/>
                    </a:lnTo>
                    <a:lnTo>
                      <a:pt x="144" y="105"/>
                    </a:lnTo>
                    <a:lnTo>
                      <a:pt x="142" y="105"/>
                    </a:lnTo>
                    <a:lnTo>
                      <a:pt x="142" y="107"/>
                    </a:lnTo>
                    <a:lnTo>
                      <a:pt x="140" y="110"/>
                    </a:lnTo>
                    <a:lnTo>
                      <a:pt x="139" y="110"/>
                    </a:lnTo>
                    <a:lnTo>
                      <a:pt x="139" y="112"/>
                    </a:lnTo>
                    <a:lnTo>
                      <a:pt x="139" y="115"/>
                    </a:lnTo>
                    <a:lnTo>
                      <a:pt x="137" y="115"/>
                    </a:lnTo>
                    <a:lnTo>
                      <a:pt x="137" y="117"/>
                    </a:lnTo>
                    <a:lnTo>
                      <a:pt x="139" y="117"/>
                    </a:lnTo>
                    <a:lnTo>
                      <a:pt x="137" y="119"/>
                    </a:lnTo>
                    <a:lnTo>
                      <a:pt x="139" y="119"/>
                    </a:lnTo>
                    <a:lnTo>
                      <a:pt x="137" y="119"/>
                    </a:lnTo>
                    <a:lnTo>
                      <a:pt x="137" y="122"/>
                    </a:lnTo>
                    <a:lnTo>
                      <a:pt x="139" y="122"/>
                    </a:lnTo>
                    <a:lnTo>
                      <a:pt x="139" y="124"/>
                    </a:lnTo>
                    <a:lnTo>
                      <a:pt x="140" y="124"/>
                    </a:lnTo>
                    <a:lnTo>
                      <a:pt x="142" y="127"/>
                    </a:lnTo>
                    <a:lnTo>
                      <a:pt x="142" y="129"/>
                    </a:lnTo>
                    <a:lnTo>
                      <a:pt x="140" y="129"/>
                    </a:lnTo>
                    <a:lnTo>
                      <a:pt x="139" y="129"/>
                    </a:lnTo>
                    <a:lnTo>
                      <a:pt x="137" y="132"/>
                    </a:lnTo>
                    <a:lnTo>
                      <a:pt x="135" y="132"/>
                    </a:lnTo>
                    <a:lnTo>
                      <a:pt x="133" y="132"/>
                    </a:lnTo>
                    <a:lnTo>
                      <a:pt x="133" y="134"/>
                    </a:lnTo>
                    <a:lnTo>
                      <a:pt x="132" y="134"/>
                    </a:lnTo>
                    <a:lnTo>
                      <a:pt x="132" y="137"/>
                    </a:lnTo>
                    <a:lnTo>
                      <a:pt x="130" y="137"/>
                    </a:lnTo>
                    <a:lnTo>
                      <a:pt x="130" y="139"/>
                    </a:lnTo>
                    <a:lnTo>
                      <a:pt x="132" y="139"/>
                    </a:lnTo>
                    <a:lnTo>
                      <a:pt x="132" y="141"/>
                    </a:lnTo>
                    <a:lnTo>
                      <a:pt x="133" y="144"/>
                    </a:lnTo>
                    <a:lnTo>
                      <a:pt x="133" y="146"/>
                    </a:lnTo>
                    <a:lnTo>
                      <a:pt x="133" y="149"/>
                    </a:lnTo>
                    <a:lnTo>
                      <a:pt x="132" y="149"/>
                    </a:lnTo>
                    <a:lnTo>
                      <a:pt x="130" y="149"/>
                    </a:lnTo>
                    <a:lnTo>
                      <a:pt x="128" y="149"/>
                    </a:lnTo>
                    <a:lnTo>
                      <a:pt x="128" y="151"/>
                    </a:lnTo>
                    <a:lnTo>
                      <a:pt x="126" y="151"/>
                    </a:lnTo>
                    <a:lnTo>
                      <a:pt x="126" y="154"/>
                    </a:lnTo>
                    <a:lnTo>
                      <a:pt x="125" y="154"/>
                    </a:lnTo>
                    <a:lnTo>
                      <a:pt x="123" y="154"/>
                    </a:lnTo>
                    <a:lnTo>
                      <a:pt x="121" y="156"/>
                    </a:lnTo>
                    <a:lnTo>
                      <a:pt x="119" y="156"/>
                    </a:lnTo>
                    <a:lnTo>
                      <a:pt x="118" y="159"/>
                    </a:lnTo>
                    <a:lnTo>
                      <a:pt x="118" y="161"/>
                    </a:lnTo>
                    <a:lnTo>
                      <a:pt x="116" y="161"/>
                    </a:lnTo>
                    <a:lnTo>
                      <a:pt x="116" y="163"/>
                    </a:lnTo>
                    <a:lnTo>
                      <a:pt x="116" y="166"/>
                    </a:lnTo>
                    <a:lnTo>
                      <a:pt x="114" y="166"/>
                    </a:lnTo>
                    <a:lnTo>
                      <a:pt x="114" y="168"/>
                    </a:lnTo>
                    <a:lnTo>
                      <a:pt x="112" y="171"/>
                    </a:lnTo>
                    <a:lnTo>
                      <a:pt x="111" y="171"/>
                    </a:lnTo>
                    <a:lnTo>
                      <a:pt x="109" y="171"/>
                    </a:lnTo>
                    <a:lnTo>
                      <a:pt x="109" y="173"/>
                    </a:lnTo>
                    <a:lnTo>
                      <a:pt x="107" y="173"/>
                    </a:lnTo>
                    <a:lnTo>
                      <a:pt x="109" y="173"/>
                    </a:lnTo>
                    <a:lnTo>
                      <a:pt x="107" y="176"/>
                    </a:lnTo>
                    <a:lnTo>
                      <a:pt x="105" y="176"/>
                    </a:lnTo>
                    <a:lnTo>
                      <a:pt x="107" y="176"/>
                    </a:lnTo>
                    <a:lnTo>
                      <a:pt x="105" y="176"/>
                    </a:lnTo>
                    <a:lnTo>
                      <a:pt x="105" y="178"/>
                    </a:lnTo>
                    <a:lnTo>
                      <a:pt x="105" y="181"/>
                    </a:lnTo>
                    <a:lnTo>
                      <a:pt x="105" y="183"/>
                    </a:lnTo>
                    <a:lnTo>
                      <a:pt x="105" y="186"/>
                    </a:lnTo>
                    <a:lnTo>
                      <a:pt x="103" y="186"/>
                    </a:lnTo>
                    <a:lnTo>
                      <a:pt x="103" y="188"/>
                    </a:lnTo>
                    <a:lnTo>
                      <a:pt x="102" y="188"/>
                    </a:lnTo>
                    <a:lnTo>
                      <a:pt x="102" y="190"/>
                    </a:lnTo>
                    <a:lnTo>
                      <a:pt x="100" y="193"/>
                    </a:lnTo>
                    <a:lnTo>
                      <a:pt x="100" y="195"/>
                    </a:lnTo>
                    <a:lnTo>
                      <a:pt x="100" y="198"/>
                    </a:lnTo>
                    <a:lnTo>
                      <a:pt x="100" y="200"/>
                    </a:lnTo>
                    <a:lnTo>
                      <a:pt x="98" y="200"/>
                    </a:lnTo>
                    <a:lnTo>
                      <a:pt x="98" y="203"/>
                    </a:lnTo>
                    <a:lnTo>
                      <a:pt x="98" y="205"/>
                    </a:lnTo>
                    <a:lnTo>
                      <a:pt x="96" y="205"/>
                    </a:lnTo>
                    <a:lnTo>
                      <a:pt x="96" y="208"/>
                    </a:lnTo>
                    <a:lnTo>
                      <a:pt x="96" y="210"/>
                    </a:lnTo>
                    <a:lnTo>
                      <a:pt x="95" y="210"/>
                    </a:lnTo>
                    <a:lnTo>
                      <a:pt x="95" y="212"/>
                    </a:lnTo>
                    <a:lnTo>
                      <a:pt x="93" y="212"/>
                    </a:lnTo>
                    <a:lnTo>
                      <a:pt x="93" y="215"/>
                    </a:lnTo>
                    <a:lnTo>
                      <a:pt x="91" y="215"/>
                    </a:lnTo>
                    <a:lnTo>
                      <a:pt x="91" y="217"/>
                    </a:lnTo>
                    <a:lnTo>
                      <a:pt x="89" y="217"/>
                    </a:lnTo>
                    <a:lnTo>
                      <a:pt x="88" y="217"/>
                    </a:lnTo>
                    <a:lnTo>
                      <a:pt x="86" y="217"/>
                    </a:lnTo>
                    <a:lnTo>
                      <a:pt x="82" y="217"/>
                    </a:lnTo>
                    <a:lnTo>
                      <a:pt x="81" y="217"/>
                    </a:lnTo>
                    <a:lnTo>
                      <a:pt x="79" y="217"/>
                    </a:lnTo>
                    <a:lnTo>
                      <a:pt x="77" y="217"/>
                    </a:lnTo>
                    <a:lnTo>
                      <a:pt x="75" y="217"/>
                    </a:lnTo>
                    <a:lnTo>
                      <a:pt x="72" y="217"/>
                    </a:lnTo>
                    <a:lnTo>
                      <a:pt x="70" y="217"/>
                    </a:lnTo>
                    <a:lnTo>
                      <a:pt x="68" y="217"/>
                    </a:lnTo>
                    <a:lnTo>
                      <a:pt x="66" y="217"/>
                    </a:lnTo>
                    <a:lnTo>
                      <a:pt x="65" y="217"/>
                    </a:lnTo>
                    <a:lnTo>
                      <a:pt x="63" y="217"/>
                    </a:lnTo>
                    <a:lnTo>
                      <a:pt x="61" y="217"/>
                    </a:lnTo>
                    <a:lnTo>
                      <a:pt x="59" y="217"/>
                    </a:lnTo>
                    <a:lnTo>
                      <a:pt x="58" y="217"/>
                    </a:lnTo>
                    <a:lnTo>
                      <a:pt x="54" y="217"/>
                    </a:lnTo>
                    <a:lnTo>
                      <a:pt x="49" y="217"/>
                    </a:lnTo>
                    <a:lnTo>
                      <a:pt x="47" y="217"/>
                    </a:lnTo>
                    <a:lnTo>
                      <a:pt x="45" y="217"/>
                    </a:lnTo>
                    <a:lnTo>
                      <a:pt x="44" y="217"/>
                    </a:lnTo>
                    <a:lnTo>
                      <a:pt x="42" y="217"/>
                    </a:lnTo>
                    <a:lnTo>
                      <a:pt x="40" y="217"/>
                    </a:lnTo>
                    <a:lnTo>
                      <a:pt x="38" y="217"/>
                    </a:lnTo>
                    <a:lnTo>
                      <a:pt x="35" y="217"/>
                    </a:lnTo>
                    <a:lnTo>
                      <a:pt x="33" y="217"/>
                    </a:lnTo>
                    <a:lnTo>
                      <a:pt x="31" y="217"/>
                    </a:lnTo>
                    <a:lnTo>
                      <a:pt x="30" y="217"/>
                    </a:lnTo>
                    <a:lnTo>
                      <a:pt x="28" y="217"/>
                    </a:lnTo>
                    <a:lnTo>
                      <a:pt x="26" y="217"/>
                    </a:lnTo>
                    <a:lnTo>
                      <a:pt x="24" y="217"/>
                    </a:lnTo>
                    <a:lnTo>
                      <a:pt x="21" y="217"/>
                    </a:lnTo>
                    <a:lnTo>
                      <a:pt x="15" y="217"/>
                    </a:lnTo>
                    <a:lnTo>
                      <a:pt x="14" y="217"/>
                    </a:lnTo>
                    <a:lnTo>
                      <a:pt x="12" y="217"/>
                    </a:lnTo>
                    <a:lnTo>
                      <a:pt x="10" y="217"/>
                    </a:lnTo>
                    <a:lnTo>
                      <a:pt x="8" y="217"/>
                    </a:lnTo>
                    <a:lnTo>
                      <a:pt x="5" y="217"/>
                    </a:lnTo>
                    <a:lnTo>
                      <a:pt x="3" y="217"/>
                    </a:lnTo>
                    <a:lnTo>
                      <a:pt x="1" y="217"/>
                    </a:lnTo>
                    <a:lnTo>
                      <a:pt x="0" y="217"/>
                    </a:lnTo>
                    <a:lnTo>
                      <a:pt x="1" y="215"/>
                    </a:lnTo>
                    <a:lnTo>
                      <a:pt x="3" y="215"/>
                    </a:lnTo>
                    <a:lnTo>
                      <a:pt x="3" y="212"/>
                    </a:lnTo>
                    <a:lnTo>
                      <a:pt x="3" y="210"/>
                    </a:lnTo>
                    <a:lnTo>
                      <a:pt x="3" y="208"/>
                    </a:lnTo>
                    <a:lnTo>
                      <a:pt x="3" y="205"/>
                    </a:lnTo>
                    <a:lnTo>
                      <a:pt x="3" y="203"/>
                    </a:lnTo>
                    <a:lnTo>
                      <a:pt x="3" y="200"/>
                    </a:lnTo>
                    <a:lnTo>
                      <a:pt x="5" y="200"/>
                    </a:lnTo>
                    <a:lnTo>
                      <a:pt x="5" y="198"/>
                    </a:lnTo>
                    <a:lnTo>
                      <a:pt x="7" y="198"/>
                    </a:lnTo>
                    <a:lnTo>
                      <a:pt x="7" y="195"/>
                    </a:lnTo>
                    <a:lnTo>
                      <a:pt x="8" y="195"/>
                    </a:lnTo>
                    <a:lnTo>
                      <a:pt x="8" y="193"/>
                    </a:lnTo>
                    <a:lnTo>
                      <a:pt x="10" y="193"/>
                    </a:lnTo>
                    <a:lnTo>
                      <a:pt x="10" y="190"/>
                    </a:lnTo>
                    <a:lnTo>
                      <a:pt x="12" y="190"/>
                    </a:lnTo>
                    <a:lnTo>
                      <a:pt x="12" y="188"/>
                    </a:lnTo>
                    <a:lnTo>
                      <a:pt x="14" y="186"/>
                    </a:lnTo>
                    <a:lnTo>
                      <a:pt x="15" y="186"/>
                    </a:lnTo>
                    <a:lnTo>
                      <a:pt x="15" y="183"/>
                    </a:lnTo>
                    <a:lnTo>
                      <a:pt x="17" y="183"/>
                    </a:lnTo>
                    <a:lnTo>
                      <a:pt x="17" y="181"/>
                    </a:lnTo>
                    <a:lnTo>
                      <a:pt x="19" y="181"/>
                    </a:lnTo>
                    <a:lnTo>
                      <a:pt x="19" y="178"/>
                    </a:lnTo>
                    <a:lnTo>
                      <a:pt x="19" y="176"/>
                    </a:lnTo>
                    <a:lnTo>
                      <a:pt x="21" y="176"/>
                    </a:lnTo>
                    <a:lnTo>
                      <a:pt x="22" y="176"/>
                    </a:lnTo>
                    <a:lnTo>
                      <a:pt x="22" y="173"/>
                    </a:lnTo>
                    <a:lnTo>
                      <a:pt x="24" y="173"/>
                    </a:lnTo>
                    <a:lnTo>
                      <a:pt x="24" y="171"/>
                    </a:lnTo>
                    <a:lnTo>
                      <a:pt x="24" y="168"/>
                    </a:lnTo>
                    <a:lnTo>
                      <a:pt x="26" y="168"/>
                    </a:lnTo>
                    <a:lnTo>
                      <a:pt x="26" y="166"/>
                    </a:lnTo>
                    <a:lnTo>
                      <a:pt x="28" y="166"/>
                    </a:lnTo>
                    <a:lnTo>
                      <a:pt x="28" y="163"/>
                    </a:lnTo>
                    <a:lnTo>
                      <a:pt x="30" y="163"/>
                    </a:lnTo>
                    <a:lnTo>
                      <a:pt x="30" y="161"/>
                    </a:lnTo>
                    <a:lnTo>
                      <a:pt x="31" y="161"/>
                    </a:lnTo>
                    <a:lnTo>
                      <a:pt x="33" y="161"/>
                    </a:lnTo>
                    <a:lnTo>
                      <a:pt x="33" y="159"/>
                    </a:lnTo>
                    <a:lnTo>
                      <a:pt x="35" y="159"/>
                    </a:lnTo>
                    <a:lnTo>
                      <a:pt x="37" y="159"/>
                    </a:lnTo>
                    <a:lnTo>
                      <a:pt x="37" y="156"/>
                    </a:lnTo>
                    <a:lnTo>
                      <a:pt x="38" y="156"/>
                    </a:lnTo>
                    <a:lnTo>
                      <a:pt x="40" y="156"/>
                    </a:lnTo>
                    <a:lnTo>
                      <a:pt x="42" y="156"/>
                    </a:lnTo>
                    <a:lnTo>
                      <a:pt x="44" y="156"/>
                    </a:lnTo>
                    <a:lnTo>
                      <a:pt x="45" y="156"/>
                    </a:lnTo>
                    <a:lnTo>
                      <a:pt x="47" y="156"/>
                    </a:lnTo>
                    <a:lnTo>
                      <a:pt x="47" y="159"/>
                    </a:lnTo>
                    <a:lnTo>
                      <a:pt x="45" y="159"/>
                    </a:lnTo>
                    <a:lnTo>
                      <a:pt x="45" y="156"/>
                    </a:lnTo>
                    <a:lnTo>
                      <a:pt x="45" y="159"/>
                    </a:lnTo>
                    <a:lnTo>
                      <a:pt x="44" y="159"/>
                    </a:lnTo>
                    <a:lnTo>
                      <a:pt x="44" y="161"/>
                    </a:lnTo>
                    <a:lnTo>
                      <a:pt x="44" y="163"/>
                    </a:lnTo>
                    <a:lnTo>
                      <a:pt x="42" y="163"/>
                    </a:lnTo>
                    <a:lnTo>
                      <a:pt x="44" y="163"/>
                    </a:lnTo>
                    <a:lnTo>
                      <a:pt x="42" y="166"/>
                    </a:lnTo>
                    <a:lnTo>
                      <a:pt x="44" y="166"/>
                    </a:lnTo>
                    <a:lnTo>
                      <a:pt x="44" y="163"/>
                    </a:lnTo>
                    <a:lnTo>
                      <a:pt x="45" y="163"/>
                    </a:lnTo>
                    <a:lnTo>
                      <a:pt x="45" y="161"/>
                    </a:lnTo>
                    <a:lnTo>
                      <a:pt x="45" y="163"/>
                    </a:lnTo>
                    <a:lnTo>
                      <a:pt x="44" y="163"/>
                    </a:lnTo>
                    <a:lnTo>
                      <a:pt x="45" y="163"/>
                    </a:lnTo>
                    <a:lnTo>
                      <a:pt x="44" y="163"/>
                    </a:lnTo>
                    <a:lnTo>
                      <a:pt x="44" y="166"/>
                    </a:lnTo>
                    <a:lnTo>
                      <a:pt x="45" y="166"/>
                    </a:lnTo>
                    <a:lnTo>
                      <a:pt x="47" y="166"/>
                    </a:lnTo>
                    <a:lnTo>
                      <a:pt x="47" y="163"/>
                    </a:lnTo>
                    <a:lnTo>
                      <a:pt x="49" y="163"/>
                    </a:lnTo>
                    <a:lnTo>
                      <a:pt x="49" y="161"/>
                    </a:lnTo>
                    <a:lnTo>
                      <a:pt x="49" y="159"/>
                    </a:lnTo>
                    <a:lnTo>
                      <a:pt x="51" y="159"/>
                    </a:lnTo>
                    <a:lnTo>
                      <a:pt x="51" y="156"/>
                    </a:lnTo>
                    <a:lnTo>
                      <a:pt x="51" y="154"/>
                    </a:lnTo>
                    <a:lnTo>
                      <a:pt x="51" y="156"/>
                    </a:lnTo>
                    <a:lnTo>
                      <a:pt x="52" y="156"/>
                    </a:lnTo>
                    <a:lnTo>
                      <a:pt x="54" y="156"/>
                    </a:lnTo>
                    <a:lnTo>
                      <a:pt x="56" y="156"/>
                    </a:lnTo>
                    <a:lnTo>
                      <a:pt x="58" y="156"/>
                    </a:lnTo>
                    <a:lnTo>
                      <a:pt x="58" y="154"/>
                    </a:lnTo>
                    <a:lnTo>
                      <a:pt x="56" y="151"/>
                    </a:lnTo>
                    <a:lnTo>
                      <a:pt x="56" y="149"/>
                    </a:lnTo>
                    <a:lnTo>
                      <a:pt x="58" y="151"/>
                    </a:lnTo>
                    <a:lnTo>
                      <a:pt x="59" y="151"/>
                    </a:lnTo>
                    <a:lnTo>
                      <a:pt x="59" y="154"/>
                    </a:lnTo>
                    <a:lnTo>
                      <a:pt x="61" y="154"/>
                    </a:lnTo>
                    <a:lnTo>
                      <a:pt x="61" y="156"/>
                    </a:lnTo>
                    <a:lnTo>
                      <a:pt x="63" y="156"/>
                    </a:lnTo>
                    <a:lnTo>
                      <a:pt x="63" y="154"/>
                    </a:lnTo>
                    <a:lnTo>
                      <a:pt x="65" y="154"/>
                    </a:lnTo>
                    <a:lnTo>
                      <a:pt x="63" y="154"/>
                    </a:lnTo>
                    <a:lnTo>
                      <a:pt x="65" y="154"/>
                    </a:lnTo>
                    <a:lnTo>
                      <a:pt x="65" y="151"/>
                    </a:lnTo>
                    <a:lnTo>
                      <a:pt x="66" y="151"/>
                    </a:lnTo>
                    <a:lnTo>
                      <a:pt x="66" y="149"/>
                    </a:lnTo>
                    <a:lnTo>
                      <a:pt x="68" y="149"/>
                    </a:lnTo>
                    <a:lnTo>
                      <a:pt x="68" y="146"/>
                    </a:lnTo>
                    <a:lnTo>
                      <a:pt x="70" y="146"/>
                    </a:lnTo>
                    <a:lnTo>
                      <a:pt x="72" y="146"/>
                    </a:lnTo>
                    <a:lnTo>
                      <a:pt x="72" y="144"/>
                    </a:lnTo>
                    <a:lnTo>
                      <a:pt x="73" y="144"/>
                    </a:lnTo>
                    <a:lnTo>
                      <a:pt x="73" y="141"/>
                    </a:lnTo>
                    <a:lnTo>
                      <a:pt x="75" y="141"/>
                    </a:lnTo>
                    <a:lnTo>
                      <a:pt x="77" y="141"/>
                    </a:lnTo>
                    <a:lnTo>
                      <a:pt x="79" y="141"/>
                    </a:lnTo>
                    <a:lnTo>
                      <a:pt x="79" y="144"/>
                    </a:lnTo>
                    <a:lnTo>
                      <a:pt x="77" y="144"/>
                    </a:lnTo>
                    <a:lnTo>
                      <a:pt x="75" y="144"/>
                    </a:lnTo>
                    <a:lnTo>
                      <a:pt x="73" y="144"/>
                    </a:lnTo>
                    <a:lnTo>
                      <a:pt x="75" y="144"/>
                    </a:lnTo>
                    <a:lnTo>
                      <a:pt x="73" y="144"/>
                    </a:lnTo>
                    <a:lnTo>
                      <a:pt x="73" y="146"/>
                    </a:lnTo>
                    <a:lnTo>
                      <a:pt x="75" y="146"/>
                    </a:lnTo>
                    <a:lnTo>
                      <a:pt x="77" y="146"/>
                    </a:lnTo>
                    <a:lnTo>
                      <a:pt x="79" y="146"/>
                    </a:lnTo>
                    <a:lnTo>
                      <a:pt x="79" y="149"/>
                    </a:lnTo>
                    <a:lnTo>
                      <a:pt x="81" y="149"/>
                    </a:lnTo>
                    <a:lnTo>
                      <a:pt x="81" y="151"/>
                    </a:lnTo>
                    <a:lnTo>
                      <a:pt x="82" y="151"/>
                    </a:lnTo>
                    <a:lnTo>
                      <a:pt x="82" y="154"/>
                    </a:lnTo>
                    <a:lnTo>
                      <a:pt x="84" y="154"/>
                    </a:lnTo>
                    <a:lnTo>
                      <a:pt x="84" y="156"/>
                    </a:lnTo>
                    <a:lnTo>
                      <a:pt x="84" y="159"/>
                    </a:lnTo>
                    <a:lnTo>
                      <a:pt x="86" y="159"/>
                    </a:lnTo>
                    <a:lnTo>
                      <a:pt x="86" y="161"/>
                    </a:lnTo>
                    <a:lnTo>
                      <a:pt x="86" y="163"/>
                    </a:lnTo>
                    <a:lnTo>
                      <a:pt x="88" y="163"/>
                    </a:lnTo>
                    <a:lnTo>
                      <a:pt x="89" y="163"/>
                    </a:lnTo>
                    <a:lnTo>
                      <a:pt x="89" y="161"/>
                    </a:lnTo>
                    <a:lnTo>
                      <a:pt x="88" y="161"/>
                    </a:lnTo>
                    <a:lnTo>
                      <a:pt x="89" y="161"/>
                    </a:lnTo>
                    <a:lnTo>
                      <a:pt x="88" y="161"/>
                    </a:lnTo>
                    <a:lnTo>
                      <a:pt x="89" y="161"/>
                    </a:lnTo>
                    <a:lnTo>
                      <a:pt x="89" y="159"/>
                    </a:lnTo>
                    <a:lnTo>
                      <a:pt x="88" y="161"/>
                    </a:lnTo>
                    <a:lnTo>
                      <a:pt x="88" y="159"/>
                    </a:lnTo>
                    <a:lnTo>
                      <a:pt x="89" y="159"/>
                    </a:lnTo>
                    <a:lnTo>
                      <a:pt x="88" y="159"/>
                    </a:lnTo>
                    <a:lnTo>
                      <a:pt x="88" y="156"/>
                    </a:lnTo>
                    <a:lnTo>
                      <a:pt x="89" y="156"/>
                    </a:lnTo>
                    <a:lnTo>
                      <a:pt x="89" y="154"/>
                    </a:lnTo>
                    <a:lnTo>
                      <a:pt x="88" y="154"/>
                    </a:lnTo>
                    <a:lnTo>
                      <a:pt x="88" y="151"/>
                    </a:lnTo>
                    <a:lnTo>
                      <a:pt x="88" y="149"/>
                    </a:lnTo>
                    <a:lnTo>
                      <a:pt x="88" y="146"/>
                    </a:lnTo>
                    <a:lnTo>
                      <a:pt x="89" y="144"/>
                    </a:lnTo>
                    <a:lnTo>
                      <a:pt x="88" y="144"/>
                    </a:lnTo>
                    <a:lnTo>
                      <a:pt x="88" y="141"/>
                    </a:lnTo>
                    <a:lnTo>
                      <a:pt x="86" y="141"/>
                    </a:lnTo>
                    <a:lnTo>
                      <a:pt x="86" y="139"/>
                    </a:lnTo>
                    <a:lnTo>
                      <a:pt x="84" y="139"/>
                    </a:lnTo>
                    <a:lnTo>
                      <a:pt x="82" y="137"/>
                    </a:lnTo>
                    <a:lnTo>
                      <a:pt x="82" y="134"/>
                    </a:lnTo>
                    <a:lnTo>
                      <a:pt x="84" y="134"/>
                    </a:lnTo>
                    <a:lnTo>
                      <a:pt x="84" y="132"/>
                    </a:lnTo>
                    <a:lnTo>
                      <a:pt x="86" y="132"/>
                    </a:lnTo>
                    <a:lnTo>
                      <a:pt x="84" y="132"/>
                    </a:lnTo>
                    <a:lnTo>
                      <a:pt x="84" y="129"/>
                    </a:lnTo>
                    <a:lnTo>
                      <a:pt x="86" y="129"/>
                    </a:lnTo>
                    <a:lnTo>
                      <a:pt x="86" y="127"/>
                    </a:lnTo>
                    <a:lnTo>
                      <a:pt x="88" y="127"/>
                    </a:lnTo>
                    <a:lnTo>
                      <a:pt x="88" y="124"/>
                    </a:lnTo>
                    <a:lnTo>
                      <a:pt x="89" y="124"/>
                    </a:lnTo>
                    <a:lnTo>
                      <a:pt x="89" y="122"/>
                    </a:lnTo>
                    <a:lnTo>
                      <a:pt x="89" y="119"/>
                    </a:lnTo>
                    <a:lnTo>
                      <a:pt x="91" y="119"/>
                    </a:lnTo>
                    <a:lnTo>
                      <a:pt x="91" y="117"/>
                    </a:lnTo>
                    <a:lnTo>
                      <a:pt x="91" y="115"/>
                    </a:lnTo>
                    <a:lnTo>
                      <a:pt x="93" y="115"/>
                    </a:lnTo>
                    <a:lnTo>
                      <a:pt x="93" y="112"/>
                    </a:lnTo>
                    <a:lnTo>
                      <a:pt x="93" y="110"/>
                    </a:lnTo>
                    <a:lnTo>
                      <a:pt x="95" y="110"/>
                    </a:lnTo>
                    <a:lnTo>
                      <a:pt x="95" y="107"/>
                    </a:lnTo>
                    <a:lnTo>
                      <a:pt x="96" y="105"/>
                    </a:lnTo>
                    <a:lnTo>
                      <a:pt x="98" y="105"/>
                    </a:lnTo>
                    <a:lnTo>
                      <a:pt x="98" y="102"/>
                    </a:lnTo>
                    <a:lnTo>
                      <a:pt x="98" y="100"/>
                    </a:lnTo>
                    <a:lnTo>
                      <a:pt x="100" y="100"/>
                    </a:lnTo>
                    <a:lnTo>
                      <a:pt x="102" y="100"/>
                    </a:lnTo>
                    <a:lnTo>
                      <a:pt x="102" y="97"/>
                    </a:lnTo>
                    <a:lnTo>
                      <a:pt x="102" y="95"/>
                    </a:lnTo>
                    <a:lnTo>
                      <a:pt x="103" y="95"/>
                    </a:lnTo>
                    <a:lnTo>
                      <a:pt x="103" y="93"/>
                    </a:lnTo>
                    <a:lnTo>
                      <a:pt x="103" y="90"/>
                    </a:lnTo>
                    <a:lnTo>
                      <a:pt x="105" y="90"/>
                    </a:lnTo>
                    <a:lnTo>
                      <a:pt x="107" y="90"/>
                    </a:lnTo>
                    <a:lnTo>
                      <a:pt x="107" y="88"/>
                    </a:lnTo>
                    <a:lnTo>
                      <a:pt x="107" y="85"/>
                    </a:lnTo>
                    <a:lnTo>
                      <a:pt x="109" y="85"/>
                    </a:lnTo>
                    <a:lnTo>
                      <a:pt x="111" y="85"/>
                    </a:lnTo>
                    <a:lnTo>
                      <a:pt x="109" y="85"/>
                    </a:lnTo>
                    <a:lnTo>
                      <a:pt x="111" y="85"/>
                    </a:lnTo>
                    <a:lnTo>
                      <a:pt x="111" y="88"/>
                    </a:lnTo>
                    <a:lnTo>
                      <a:pt x="112" y="88"/>
                    </a:lnTo>
                    <a:lnTo>
                      <a:pt x="114" y="88"/>
                    </a:lnTo>
                    <a:lnTo>
                      <a:pt x="114" y="85"/>
                    </a:lnTo>
                    <a:lnTo>
                      <a:pt x="114" y="83"/>
                    </a:lnTo>
                    <a:lnTo>
                      <a:pt x="114" y="80"/>
                    </a:lnTo>
                    <a:lnTo>
                      <a:pt x="114" y="78"/>
                    </a:lnTo>
                    <a:lnTo>
                      <a:pt x="116" y="78"/>
                    </a:lnTo>
                    <a:lnTo>
                      <a:pt x="116" y="75"/>
                    </a:lnTo>
                    <a:lnTo>
                      <a:pt x="116" y="78"/>
                    </a:lnTo>
                    <a:lnTo>
                      <a:pt x="118" y="78"/>
                    </a:lnTo>
                    <a:lnTo>
                      <a:pt x="118" y="75"/>
                    </a:lnTo>
                    <a:lnTo>
                      <a:pt x="119" y="75"/>
                    </a:lnTo>
                    <a:lnTo>
                      <a:pt x="119" y="73"/>
                    </a:lnTo>
                    <a:lnTo>
                      <a:pt x="119" y="70"/>
                    </a:lnTo>
                    <a:lnTo>
                      <a:pt x="119" y="68"/>
                    </a:lnTo>
                    <a:lnTo>
                      <a:pt x="119" y="66"/>
                    </a:lnTo>
                    <a:lnTo>
                      <a:pt x="119" y="63"/>
                    </a:lnTo>
                    <a:lnTo>
                      <a:pt x="121" y="63"/>
                    </a:lnTo>
                    <a:lnTo>
                      <a:pt x="121" y="61"/>
                    </a:lnTo>
                    <a:lnTo>
                      <a:pt x="121" y="58"/>
                    </a:lnTo>
                    <a:lnTo>
                      <a:pt x="123" y="58"/>
                    </a:lnTo>
                    <a:lnTo>
                      <a:pt x="125" y="58"/>
                    </a:lnTo>
                    <a:lnTo>
                      <a:pt x="125" y="56"/>
                    </a:lnTo>
                    <a:lnTo>
                      <a:pt x="125" y="53"/>
                    </a:lnTo>
                    <a:lnTo>
                      <a:pt x="125" y="51"/>
                    </a:lnTo>
                    <a:lnTo>
                      <a:pt x="125" y="48"/>
                    </a:lnTo>
                    <a:lnTo>
                      <a:pt x="126" y="48"/>
                    </a:lnTo>
                    <a:lnTo>
                      <a:pt x="126" y="46"/>
                    </a:lnTo>
                    <a:lnTo>
                      <a:pt x="125" y="46"/>
                    </a:lnTo>
                    <a:lnTo>
                      <a:pt x="126" y="43"/>
                    </a:lnTo>
                    <a:lnTo>
                      <a:pt x="128" y="43"/>
                    </a:lnTo>
                    <a:lnTo>
                      <a:pt x="130" y="41"/>
                    </a:lnTo>
                    <a:lnTo>
                      <a:pt x="130" y="43"/>
                    </a:lnTo>
                    <a:lnTo>
                      <a:pt x="128" y="43"/>
                    </a:lnTo>
                    <a:lnTo>
                      <a:pt x="128" y="46"/>
                    </a:lnTo>
                    <a:lnTo>
                      <a:pt x="130" y="46"/>
                    </a:lnTo>
                    <a:lnTo>
                      <a:pt x="132" y="46"/>
                    </a:lnTo>
                    <a:lnTo>
                      <a:pt x="133" y="46"/>
                    </a:lnTo>
                    <a:lnTo>
                      <a:pt x="135" y="46"/>
                    </a:lnTo>
                    <a:lnTo>
                      <a:pt x="137" y="46"/>
                    </a:lnTo>
                    <a:lnTo>
                      <a:pt x="137" y="48"/>
                    </a:lnTo>
                    <a:lnTo>
                      <a:pt x="137" y="51"/>
                    </a:lnTo>
                    <a:lnTo>
                      <a:pt x="139" y="51"/>
                    </a:lnTo>
                    <a:lnTo>
                      <a:pt x="140" y="51"/>
                    </a:lnTo>
                    <a:lnTo>
                      <a:pt x="142" y="51"/>
                    </a:lnTo>
                    <a:lnTo>
                      <a:pt x="142" y="48"/>
                    </a:lnTo>
                    <a:lnTo>
                      <a:pt x="142" y="46"/>
                    </a:lnTo>
                    <a:lnTo>
                      <a:pt x="142" y="43"/>
                    </a:lnTo>
                    <a:lnTo>
                      <a:pt x="140" y="43"/>
                    </a:lnTo>
                    <a:lnTo>
                      <a:pt x="142" y="43"/>
                    </a:lnTo>
                    <a:lnTo>
                      <a:pt x="142" y="41"/>
                    </a:lnTo>
                    <a:lnTo>
                      <a:pt x="142" y="39"/>
                    </a:lnTo>
                    <a:lnTo>
                      <a:pt x="144" y="39"/>
                    </a:lnTo>
                    <a:lnTo>
                      <a:pt x="146" y="39"/>
                    </a:lnTo>
                    <a:lnTo>
                      <a:pt x="148" y="39"/>
                    </a:lnTo>
                    <a:lnTo>
                      <a:pt x="148" y="36"/>
                    </a:lnTo>
                    <a:lnTo>
                      <a:pt x="149" y="36"/>
                    </a:lnTo>
                    <a:lnTo>
                      <a:pt x="151" y="36"/>
                    </a:lnTo>
                    <a:lnTo>
                      <a:pt x="153" y="36"/>
                    </a:lnTo>
                    <a:lnTo>
                      <a:pt x="155" y="36"/>
                    </a:lnTo>
                    <a:lnTo>
                      <a:pt x="155" y="34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6" name="Freeform 114"/>
              <p:cNvSpPr>
                <a:spLocks/>
              </p:cNvSpPr>
              <p:nvPr/>
            </p:nvSpPr>
            <p:spPr bwMode="auto">
              <a:xfrm>
                <a:off x="2460" y="3098"/>
                <a:ext cx="189" cy="152"/>
              </a:xfrm>
              <a:custGeom>
                <a:avLst/>
                <a:gdLst>
                  <a:gd name="T0" fmla="*/ 187 w 189"/>
                  <a:gd name="T1" fmla="*/ 10 h 152"/>
                  <a:gd name="T2" fmla="*/ 187 w 189"/>
                  <a:gd name="T3" fmla="*/ 15 h 152"/>
                  <a:gd name="T4" fmla="*/ 187 w 189"/>
                  <a:gd name="T5" fmla="*/ 29 h 152"/>
                  <a:gd name="T6" fmla="*/ 187 w 189"/>
                  <a:gd name="T7" fmla="*/ 44 h 152"/>
                  <a:gd name="T8" fmla="*/ 187 w 189"/>
                  <a:gd name="T9" fmla="*/ 59 h 152"/>
                  <a:gd name="T10" fmla="*/ 189 w 189"/>
                  <a:gd name="T11" fmla="*/ 61 h 152"/>
                  <a:gd name="T12" fmla="*/ 189 w 189"/>
                  <a:gd name="T13" fmla="*/ 78 h 152"/>
                  <a:gd name="T14" fmla="*/ 189 w 189"/>
                  <a:gd name="T15" fmla="*/ 103 h 152"/>
                  <a:gd name="T16" fmla="*/ 189 w 189"/>
                  <a:gd name="T17" fmla="*/ 117 h 152"/>
                  <a:gd name="T18" fmla="*/ 189 w 189"/>
                  <a:gd name="T19" fmla="*/ 125 h 152"/>
                  <a:gd name="T20" fmla="*/ 189 w 189"/>
                  <a:gd name="T21" fmla="*/ 132 h 152"/>
                  <a:gd name="T22" fmla="*/ 189 w 189"/>
                  <a:gd name="T23" fmla="*/ 142 h 152"/>
                  <a:gd name="T24" fmla="*/ 185 w 189"/>
                  <a:gd name="T25" fmla="*/ 152 h 152"/>
                  <a:gd name="T26" fmla="*/ 168 w 189"/>
                  <a:gd name="T27" fmla="*/ 152 h 152"/>
                  <a:gd name="T28" fmla="*/ 155 w 189"/>
                  <a:gd name="T29" fmla="*/ 152 h 152"/>
                  <a:gd name="T30" fmla="*/ 141 w 189"/>
                  <a:gd name="T31" fmla="*/ 152 h 152"/>
                  <a:gd name="T32" fmla="*/ 127 w 189"/>
                  <a:gd name="T33" fmla="*/ 152 h 152"/>
                  <a:gd name="T34" fmla="*/ 111 w 189"/>
                  <a:gd name="T35" fmla="*/ 152 h 152"/>
                  <a:gd name="T36" fmla="*/ 92 w 189"/>
                  <a:gd name="T37" fmla="*/ 152 h 152"/>
                  <a:gd name="T38" fmla="*/ 76 w 189"/>
                  <a:gd name="T39" fmla="*/ 152 h 152"/>
                  <a:gd name="T40" fmla="*/ 62 w 189"/>
                  <a:gd name="T41" fmla="*/ 152 h 152"/>
                  <a:gd name="T42" fmla="*/ 55 w 189"/>
                  <a:gd name="T43" fmla="*/ 152 h 152"/>
                  <a:gd name="T44" fmla="*/ 51 w 189"/>
                  <a:gd name="T45" fmla="*/ 152 h 152"/>
                  <a:gd name="T46" fmla="*/ 48 w 189"/>
                  <a:gd name="T47" fmla="*/ 152 h 152"/>
                  <a:gd name="T48" fmla="*/ 44 w 189"/>
                  <a:gd name="T49" fmla="*/ 152 h 152"/>
                  <a:gd name="T50" fmla="*/ 39 w 189"/>
                  <a:gd name="T51" fmla="*/ 152 h 152"/>
                  <a:gd name="T52" fmla="*/ 27 w 189"/>
                  <a:gd name="T53" fmla="*/ 152 h 152"/>
                  <a:gd name="T54" fmla="*/ 9 w 189"/>
                  <a:gd name="T55" fmla="*/ 152 h 152"/>
                  <a:gd name="T56" fmla="*/ 4 w 189"/>
                  <a:gd name="T57" fmla="*/ 147 h 152"/>
                  <a:gd name="T58" fmla="*/ 4 w 189"/>
                  <a:gd name="T59" fmla="*/ 135 h 152"/>
                  <a:gd name="T60" fmla="*/ 4 w 189"/>
                  <a:gd name="T61" fmla="*/ 122 h 152"/>
                  <a:gd name="T62" fmla="*/ 4 w 189"/>
                  <a:gd name="T63" fmla="*/ 113 h 152"/>
                  <a:gd name="T64" fmla="*/ 4 w 189"/>
                  <a:gd name="T65" fmla="*/ 98 h 152"/>
                  <a:gd name="T66" fmla="*/ 4 w 189"/>
                  <a:gd name="T67" fmla="*/ 91 h 152"/>
                  <a:gd name="T68" fmla="*/ 4 w 189"/>
                  <a:gd name="T69" fmla="*/ 73 h 152"/>
                  <a:gd name="T70" fmla="*/ 4 w 189"/>
                  <a:gd name="T71" fmla="*/ 61 h 152"/>
                  <a:gd name="T72" fmla="*/ 0 w 189"/>
                  <a:gd name="T73" fmla="*/ 51 h 152"/>
                  <a:gd name="T74" fmla="*/ 0 w 189"/>
                  <a:gd name="T75" fmla="*/ 44 h 152"/>
                  <a:gd name="T76" fmla="*/ 0 w 189"/>
                  <a:gd name="T77" fmla="*/ 29 h 152"/>
                  <a:gd name="T78" fmla="*/ 7 w 189"/>
                  <a:gd name="T79" fmla="*/ 29 h 152"/>
                  <a:gd name="T80" fmla="*/ 18 w 189"/>
                  <a:gd name="T81" fmla="*/ 29 h 152"/>
                  <a:gd name="T82" fmla="*/ 27 w 189"/>
                  <a:gd name="T83" fmla="*/ 29 h 152"/>
                  <a:gd name="T84" fmla="*/ 27 w 189"/>
                  <a:gd name="T85" fmla="*/ 29 h 152"/>
                  <a:gd name="T86" fmla="*/ 32 w 189"/>
                  <a:gd name="T87" fmla="*/ 27 h 152"/>
                  <a:gd name="T88" fmla="*/ 32 w 189"/>
                  <a:gd name="T89" fmla="*/ 7 h 152"/>
                  <a:gd name="T90" fmla="*/ 37 w 189"/>
                  <a:gd name="T91" fmla="*/ 0 h 152"/>
                  <a:gd name="T92" fmla="*/ 55 w 189"/>
                  <a:gd name="T93" fmla="*/ 0 h 152"/>
                  <a:gd name="T94" fmla="*/ 62 w 189"/>
                  <a:gd name="T95" fmla="*/ 0 h 152"/>
                  <a:gd name="T96" fmla="*/ 74 w 189"/>
                  <a:gd name="T97" fmla="*/ 0 h 152"/>
                  <a:gd name="T98" fmla="*/ 85 w 189"/>
                  <a:gd name="T99" fmla="*/ 0 h 152"/>
                  <a:gd name="T100" fmla="*/ 110 w 189"/>
                  <a:gd name="T101" fmla="*/ 0 h 152"/>
                  <a:gd name="T102" fmla="*/ 122 w 189"/>
                  <a:gd name="T103" fmla="*/ 0 h 152"/>
                  <a:gd name="T104" fmla="*/ 133 w 189"/>
                  <a:gd name="T105" fmla="*/ 0 h 152"/>
                  <a:gd name="T106" fmla="*/ 150 w 189"/>
                  <a:gd name="T107" fmla="*/ 0 h 152"/>
                  <a:gd name="T108" fmla="*/ 159 w 189"/>
                  <a:gd name="T109" fmla="*/ 0 h 152"/>
                  <a:gd name="T110" fmla="*/ 170 w 189"/>
                  <a:gd name="T111" fmla="*/ 0 h 152"/>
                  <a:gd name="T112" fmla="*/ 185 w 189"/>
                  <a:gd name="T113" fmla="*/ 0 h 1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89"/>
                  <a:gd name="T172" fmla="*/ 0 h 152"/>
                  <a:gd name="T173" fmla="*/ 189 w 189"/>
                  <a:gd name="T174" fmla="*/ 152 h 1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89" h="152">
                    <a:moveTo>
                      <a:pt x="187" y="0"/>
                    </a:moveTo>
                    <a:lnTo>
                      <a:pt x="187" y="0"/>
                    </a:lnTo>
                    <a:lnTo>
                      <a:pt x="187" y="2"/>
                    </a:lnTo>
                    <a:lnTo>
                      <a:pt x="187" y="5"/>
                    </a:lnTo>
                    <a:lnTo>
                      <a:pt x="187" y="7"/>
                    </a:lnTo>
                    <a:lnTo>
                      <a:pt x="187" y="10"/>
                    </a:lnTo>
                    <a:lnTo>
                      <a:pt x="187" y="12"/>
                    </a:lnTo>
                    <a:lnTo>
                      <a:pt x="187" y="15"/>
                    </a:lnTo>
                    <a:lnTo>
                      <a:pt x="187" y="20"/>
                    </a:lnTo>
                    <a:lnTo>
                      <a:pt x="187" y="22"/>
                    </a:lnTo>
                    <a:lnTo>
                      <a:pt x="187" y="29"/>
                    </a:lnTo>
                    <a:lnTo>
                      <a:pt x="187" y="34"/>
                    </a:lnTo>
                    <a:lnTo>
                      <a:pt x="187" y="41"/>
                    </a:lnTo>
                    <a:lnTo>
                      <a:pt x="187" y="44"/>
                    </a:lnTo>
                    <a:lnTo>
                      <a:pt x="187" y="46"/>
                    </a:lnTo>
                    <a:lnTo>
                      <a:pt x="187" y="51"/>
                    </a:lnTo>
                    <a:lnTo>
                      <a:pt x="187" y="54"/>
                    </a:lnTo>
                    <a:lnTo>
                      <a:pt x="187" y="56"/>
                    </a:lnTo>
                    <a:lnTo>
                      <a:pt x="187" y="59"/>
                    </a:lnTo>
                    <a:lnTo>
                      <a:pt x="189" y="59"/>
                    </a:lnTo>
                    <a:lnTo>
                      <a:pt x="189" y="61"/>
                    </a:lnTo>
                    <a:lnTo>
                      <a:pt x="189" y="66"/>
                    </a:lnTo>
                    <a:lnTo>
                      <a:pt x="189" y="73"/>
                    </a:lnTo>
                    <a:lnTo>
                      <a:pt x="189" y="76"/>
                    </a:lnTo>
                    <a:lnTo>
                      <a:pt x="189" y="78"/>
                    </a:lnTo>
                    <a:lnTo>
                      <a:pt x="189" y="81"/>
                    </a:lnTo>
                    <a:lnTo>
                      <a:pt x="189" y="86"/>
                    </a:lnTo>
                    <a:lnTo>
                      <a:pt x="189" y="91"/>
                    </a:lnTo>
                    <a:lnTo>
                      <a:pt x="189" y="103"/>
                    </a:lnTo>
                    <a:lnTo>
                      <a:pt x="189" y="105"/>
                    </a:lnTo>
                    <a:lnTo>
                      <a:pt x="189" y="110"/>
                    </a:lnTo>
                    <a:lnTo>
                      <a:pt x="189" y="113"/>
                    </a:lnTo>
                    <a:lnTo>
                      <a:pt x="189" y="115"/>
                    </a:lnTo>
                    <a:lnTo>
                      <a:pt x="189" y="117"/>
                    </a:lnTo>
                    <a:lnTo>
                      <a:pt x="189" y="120"/>
                    </a:lnTo>
                    <a:lnTo>
                      <a:pt x="189" y="122"/>
                    </a:lnTo>
                    <a:lnTo>
                      <a:pt x="189" y="125"/>
                    </a:lnTo>
                    <a:lnTo>
                      <a:pt x="189" y="127"/>
                    </a:lnTo>
                    <a:lnTo>
                      <a:pt x="189" y="130"/>
                    </a:lnTo>
                    <a:lnTo>
                      <a:pt x="189" y="132"/>
                    </a:lnTo>
                    <a:lnTo>
                      <a:pt x="189" y="135"/>
                    </a:lnTo>
                    <a:lnTo>
                      <a:pt x="189" y="137"/>
                    </a:lnTo>
                    <a:lnTo>
                      <a:pt x="189" y="139"/>
                    </a:lnTo>
                    <a:lnTo>
                      <a:pt x="189" y="142"/>
                    </a:lnTo>
                    <a:lnTo>
                      <a:pt x="189" y="144"/>
                    </a:lnTo>
                    <a:lnTo>
                      <a:pt x="189" y="147"/>
                    </a:lnTo>
                    <a:lnTo>
                      <a:pt x="189" y="152"/>
                    </a:lnTo>
                    <a:lnTo>
                      <a:pt x="185" y="152"/>
                    </a:lnTo>
                    <a:lnTo>
                      <a:pt x="184" y="152"/>
                    </a:lnTo>
                    <a:lnTo>
                      <a:pt x="180" y="152"/>
                    </a:lnTo>
                    <a:lnTo>
                      <a:pt x="178" y="152"/>
                    </a:lnTo>
                    <a:lnTo>
                      <a:pt x="177" y="152"/>
                    </a:lnTo>
                    <a:lnTo>
                      <a:pt x="175" y="152"/>
                    </a:lnTo>
                    <a:lnTo>
                      <a:pt x="173" y="152"/>
                    </a:lnTo>
                    <a:lnTo>
                      <a:pt x="170" y="152"/>
                    </a:lnTo>
                    <a:lnTo>
                      <a:pt x="168" y="152"/>
                    </a:lnTo>
                    <a:lnTo>
                      <a:pt x="166" y="152"/>
                    </a:lnTo>
                    <a:lnTo>
                      <a:pt x="161" y="152"/>
                    </a:lnTo>
                    <a:lnTo>
                      <a:pt x="159" y="152"/>
                    </a:lnTo>
                    <a:lnTo>
                      <a:pt x="155" y="152"/>
                    </a:lnTo>
                    <a:lnTo>
                      <a:pt x="152" y="152"/>
                    </a:lnTo>
                    <a:lnTo>
                      <a:pt x="150" y="152"/>
                    </a:lnTo>
                    <a:lnTo>
                      <a:pt x="147" y="152"/>
                    </a:lnTo>
                    <a:lnTo>
                      <a:pt x="143" y="152"/>
                    </a:lnTo>
                    <a:lnTo>
                      <a:pt x="141" y="152"/>
                    </a:lnTo>
                    <a:lnTo>
                      <a:pt x="138" y="152"/>
                    </a:lnTo>
                    <a:lnTo>
                      <a:pt x="136" y="152"/>
                    </a:lnTo>
                    <a:lnTo>
                      <a:pt x="133" y="152"/>
                    </a:lnTo>
                    <a:lnTo>
                      <a:pt x="129" y="152"/>
                    </a:lnTo>
                    <a:lnTo>
                      <a:pt x="127" y="152"/>
                    </a:lnTo>
                    <a:lnTo>
                      <a:pt x="124" y="152"/>
                    </a:lnTo>
                    <a:lnTo>
                      <a:pt x="118" y="152"/>
                    </a:lnTo>
                    <a:lnTo>
                      <a:pt x="117" y="152"/>
                    </a:lnTo>
                    <a:lnTo>
                      <a:pt x="113" y="152"/>
                    </a:lnTo>
                    <a:lnTo>
                      <a:pt x="111" y="152"/>
                    </a:lnTo>
                    <a:lnTo>
                      <a:pt x="106" y="152"/>
                    </a:lnTo>
                    <a:lnTo>
                      <a:pt x="101" y="152"/>
                    </a:lnTo>
                    <a:lnTo>
                      <a:pt x="97" y="152"/>
                    </a:lnTo>
                    <a:lnTo>
                      <a:pt x="92" y="152"/>
                    </a:lnTo>
                    <a:lnTo>
                      <a:pt x="81" y="152"/>
                    </a:lnTo>
                    <a:lnTo>
                      <a:pt x="80" y="152"/>
                    </a:lnTo>
                    <a:lnTo>
                      <a:pt x="76" y="152"/>
                    </a:lnTo>
                    <a:lnTo>
                      <a:pt x="74" y="152"/>
                    </a:lnTo>
                    <a:lnTo>
                      <a:pt x="73" y="152"/>
                    </a:lnTo>
                    <a:lnTo>
                      <a:pt x="71" y="152"/>
                    </a:lnTo>
                    <a:lnTo>
                      <a:pt x="69" y="152"/>
                    </a:lnTo>
                    <a:lnTo>
                      <a:pt x="67" y="152"/>
                    </a:lnTo>
                    <a:lnTo>
                      <a:pt x="66" y="152"/>
                    </a:lnTo>
                    <a:lnTo>
                      <a:pt x="62" y="152"/>
                    </a:lnTo>
                    <a:lnTo>
                      <a:pt x="60" y="152"/>
                    </a:lnTo>
                    <a:lnTo>
                      <a:pt x="58" y="152"/>
                    </a:lnTo>
                    <a:lnTo>
                      <a:pt x="57" y="152"/>
                    </a:lnTo>
                    <a:lnTo>
                      <a:pt x="55" y="152"/>
                    </a:lnTo>
                    <a:lnTo>
                      <a:pt x="53" y="152"/>
                    </a:lnTo>
                    <a:lnTo>
                      <a:pt x="51" y="152"/>
                    </a:lnTo>
                    <a:lnTo>
                      <a:pt x="50" y="152"/>
                    </a:lnTo>
                    <a:lnTo>
                      <a:pt x="48" y="152"/>
                    </a:lnTo>
                    <a:lnTo>
                      <a:pt x="46" y="152"/>
                    </a:lnTo>
                    <a:lnTo>
                      <a:pt x="44" y="152"/>
                    </a:lnTo>
                    <a:lnTo>
                      <a:pt x="43" y="152"/>
                    </a:lnTo>
                    <a:lnTo>
                      <a:pt x="41" y="152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36" y="152"/>
                    </a:lnTo>
                    <a:lnTo>
                      <a:pt x="30" y="152"/>
                    </a:lnTo>
                    <a:lnTo>
                      <a:pt x="27" y="152"/>
                    </a:lnTo>
                    <a:lnTo>
                      <a:pt x="25" y="152"/>
                    </a:lnTo>
                    <a:lnTo>
                      <a:pt x="20" y="152"/>
                    </a:lnTo>
                    <a:lnTo>
                      <a:pt x="13" y="152"/>
                    </a:lnTo>
                    <a:lnTo>
                      <a:pt x="11" y="152"/>
                    </a:lnTo>
                    <a:lnTo>
                      <a:pt x="9" y="152"/>
                    </a:lnTo>
                    <a:lnTo>
                      <a:pt x="6" y="152"/>
                    </a:lnTo>
                    <a:lnTo>
                      <a:pt x="4" y="152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4" y="144"/>
                    </a:lnTo>
                    <a:lnTo>
                      <a:pt x="4" y="139"/>
                    </a:lnTo>
                    <a:lnTo>
                      <a:pt x="4" y="137"/>
                    </a:lnTo>
                    <a:lnTo>
                      <a:pt x="4" y="135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4" y="127"/>
                    </a:lnTo>
                    <a:lnTo>
                      <a:pt x="4" y="122"/>
                    </a:lnTo>
                    <a:lnTo>
                      <a:pt x="4" y="120"/>
                    </a:lnTo>
                    <a:lnTo>
                      <a:pt x="4" y="117"/>
                    </a:lnTo>
                    <a:lnTo>
                      <a:pt x="4" y="115"/>
                    </a:lnTo>
                    <a:lnTo>
                      <a:pt x="4" y="113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4" y="105"/>
                    </a:lnTo>
                    <a:lnTo>
                      <a:pt x="4" y="103"/>
                    </a:lnTo>
                    <a:lnTo>
                      <a:pt x="4" y="100"/>
                    </a:lnTo>
                    <a:lnTo>
                      <a:pt x="4" y="98"/>
                    </a:lnTo>
                    <a:lnTo>
                      <a:pt x="4" y="95"/>
                    </a:lnTo>
                    <a:lnTo>
                      <a:pt x="4" y="91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4" y="83"/>
                    </a:lnTo>
                    <a:lnTo>
                      <a:pt x="4" y="81"/>
                    </a:lnTo>
                    <a:lnTo>
                      <a:pt x="4" y="73"/>
                    </a:lnTo>
                    <a:lnTo>
                      <a:pt x="4" y="71"/>
                    </a:lnTo>
                    <a:lnTo>
                      <a:pt x="4" y="68"/>
                    </a:lnTo>
                    <a:lnTo>
                      <a:pt x="4" y="66"/>
                    </a:lnTo>
                    <a:lnTo>
                      <a:pt x="4" y="64"/>
                    </a:lnTo>
                    <a:lnTo>
                      <a:pt x="4" y="61"/>
                    </a:lnTo>
                    <a:lnTo>
                      <a:pt x="4" y="59"/>
                    </a:lnTo>
                    <a:lnTo>
                      <a:pt x="2" y="59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2" y="29"/>
                    </a:lnTo>
                    <a:lnTo>
                      <a:pt x="4" y="29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13" y="29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8" y="29"/>
                    </a:lnTo>
                    <a:lnTo>
                      <a:pt x="21" y="29"/>
                    </a:lnTo>
                    <a:lnTo>
                      <a:pt x="23" y="29"/>
                    </a:lnTo>
                    <a:lnTo>
                      <a:pt x="25" y="29"/>
                    </a:lnTo>
                    <a:lnTo>
                      <a:pt x="27" y="29"/>
                    </a:lnTo>
                    <a:lnTo>
                      <a:pt x="29" y="29"/>
                    </a:lnTo>
                    <a:lnTo>
                      <a:pt x="32" y="29"/>
                    </a:lnTo>
                    <a:lnTo>
                      <a:pt x="32" y="27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5"/>
                    </a:lnTo>
                    <a:lnTo>
                      <a:pt x="32" y="12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2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3" y="0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103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10" y="0"/>
                    </a:lnTo>
                    <a:lnTo>
                      <a:pt x="111" y="0"/>
                    </a:lnTo>
                    <a:lnTo>
                      <a:pt x="115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31" y="0"/>
                    </a:lnTo>
                    <a:lnTo>
                      <a:pt x="133" y="0"/>
                    </a:lnTo>
                    <a:lnTo>
                      <a:pt x="138" y="0"/>
                    </a:lnTo>
                    <a:lnTo>
                      <a:pt x="140" y="0"/>
                    </a:lnTo>
                    <a:lnTo>
                      <a:pt x="141" y="0"/>
                    </a:lnTo>
                    <a:lnTo>
                      <a:pt x="147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3" y="0"/>
                    </a:lnTo>
                    <a:lnTo>
                      <a:pt x="168" y="0"/>
                    </a:lnTo>
                    <a:lnTo>
                      <a:pt x="170" y="0"/>
                    </a:lnTo>
                    <a:lnTo>
                      <a:pt x="171" y="0"/>
                    </a:lnTo>
                    <a:lnTo>
                      <a:pt x="175" y="0"/>
                    </a:lnTo>
                    <a:lnTo>
                      <a:pt x="180" y="0"/>
                    </a:lnTo>
                    <a:lnTo>
                      <a:pt x="184" y="0"/>
                    </a:lnTo>
                    <a:lnTo>
                      <a:pt x="185" y="0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7" name="Freeform 115"/>
              <p:cNvSpPr>
                <a:spLocks/>
              </p:cNvSpPr>
              <p:nvPr/>
            </p:nvSpPr>
            <p:spPr bwMode="auto">
              <a:xfrm>
                <a:off x="2460" y="3098"/>
                <a:ext cx="189" cy="152"/>
              </a:xfrm>
              <a:custGeom>
                <a:avLst/>
                <a:gdLst>
                  <a:gd name="T0" fmla="*/ 187 w 189"/>
                  <a:gd name="T1" fmla="*/ 10 h 152"/>
                  <a:gd name="T2" fmla="*/ 187 w 189"/>
                  <a:gd name="T3" fmla="*/ 15 h 152"/>
                  <a:gd name="T4" fmla="*/ 187 w 189"/>
                  <a:gd name="T5" fmla="*/ 29 h 152"/>
                  <a:gd name="T6" fmla="*/ 187 w 189"/>
                  <a:gd name="T7" fmla="*/ 44 h 152"/>
                  <a:gd name="T8" fmla="*/ 187 w 189"/>
                  <a:gd name="T9" fmla="*/ 59 h 152"/>
                  <a:gd name="T10" fmla="*/ 189 w 189"/>
                  <a:gd name="T11" fmla="*/ 61 h 152"/>
                  <a:gd name="T12" fmla="*/ 189 w 189"/>
                  <a:gd name="T13" fmla="*/ 78 h 152"/>
                  <a:gd name="T14" fmla="*/ 189 w 189"/>
                  <a:gd name="T15" fmla="*/ 103 h 152"/>
                  <a:gd name="T16" fmla="*/ 189 w 189"/>
                  <a:gd name="T17" fmla="*/ 117 h 152"/>
                  <a:gd name="T18" fmla="*/ 189 w 189"/>
                  <a:gd name="T19" fmla="*/ 125 h 152"/>
                  <a:gd name="T20" fmla="*/ 189 w 189"/>
                  <a:gd name="T21" fmla="*/ 132 h 152"/>
                  <a:gd name="T22" fmla="*/ 189 w 189"/>
                  <a:gd name="T23" fmla="*/ 142 h 152"/>
                  <a:gd name="T24" fmla="*/ 185 w 189"/>
                  <a:gd name="T25" fmla="*/ 152 h 152"/>
                  <a:gd name="T26" fmla="*/ 168 w 189"/>
                  <a:gd name="T27" fmla="*/ 152 h 152"/>
                  <a:gd name="T28" fmla="*/ 155 w 189"/>
                  <a:gd name="T29" fmla="*/ 152 h 152"/>
                  <a:gd name="T30" fmla="*/ 141 w 189"/>
                  <a:gd name="T31" fmla="*/ 152 h 152"/>
                  <a:gd name="T32" fmla="*/ 127 w 189"/>
                  <a:gd name="T33" fmla="*/ 152 h 152"/>
                  <a:gd name="T34" fmla="*/ 111 w 189"/>
                  <a:gd name="T35" fmla="*/ 152 h 152"/>
                  <a:gd name="T36" fmla="*/ 92 w 189"/>
                  <a:gd name="T37" fmla="*/ 152 h 152"/>
                  <a:gd name="T38" fmla="*/ 76 w 189"/>
                  <a:gd name="T39" fmla="*/ 152 h 152"/>
                  <a:gd name="T40" fmla="*/ 62 w 189"/>
                  <a:gd name="T41" fmla="*/ 152 h 152"/>
                  <a:gd name="T42" fmla="*/ 55 w 189"/>
                  <a:gd name="T43" fmla="*/ 152 h 152"/>
                  <a:gd name="T44" fmla="*/ 51 w 189"/>
                  <a:gd name="T45" fmla="*/ 152 h 152"/>
                  <a:gd name="T46" fmla="*/ 48 w 189"/>
                  <a:gd name="T47" fmla="*/ 152 h 152"/>
                  <a:gd name="T48" fmla="*/ 44 w 189"/>
                  <a:gd name="T49" fmla="*/ 152 h 152"/>
                  <a:gd name="T50" fmla="*/ 39 w 189"/>
                  <a:gd name="T51" fmla="*/ 152 h 152"/>
                  <a:gd name="T52" fmla="*/ 27 w 189"/>
                  <a:gd name="T53" fmla="*/ 152 h 152"/>
                  <a:gd name="T54" fmla="*/ 9 w 189"/>
                  <a:gd name="T55" fmla="*/ 152 h 152"/>
                  <a:gd name="T56" fmla="*/ 4 w 189"/>
                  <a:gd name="T57" fmla="*/ 147 h 152"/>
                  <a:gd name="T58" fmla="*/ 4 w 189"/>
                  <a:gd name="T59" fmla="*/ 135 h 152"/>
                  <a:gd name="T60" fmla="*/ 4 w 189"/>
                  <a:gd name="T61" fmla="*/ 122 h 152"/>
                  <a:gd name="T62" fmla="*/ 4 w 189"/>
                  <a:gd name="T63" fmla="*/ 113 h 152"/>
                  <a:gd name="T64" fmla="*/ 4 w 189"/>
                  <a:gd name="T65" fmla="*/ 98 h 152"/>
                  <a:gd name="T66" fmla="*/ 4 w 189"/>
                  <a:gd name="T67" fmla="*/ 91 h 152"/>
                  <a:gd name="T68" fmla="*/ 4 w 189"/>
                  <a:gd name="T69" fmla="*/ 73 h 152"/>
                  <a:gd name="T70" fmla="*/ 4 w 189"/>
                  <a:gd name="T71" fmla="*/ 61 h 152"/>
                  <a:gd name="T72" fmla="*/ 0 w 189"/>
                  <a:gd name="T73" fmla="*/ 51 h 152"/>
                  <a:gd name="T74" fmla="*/ 0 w 189"/>
                  <a:gd name="T75" fmla="*/ 44 h 152"/>
                  <a:gd name="T76" fmla="*/ 0 w 189"/>
                  <a:gd name="T77" fmla="*/ 29 h 152"/>
                  <a:gd name="T78" fmla="*/ 7 w 189"/>
                  <a:gd name="T79" fmla="*/ 29 h 152"/>
                  <a:gd name="T80" fmla="*/ 18 w 189"/>
                  <a:gd name="T81" fmla="*/ 29 h 152"/>
                  <a:gd name="T82" fmla="*/ 27 w 189"/>
                  <a:gd name="T83" fmla="*/ 29 h 152"/>
                  <a:gd name="T84" fmla="*/ 27 w 189"/>
                  <a:gd name="T85" fmla="*/ 29 h 152"/>
                  <a:gd name="T86" fmla="*/ 32 w 189"/>
                  <a:gd name="T87" fmla="*/ 27 h 152"/>
                  <a:gd name="T88" fmla="*/ 32 w 189"/>
                  <a:gd name="T89" fmla="*/ 7 h 152"/>
                  <a:gd name="T90" fmla="*/ 37 w 189"/>
                  <a:gd name="T91" fmla="*/ 0 h 152"/>
                  <a:gd name="T92" fmla="*/ 55 w 189"/>
                  <a:gd name="T93" fmla="*/ 0 h 152"/>
                  <a:gd name="T94" fmla="*/ 62 w 189"/>
                  <a:gd name="T95" fmla="*/ 0 h 152"/>
                  <a:gd name="T96" fmla="*/ 74 w 189"/>
                  <a:gd name="T97" fmla="*/ 0 h 152"/>
                  <a:gd name="T98" fmla="*/ 85 w 189"/>
                  <a:gd name="T99" fmla="*/ 0 h 152"/>
                  <a:gd name="T100" fmla="*/ 110 w 189"/>
                  <a:gd name="T101" fmla="*/ 0 h 152"/>
                  <a:gd name="T102" fmla="*/ 122 w 189"/>
                  <a:gd name="T103" fmla="*/ 0 h 152"/>
                  <a:gd name="T104" fmla="*/ 133 w 189"/>
                  <a:gd name="T105" fmla="*/ 0 h 152"/>
                  <a:gd name="T106" fmla="*/ 150 w 189"/>
                  <a:gd name="T107" fmla="*/ 0 h 152"/>
                  <a:gd name="T108" fmla="*/ 159 w 189"/>
                  <a:gd name="T109" fmla="*/ 0 h 152"/>
                  <a:gd name="T110" fmla="*/ 170 w 189"/>
                  <a:gd name="T111" fmla="*/ 0 h 152"/>
                  <a:gd name="T112" fmla="*/ 185 w 189"/>
                  <a:gd name="T113" fmla="*/ 0 h 15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89"/>
                  <a:gd name="T172" fmla="*/ 0 h 152"/>
                  <a:gd name="T173" fmla="*/ 189 w 189"/>
                  <a:gd name="T174" fmla="*/ 152 h 15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89" h="152">
                    <a:moveTo>
                      <a:pt x="187" y="0"/>
                    </a:moveTo>
                    <a:lnTo>
                      <a:pt x="187" y="0"/>
                    </a:lnTo>
                    <a:lnTo>
                      <a:pt x="187" y="2"/>
                    </a:lnTo>
                    <a:lnTo>
                      <a:pt x="187" y="5"/>
                    </a:lnTo>
                    <a:lnTo>
                      <a:pt x="187" y="7"/>
                    </a:lnTo>
                    <a:lnTo>
                      <a:pt x="187" y="10"/>
                    </a:lnTo>
                    <a:lnTo>
                      <a:pt x="187" y="12"/>
                    </a:lnTo>
                    <a:lnTo>
                      <a:pt x="187" y="15"/>
                    </a:lnTo>
                    <a:lnTo>
                      <a:pt x="187" y="20"/>
                    </a:lnTo>
                    <a:lnTo>
                      <a:pt x="187" y="22"/>
                    </a:lnTo>
                    <a:lnTo>
                      <a:pt x="187" y="29"/>
                    </a:lnTo>
                    <a:lnTo>
                      <a:pt x="187" y="34"/>
                    </a:lnTo>
                    <a:lnTo>
                      <a:pt x="187" y="41"/>
                    </a:lnTo>
                    <a:lnTo>
                      <a:pt x="187" y="44"/>
                    </a:lnTo>
                    <a:lnTo>
                      <a:pt x="187" y="46"/>
                    </a:lnTo>
                    <a:lnTo>
                      <a:pt x="187" y="51"/>
                    </a:lnTo>
                    <a:lnTo>
                      <a:pt x="187" y="54"/>
                    </a:lnTo>
                    <a:lnTo>
                      <a:pt x="187" y="56"/>
                    </a:lnTo>
                    <a:lnTo>
                      <a:pt x="187" y="59"/>
                    </a:lnTo>
                    <a:lnTo>
                      <a:pt x="189" y="59"/>
                    </a:lnTo>
                    <a:lnTo>
                      <a:pt x="189" y="61"/>
                    </a:lnTo>
                    <a:lnTo>
                      <a:pt x="189" y="66"/>
                    </a:lnTo>
                    <a:lnTo>
                      <a:pt x="189" y="73"/>
                    </a:lnTo>
                    <a:lnTo>
                      <a:pt x="189" y="76"/>
                    </a:lnTo>
                    <a:lnTo>
                      <a:pt x="189" y="78"/>
                    </a:lnTo>
                    <a:lnTo>
                      <a:pt x="189" y="81"/>
                    </a:lnTo>
                    <a:lnTo>
                      <a:pt x="189" y="86"/>
                    </a:lnTo>
                    <a:lnTo>
                      <a:pt x="189" y="91"/>
                    </a:lnTo>
                    <a:lnTo>
                      <a:pt x="189" y="103"/>
                    </a:lnTo>
                    <a:lnTo>
                      <a:pt x="189" y="105"/>
                    </a:lnTo>
                    <a:lnTo>
                      <a:pt x="189" y="110"/>
                    </a:lnTo>
                    <a:lnTo>
                      <a:pt x="189" y="113"/>
                    </a:lnTo>
                    <a:lnTo>
                      <a:pt x="189" y="115"/>
                    </a:lnTo>
                    <a:lnTo>
                      <a:pt x="189" y="117"/>
                    </a:lnTo>
                    <a:lnTo>
                      <a:pt x="189" y="120"/>
                    </a:lnTo>
                    <a:lnTo>
                      <a:pt x="189" y="122"/>
                    </a:lnTo>
                    <a:lnTo>
                      <a:pt x="189" y="125"/>
                    </a:lnTo>
                    <a:lnTo>
                      <a:pt x="189" y="127"/>
                    </a:lnTo>
                    <a:lnTo>
                      <a:pt x="189" y="130"/>
                    </a:lnTo>
                    <a:lnTo>
                      <a:pt x="189" y="132"/>
                    </a:lnTo>
                    <a:lnTo>
                      <a:pt x="189" y="135"/>
                    </a:lnTo>
                    <a:lnTo>
                      <a:pt x="189" y="137"/>
                    </a:lnTo>
                    <a:lnTo>
                      <a:pt x="189" y="139"/>
                    </a:lnTo>
                    <a:lnTo>
                      <a:pt x="189" y="142"/>
                    </a:lnTo>
                    <a:lnTo>
                      <a:pt x="189" y="144"/>
                    </a:lnTo>
                    <a:lnTo>
                      <a:pt x="189" y="147"/>
                    </a:lnTo>
                    <a:lnTo>
                      <a:pt x="189" y="152"/>
                    </a:lnTo>
                    <a:lnTo>
                      <a:pt x="185" y="152"/>
                    </a:lnTo>
                    <a:lnTo>
                      <a:pt x="184" y="152"/>
                    </a:lnTo>
                    <a:lnTo>
                      <a:pt x="180" y="152"/>
                    </a:lnTo>
                    <a:lnTo>
                      <a:pt x="178" y="152"/>
                    </a:lnTo>
                    <a:lnTo>
                      <a:pt x="177" y="152"/>
                    </a:lnTo>
                    <a:lnTo>
                      <a:pt x="175" y="152"/>
                    </a:lnTo>
                    <a:lnTo>
                      <a:pt x="173" y="152"/>
                    </a:lnTo>
                    <a:lnTo>
                      <a:pt x="170" y="152"/>
                    </a:lnTo>
                    <a:lnTo>
                      <a:pt x="168" y="152"/>
                    </a:lnTo>
                    <a:lnTo>
                      <a:pt x="166" y="152"/>
                    </a:lnTo>
                    <a:lnTo>
                      <a:pt x="161" y="152"/>
                    </a:lnTo>
                    <a:lnTo>
                      <a:pt x="159" y="152"/>
                    </a:lnTo>
                    <a:lnTo>
                      <a:pt x="155" y="152"/>
                    </a:lnTo>
                    <a:lnTo>
                      <a:pt x="152" y="152"/>
                    </a:lnTo>
                    <a:lnTo>
                      <a:pt x="150" y="152"/>
                    </a:lnTo>
                    <a:lnTo>
                      <a:pt x="147" y="152"/>
                    </a:lnTo>
                    <a:lnTo>
                      <a:pt x="143" y="152"/>
                    </a:lnTo>
                    <a:lnTo>
                      <a:pt x="141" y="152"/>
                    </a:lnTo>
                    <a:lnTo>
                      <a:pt x="138" y="152"/>
                    </a:lnTo>
                    <a:lnTo>
                      <a:pt x="136" y="152"/>
                    </a:lnTo>
                    <a:lnTo>
                      <a:pt x="133" y="152"/>
                    </a:lnTo>
                    <a:lnTo>
                      <a:pt x="129" y="152"/>
                    </a:lnTo>
                    <a:lnTo>
                      <a:pt x="127" y="152"/>
                    </a:lnTo>
                    <a:lnTo>
                      <a:pt x="124" y="152"/>
                    </a:lnTo>
                    <a:lnTo>
                      <a:pt x="118" y="152"/>
                    </a:lnTo>
                    <a:lnTo>
                      <a:pt x="117" y="152"/>
                    </a:lnTo>
                    <a:lnTo>
                      <a:pt x="113" y="152"/>
                    </a:lnTo>
                    <a:lnTo>
                      <a:pt x="111" y="152"/>
                    </a:lnTo>
                    <a:lnTo>
                      <a:pt x="106" y="152"/>
                    </a:lnTo>
                    <a:lnTo>
                      <a:pt x="101" y="152"/>
                    </a:lnTo>
                    <a:lnTo>
                      <a:pt x="97" y="152"/>
                    </a:lnTo>
                    <a:lnTo>
                      <a:pt x="92" y="152"/>
                    </a:lnTo>
                    <a:lnTo>
                      <a:pt x="81" y="152"/>
                    </a:lnTo>
                    <a:lnTo>
                      <a:pt x="80" y="152"/>
                    </a:lnTo>
                    <a:lnTo>
                      <a:pt x="76" y="152"/>
                    </a:lnTo>
                    <a:lnTo>
                      <a:pt x="74" y="152"/>
                    </a:lnTo>
                    <a:lnTo>
                      <a:pt x="73" y="152"/>
                    </a:lnTo>
                    <a:lnTo>
                      <a:pt x="71" y="152"/>
                    </a:lnTo>
                    <a:lnTo>
                      <a:pt x="69" y="152"/>
                    </a:lnTo>
                    <a:lnTo>
                      <a:pt x="67" y="152"/>
                    </a:lnTo>
                    <a:lnTo>
                      <a:pt x="66" y="152"/>
                    </a:lnTo>
                    <a:lnTo>
                      <a:pt x="62" y="152"/>
                    </a:lnTo>
                    <a:lnTo>
                      <a:pt x="60" y="152"/>
                    </a:lnTo>
                    <a:lnTo>
                      <a:pt x="58" y="152"/>
                    </a:lnTo>
                    <a:lnTo>
                      <a:pt x="57" y="152"/>
                    </a:lnTo>
                    <a:lnTo>
                      <a:pt x="55" y="152"/>
                    </a:lnTo>
                    <a:lnTo>
                      <a:pt x="53" y="152"/>
                    </a:lnTo>
                    <a:lnTo>
                      <a:pt x="51" y="152"/>
                    </a:lnTo>
                    <a:lnTo>
                      <a:pt x="50" y="152"/>
                    </a:lnTo>
                    <a:lnTo>
                      <a:pt x="48" y="152"/>
                    </a:lnTo>
                    <a:lnTo>
                      <a:pt x="46" y="152"/>
                    </a:lnTo>
                    <a:lnTo>
                      <a:pt x="44" y="152"/>
                    </a:lnTo>
                    <a:lnTo>
                      <a:pt x="43" y="152"/>
                    </a:lnTo>
                    <a:lnTo>
                      <a:pt x="41" y="152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36" y="152"/>
                    </a:lnTo>
                    <a:lnTo>
                      <a:pt x="30" y="152"/>
                    </a:lnTo>
                    <a:lnTo>
                      <a:pt x="27" y="152"/>
                    </a:lnTo>
                    <a:lnTo>
                      <a:pt x="25" y="152"/>
                    </a:lnTo>
                    <a:lnTo>
                      <a:pt x="20" y="152"/>
                    </a:lnTo>
                    <a:lnTo>
                      <a:pt x="13" y="152"/>
                    </a:lnTo>
                    <a:lnTo>
                      <a:pt x="11" y="152"/>
                    </a:lnTo>
                    <a:lnTo>
                      <a:pt x="9" y="152"/>
                    </a:lnTo>
                    <a:lnTo>
                      <a:pt x="6" y="152"/>
                    </a:lnTo>
                    <a:lnTo>
                      <a:pt x="4" y="152"/>
                    </a:lnTo>
                    <a:lnTo>
                      <a:pt x="4" y="149"/>
                    </a:lnTo>
                    <a:lnTo>
                      <a:pt x="4" y="147"/>
                    </a:lnTo>
                    <a:lnTo>
                      <a:pt x="4" y="144"/>
                    </a:lnTo>
                    <a:lnTo>
                      <a:pt x="4" y="139"/>
                    </a:lnTo>
                    <a:lnTo>
                      <a:pt x="4" y="137"/>
                    </a:lnTo>
                    <a:lnTo>
                      <a:pt x="4" y="135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4" y="127"/>
                    </a:lnTo>
                    <a:lnTo>
                      <a:pt x="4" y="122"/>
                    </a:lnTo>
                    <a:lnTo>
                      <a:pt x="4" y="120"/>
                    </a:lnTo>
                    <a:lnTo>
                      <a:pt x="4" y="117"/>
                    </a:lnTo>
                    <a:lnTo>
                      <a:pt x="4" y="115"/>
                    </a:lnTo>
                    <a:lnTo>
                      <a:pt x="4" y="113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4" y="105"/>
                    </a:lnTo>
                    <a:lnTo>
                      <a:pt x="4" y="103"/>
                    </a:lnTo>
                    <a:lnTo>
                      <a:pt x="4" y="100"/>
                    </a:lnTo>
                    <a:lnTo>
                      <a:pt x="4" y="98"/>
                    </a:lnTo>
                    <a:lnTo>
                      <a:pt x="4" y="95"/>
                    </a:lnTo>
                    <a:lnTo>
                      <a:pt x="4" y="91"/>
                    </a:lnTo>
                    <a:lnTo>
                      <a:pt x="4" y="88"/>
                    </a:lnTo>
                    <a:lnTo>
                      <a:pt x="4" y="86"/>
                    </a:lnTo>
                    <a:lnTo>
                      <a:pt x="4" y="83"/>
                    </a:lnTo>
                    <a:lnTo>
                      <a:pt x="4" y="81"/>
                    </a:lnTo>
                    <a:lnTo>
                      <a:pt x="4" y="73"/>
                    </a:lnTo>
                    <a:lnTo>
                      <a:pt x="4" y="71"/>
                    </a:lnTo>
                    <a:lnTo>
                      <a:pt x="4" y="68"/>
                    </a:lnTo>
                    <a:lnTo>
                      <a:pt x="4" y="66"/>
                    </a:lnTo>
                    <a:lnTo>
                      <a:pt x="4" y="64"/>
                    </a:lnTo>
                    <a:lnTo>
                      <a:pt x="4" y="61"/>
                    </a:lnTo>
                    <a:lnTo>
                      <a:pt x="4" y="59"/>
                    </a:lnTo>
                    <a:lnTo>
                      <a:pt x="2" y="59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2" y="29"/>
                    </a:lnTo>
                    <a:lnTo>
                      <a:pt x="4" y="29"/>
                    </a:lnTo>
                    <a:lnTo>
                      <a:pt x="7" y="29"/>
                    </a:lnTo>
                    <a:lnTo>
                      <a:pt x="11" y="29"/>
                    </a:lnTo>
                    <a:lnTo>
                      <a:pt x="13" y="29"/>
                    </a:lnTo>
                    <a:lnTo>
                      <a:pt x="14" y="29"/>
                    </a:lnTo>
                    <a:lnTo>
                      <a:pt x="16" y="29"/>
                    </a:lnTo>
                    <a:lnTo>
                      <a:pt x="18" y="29"/>
                    </a:lnTo>
                    <a:lnTo>
                      <a:pt x="21" y="29"/>
                    </a:lnTo>
                    <a:lnTo>
                      <a:pt x="23" y="29"/>
                    </a:lnTo>
                    <a:lnTo>
                      <a:pt x="25" y="29"/>
                    </a:lnTo>
                    <a:lnTo>
                      <a:pt x="27" y="29"/>
                    </a:lnTo>
                    <a:lnTo>
                      <a:pt x="29" y="29"/>
                    </a:lnTo>
                    <a:lnTo>
                      <a:pt x="32" y="29"/>
                    </a:lnTo>
                    <a:lnTo>
                      <a:pt x="32" y="27"/>
                    </a:lnTo>
                    <a:lnTo>
                      <a:pt x="32" y="22"/>
                    </a:lnTo>
                    <a:lnTo>
                      <a:pt x="32" y="20"/>
                    </a:lnTo>
                    <a:lnTo>
                      <a:pt x="32" y="15"/>
                    </a:lnTo>
                    <a:lnTo>
                      <a:pt x="32" y="12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2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3" y="0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103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10" y="0"/>
                    </a:lnTo>
                    <a:lnTo>
                      <a:pt x="111" y="0"/>
                    </a:lnTo>
                    <a:lnTo>
                      <a:pt x="115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31" y="0"/>
                    </a:lnTo>
                    <a:lnTo>
                      <a:pt x="133" y="0"/>
                    </a:lnTo>
                    <a:lnTo>
                      <a:pt x="138" y="0"/>
                    </a:lnTo>
                    <a:lnTo>
                      <a:pt x="140" y="0"/>
                    </a:lnTo>
                    <a:lnTo>
                      <a:pt x="141" y="0"/>
                    </a:lnTo>
                    <a:lnTo>
                      <a:pt x="147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3" y="0"/>
                    </a:lnTo>
                    <a:lnTo>
                      <a:pt x="168" y="0"/>
                    </a:lnTo>
                    <a:lnTo>
                      <a:pt x="170" y="0"/>
                    </a:lnTo>
                    <a:lnTo>
                      <a:pt x="171" y="0"/>
                    </a:lnTo>
                    <a:lnTo>
                      <a:pt x="175" y="0"/>
                    </a:lnTo>
                    <a:lnTo>
                      <a:pt x="180" y="0"/>
                    </a:lnTo>
                    <a:lnTo>
                      <a:pt x="184" y="0"/>
                    </a:lnTo>
                    <a:lnTo>
                      <a:pt x="185" y="0"/>
                    </a:lnTo>
                    <a:lnTo>
                      <a:pt x="187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8" name="Freeform 116"/>
              <p:cNvSpPr>
                <a:spLocks/>
              </p:cNvSpPr>
              <p:nvPr/>
            </p:nvSpPr>
            <p:spPr bwMode="auto">
              <a:xfrm>
                <a:off x="3603" y="3120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  <a:gd name="T24" fmla="*/ 1 w 1"/>
                  <a:gd name="T25" fmla="*/ 0 h 1"/>
                  <a:gd name="T26" fmla="*/ 1 w 1"/>
                  <a:gd name="T27" fmla="*/ 0 h 1"/>
                  <a:gd name="T28" fmla="*/ 0 w 1"/>
                  <a:gd name="T29" fmla="*/ 0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"/>
                  <a:gd name="T46" fmla="*/ 0 h 1"/>
                  <a:gd name="T47" fmla="*/ 1 w 1"/>
                  <a:gd name="T48" fmla="*/ 1 h 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69" name="Freeform 117"/>
              <p:cNvSpPr>
                <a:spLocks/>
              </p:cNvSpPr>
              <p:nvPr/>
            </p:nvSpPr>
            <p:spPr bwMode="auto">
              <a:xfrm>
                <a:off x="3544" y="3125"/>
                <a:ext cx="14" cy="19"/>
              </a:xfrm>
              <a:custGeom>
                <a:avLst/>
                <a:gdLst>
                  <a:gd name="T0" fmla="*/ 9 w 14"/>
                  <a:gd name="T1" fmla="*/ 2 h 19"/>
                  <a:gd name="T2" fmla="*/ 11 w 14"/>
                  <a:gd name="T3" fmla="*/ 0 h 19"/>
                  <a:gd name="T4" fmla="*/ 13 w 14"/>
                  <a:gd name="T5" fmla="*/ 0 h 19"/>
                  <a:gd name="T6" fmla="*/ 13 w 14"/>
                  <a:gd name="T7" fmla="*/ 2 h 19"/>
                  <a:gd name="T8" fmla="*/ 13 w 14"/>
                  <a:gd name="T9" fmla="*/ 2 h 19"/>
                  <a:gd name="T10" fmla="*/ 13 w 14"/>
                  <a:gd name="T11" fmla="*/ 2 h 19"/>
                  <a:gd name="T12" fmla="*/ 13 w 14"/>
                  <a:gd name="T13" fmla="*/ 2 h 19"/>
                  <a:gd name="T14" fmla="*/ 13 w 14"/>
                  <a:gd name="T15" fmla="*/ 2 h 19"/>
                  <a:gd name="T16" fmla="*/ 13 w 14"/>
                  <a:gd name="T17" fmla="*/ 2 h 19"/>
                  <a:gd name="T18" fmla="*/ 13 w 14"/>
                  <a:gd name="T19" fmla="*/ 2 h 19"/>
                  <a:gd name="T20" fmla="*/ 11 w 14"/>
                  <a:gd name="T21" fmla="*/ 5 h 19"/>
                  <a:gd name="T22" fmla="*/ 11 w 14"/>
                  <a:gd name="T23" fmla="*/ 5 h 19"/>
                  <a:gd name="T24" fmla="*/ 11 w 14"/>
                  <a:gd name="T25" fmla="*/ 5 h 19"/>
                  <a:gd name="T26" fmla="*/ 11 w 14"/>
                  <a:gd name="T27" fmla="*/ 5 h 19"/>
                  <a:gd name="T28" fmla="*/ 11 w 14"/>
                  <a:gd name="T29" fmla="*/ 5 h 19"/>
                  <a:gd name="T30" fmla="*/ 13 w 14"/>
                  <a:gd name="T31" fmla="*/ 7 h 19"/>
                  <a:gd name="T32" fmla="*/ 13 w 14"/>
                  <a:gd name="T33" fmla="*/ 7 h 19"/>
                  <a:gd name="T34" fmla="*/ 13 w 14"/>
                  <a:gd name="T35" fmla="*/ 7 h 19"/>
                  <a:gd name="T36" fmla="*/ 11 w 14"/>
                  <a:gd name="T37" fmla="*/ 10 h 19"/>
                  <a:gd name="T38" fmla="*/ 11 w 14"/>
                  <a:gd name="T39" fmla="*/ 12 h 19"/>
                  <a:gd name="T40" fmla="*/ 11 w 14"/>
                  <a:gd name="T41" fmla="*/ 12 h 19"/>
                  <a:gd name="T42" fmla="*/ 11 w 14"/>
                  <a:gd name="T43" fmla="*/ 14 h 19"/>
                  <a:gd name="T44" fmla="*/ 11 w 14"/>
                  <a:gd name="T45" fmla="*/ 14 h 19"/>
                  <a:gd name="T46" fmla="*/ 11 w 14"/>
                  <a:gd name="T47" fmla="*/ 14 h 19"/>
                  <a:gd name="T48" fmla="*/ 11 w 14"/>
                  <a:gd name="T49" fmla="*/ 14 h 19"/>
                  <a:gd name="T50" fmla="*/ 11 w 14"/>
                  <a:gd name="T51" fmla="*/ 17 h 19"/>
                  <a:gd name="T52" fmla="*/ 13 w 14"/>
                  <a:gd name="T53" fmla="*/ 17 h 19"/>
                  <a:gd name="T54" fmla="*/ 13 w 14"/>
                  <a:gd name="T55" fmla="*/ 17 h 19"/>
                  <a:gd name="T56" fmla="*/ 13 w 14"/>
                  <a:gd name="T57" fmla="*/ 19 h 19"/>
                  <a:gd name="T58" fmla="*/ 14 w 14"/>
                  <a:gd name="T59" fmla="*/ 19 h 19"/>
                  <a:gd name="T60" fmla="*/ 13 w 14"/>
                  <a:gd name="T61" fmla="*/ 19 h 19"/>
                  <a:gd name="T62" fmla="*/ 11 w 14"/>
                  <a:gd name="T63" fmla="*/ 17 h 19"/>
                  <a:gd name="T64" fmla="*/ 7 w 14"/>
                  <a:gd name="T65" fmla="*/ 17 h 19"/>
                  <a:gd name="T66" fmla="*/ 7 w 14"/>
                  <a:gd name="T67" fmla="*/ 14 h 19"/>
                  <a:gd name="T68" fmla="*/ 4 w 14"/>
                  <a:gd name="T69" fmla="*/ 14 h 19"/>
                  <a:gd name="T70" fmla="*/ 4 w 14"/>
                  <a:gd name="T71" fmla="*/ 14 h 19"/>
                  <a:gd name="T72" fmla="*/ 2 w 14"/>
                  <a:gd name="T73" fmla="*/ 12 h 19"/>
                  <a:gd name="T74" fmla="*/ 0 w 14"/>
                  <a:gd name="T75" fmla="*/ 12 h 19"/>
                  <a:gd name="T76" fmla="*/ 0 w 14"/>
                  <a:gd name="T77" fmla="*/ 10 h 19"/>
                  <a:gd name="T78" fmla="*/ 0 w 14"/>
                  <a:gd name="T79" fmla="*/ 10 h 19"/>
                  <a:gd name="T80" fmla="*/ 0 w 14"/>
                  <a:gd name="T81" fmla="*/ 10 h 19"/>
                  <a:gd name="T82" fmla="*/ 2 w 14"/>
                  <a:gd name="T83" fmla="*/ 10 h 19"/>
                  <a:gd name="T84" fmla="*/ 2 w 14"/>
                  <a:gd name="T85" fmla="*/ 7 h 19"/>
                  <a:gd name="T86" fmla="*/ 2 w 14"/>
                  <a:gd name="T87" fmla="*/ 7 h 19"/>
                  <a:gd name="T88" fmla="*/ 2 w 14"/>
                  <a:gd name="T89" fmla="*/ 7 h 19"/>
                  <a:gd name="T90" fmla="*/ 2 w 14"/>
                  <a:gd name="T91" fmla="*/ 5 h 19"/>
                  <a:gd name="T92" fmla="*/ 2 w 14"/>
                  <a:gd name="T93" fmla="*/ 5 h 19"/>
                  <a:gd name="T94" fmla="*/ 2 w 14"/>
                  <a:gd name="T95" fmla="*/ 5 h 19"/>
                  <a:gd name="T96" fmla="*/ 4 w 14"/>
                  <a:gd name="T97" fmla="*/ 5 h 19"/>
                  <a:gd name="T98" fmla="*/ 4 w 14"/>
                  <a:gd name="T99" fmla="*/ 5 h 19"/>
                  <a:gd name="T100" fmla="*/ 4 w 14"/>
                  <a:gd name="T101" fmla="*/ 2 h 19"/>
                  <a:gd name="T102" fmla="*/ 4 w 14"/>
                  <a:gd name="T103" fmla="*/ 2 h 19"/>
                  <a:gd name="T104" fmla="*/ 4 w 14"/>
                  <a:gd name="T105" fmla="*/ 5 h 19"/>
                  <a:gd name="T106" fmla="*/ 6 w 14"/>
                  <a:gd name="T107" fmla="*/ 5 h 19"/>
                  <a:gd name="T108" fmla="*/ 6 w 14"/>
                  <a:gd name="T109" fmla="*/ 5 h 19"/>
                  <a:gd name="T110" fmla="*/ 6 w 14"/>
                  <a:gd name="T111" fmla="*/ 5 h 19"/>
                  <a:gd name="T112" fmla="*/ 7 w 14"/>
                  <a:gd name="T113" fmla="*/ 5 h 19"/>
                  <a:gd name="T114" fmla="*/ 9 w 14"/>
                  <a:gd name="T115" fmla="*/ 5 h 19"/>
                  <a:gd name="T116" fmla="*/ 9 w 14"/>
                  <a:gd name="T117" fmla="*/ 2 h 19"/>
                  <a:gd name="T118" fmla="*/ 9 w 14"/>
                  <a:gd name="T119" fmla="*/ 2 h 19"/>
                  <a:gd name="T120" fmla="*/ 9 w 14"/>
                  <a:gd name="T121" fmla="*/ 2 h 1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4"/>
                  <a:gd name="T184" fmla="*/ 0 h 19"/>
                  <a:gd name="T185" fmla="*/ 14 w 14"/>
                  <a:gd name="T186" fmla="*/ 19 h 1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4" h="19">
                    <a:moveTo>
                      <a:pt x="9" y="2"/>
                    </a:moveTo>
                    <a:lnTo>
                      <a:pt x="9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2"/>
                    </a:lnTo>
                    <a:lnTo>
                      <a:pt x="11" y="5"/>
                    </a:lnTo>
                    <a:lnTo>
                      <a:pt x="11" y="2"/>
                    </a:lnTo>
                    <a:lnTo>
                      <a:pt x="11" y="5"/>
                    </a:lnTo>
                    <a:lnTo>
                      <a:pt x="13" y="7"/>
                    </a:lnTo>
                    <a:lnTo>
                      <a:pt x="13" y="10"/>
                    </a:lnTo>
                    <a:lnTo>
                      <a:pt x="11" y="10"/>
                    </a:lnTo>
                    <a:lnTo>
                      <a:pt x="11" y="12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3" y="19"/>
                    </a:lnTo>
                    <a:lnTo>
                      <a:pt x="11" y="17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0" name="Freeform 118"/>
              <p:cNvSpPr>
                <a:spLocks/>
              </p:cNvSpPr>
              <p:nvPr/>
            </p:nvSpPr>
            <p:spPr bwMode="auto">
              <a:xfrm>
                <a:off x="3544" y="3125"/>
                <a:ext cx="14" cy="19"/>
              </a:xfrm>
              <a:custGeom>
                <a:avLst/>
                <a:gdLst>
                  <a:gd name="T0" fmla="*/ 9 w 14"/>
                  <a:gd name="T1" fmla="*/ 2 h 19"/>
                  <a:gd name="T2" fmla="*/ 11 w 14"/>
                  <a:gd name="T3" fmla="*/ 0 h 19"/>
                  <a:gd name="T4" fmla="*/ 13 w 14"/>
                  <a:gd name="T5" fmla="*/ 0 h 19"/>
                  <a:gd name="T6" fmla="*/ 13 w 14"/>
                  <a:gd name="T7" fmla="*/ 2 h 19"/>
                  <a:gd name="T8" fmla="*/ 13 w 14"/>
                  <a:gd name="T9" fmla="*/ 2 h 19"/>
                  <a:gd name="T10" fmla="*/ 13 w 14"/>
                  <a:gd name="T11" fmla="*/ 2 h 19"/>
                  <a:gd name="T12" fmla="*/ 13 w 14"/>
                  <a:gd name="T13" fmla="*/ 2 h 19"/>
                  <a:gd name="T14" fmla="*/ 13 w 14"/>
                  <a:gd name="T15" fmla="*/ 2 h 19"/>
                  <a:gd name="T16" fmla="*/ 13 w 14"/>
                  <a:gd name="T17" fmla="*/ 2 h 19"/>
                  <a:gd name="T18" fmla="*/ 13 w 14"/>
                  <a:gd name="T19" fmla="*/ 2 h 19"/>
                  <a:gd name="T20" fmla="*/ 11 w 14"/>
                  <a:gd name="T21" fmla="*/ 5 h 19"/>
                  <a:gd name="T22" fmla="*/ 11 w 14"/>
                  <a:gd name="T23" fmla="*/ 5 h 19"/>
                  <a:gd name="T24" fmla="*/ 11 w 14"/>
                  <a:gd name="T25" fmla="*/ 5 h 19"/>
                  <a:gd name="T26" fmla="*/ 11 w 14"/>
                  <a:gd name="T27" fmla="*/ 5 h 19"/>
                  <a:gd name="T28" fmla="*/ 11 w 14"/>
                  <a:gd name="T29" fmla="*/ 5 h 19"/>
                  <a:gd name="T30" fmla="*/ 13 w 14"/>
                  <a:gd name="T31" fmla="*/ 7 h 19"/>
                  <a:gd name="T32" fmla="*/ 13 w 14"/>
                  <a:gd name="T33" fmla="*/ 7 h 19"/>
                  <a:gd name="T34" fmla="*/ 13 w 14"/>
                  <a:gd name="T35" fmla="*/ 7 h 19"/>
                  <a:gd name="T36" fmla="*/ 11 w 14"/>
                  <a:gd name="T37" fmla="*/ 10 h 19"/>
                  <a:gd name="T38" fmla="*/ 11 w 14"/>
                  <a:gd name="T39" fmla="*/ 12 h 19"/>
                  <a:gd name="T40" fmla="*/ 11 w 14"/>
                  <a:gd name="T41" fmla="*/ 12 h 19"/>
                  <a:gd name="T42" fmla="*/ 11 w 14"/>
                  <a:gd name="T43" fmla="*/ 14 h 19"/>
                  <a:gd name="T44" fmla="*/ 11 w 14"/>
                  <a:gd name="T45" fmla="*/ 14 h 19"/>
                  <a:gd name="T46" fmla="*/ 11 w 14"/>
                  <a:gd name="T47" fmla="*/ 14 h 19"/>
                  <a:gd name="T48" fmla="*/ 11 w 14"/>
                  <a:gd name="T49" fmla="*/ 14 h 19"/>
                  <a:gd name="T50" fmla="*/ 11 w 14"/>
                  <a:gd name="T51" fmla="*/ 17 h 19"/>
                  <a:gd name="T52" fmla="*/ 13 w 14"/>
                  <a:gd name="T53" fmla="*/ 17 h 19"/>
                  <a:gd name="T54" fmla="*/ 13 w 14"/>
                  <a:gd name="T55" fmla="*/ 17 h 19"/>
                  <a:gd name="T56" fmla="*/ 13 w 14"/>
                  <a:gd name="T57" fmla="*/ 19 h 19"/>
                  <a:gd name="T58" fmla="*/ 14 w 14"/>
                  <a:gd name="T59" fmla="*/ 19 h 19"/>
                  <a:gd name="T60" fmla="*/ 13 w 14"/>
                  <a:gd name="T61" fmla="*/ 19 h 19"/>
                  <a:gd name="T62" fmla="*/ 11 w 14"/>
                  <a:gd name="T63" fmla="*/ 17 h 19"/>
                  <a:gd name="T64" fmla="*/ 7 w 14"/>
                  <a:gd name="T65" fmla="*/ 17 h 19"/>
                  <a:gd name="T66" fmla="*/ 7 w 14"/>
                  <a:gd name="T67" fmla="*/ 14 h 19"/>
                  <a:gd name="T68" fmla="*/ 4 w 14"/>
                  <a:gd name="T69" fmla="*/ 14 h 19"/>
                  <a:gd name="T70" fmla="*/ 4 w 14"/>
                  <a:gd name="T71" fmla="*/ 14 h 19"/>
                  <a:gd name="T72" fmla="*/ 2 w 14"/>
                  <a:gd name="T73" fmla="*/ 12 h 19"/>
                  <a:gd name="T74" fmla="*/ 0 w 14"/>
                  <a:gd name="T75" fmla="*/ 12 h 19"/>
                  <a:gd name="T76" fmla="*/ 0 w 14"/>
                  <a:gd name="T77" fmla="*/ 10 h 19"/>
                  <a:gd name="T78" fmla="*/ 0 w 14"/>
                  <a:gd name="T79" fmla="*/ 10 h 19"/>
                  <a:gd name="T80" fmla="*/ 0 w 14"/>
                  <a:gd name="T81" fmla="*/ 10 h 19"/>
                  <a:gd name="T82" fmla="*/ 2 w 14"/>
                  <a:gd name="T83" fmla="*/ 10 h 19"/>
                  <a:gd name="T84" fmla="*/ 2 w 14"/>
                  <a:gd name="T85" fmla="*/ 7 h 19"/>
                  <a:gd name="T86" fmla="*/ 2 w 14"/>
                  <a:gd name="T87" fmla="*/ 7 h 19"/>
                  <a:gd name="T88" fmla="*/ 2 w 14"/>
                  <a:gd name="T89" fmla="*/ 7 h 19"/>
                  <a:gd name="T90" fmla="*/ 2 w 14"/>
                  <a:gd name="T91" fmla="*/ 5 h 19"/>
                  <a:gd name="T92" fmla="*/ 2 w 14"/>
                  <a:gd name="T93" fmla="*/ 5 h 19"/>
                  <a:gd name="T94" fmla="*/ 2 w 14"/>
                  <a:gd name="T95" fmla="*/ 5 h 19"/>
                  <a:gd name="T96" fmla="*/ 4 w 14"/>
                  <a:gd name="T97" fmla="*/ 5 h 19"/>
                  <a:gd name="T98" fmla="*/ 4 w 14"/>
                  <a:gd name="T99" fmla="*/ 5 h 19"/>
                  <a:gd name="T100" fmla="*/ 4 w 14"/>
                  <a:gd name="T101" fmla="*/ 2 h 19"/>
                  <a:gd name="T102" fmla="*/ 4 w 14"/>
                  <a:gd name="T103" fmla="*/ 2 h 19"/>
                  <a:gd name="T104" fmla="*/ 4 w 14"/>
                  <a:gd name="T105" fmla="*/ 5 h 19"/>
                  <a:gd name="T106" fmla="*/ 6 w 14"/>
                  <a:gd name="T107" fmla="*/ 5 h 19"/>
                  <a:gd name="T108" fmla="*/ 6 w 14"/>
                  <a:gd name="T109" fmla="*/ 5 h 19"/>
                  <a:gd name="T110" fmla="*/ 6 w 14"/>
                  <a:gd name="T111" fmla="*/ 5 h 19"/>
                  <a:gd name="T112" fmla="*/ 7 w 14"/>
                  <a:gd name="T113" fmla="*/ 5 h 19"/>
                  <a:gd name="T114" fmla="*/ 9 w 14"/>
                  <a:gd name="T115" fmla="*/ 5 h 19"/>
                  <a:gd name="T116" fmla="*/ 9 w 14"/>
                  <a:gd name="T117" fmla="*/ 2 h 19"/>
                  <a:gd name="T118" fmla="*/ 9 w 14"/>
                  <a:gd name="T119" fmla="*/ 2 h 19"/>
                  <a:gd name="T120" fmla="*/ 9 w 14"/>
                  <a:gd name="T121" fmla="*/ 2 h 1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4"/>
                  <a:gd name="T184" fmla="*/ 0 h 19"/>
                  <a:gd name="T185" fmla="*/ 14 w 14"/>
                  <a:gd name="T186" fmla="*/ 19 h 1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4" h="19">
                    <a:moveTo>
                      <a:pt x="9" y="2"/>
                    </a:moveTo>
                    <a:lnTo>
                      <a:pt x="9" y="2"/>
                    </a:lnTo>
                    <a:lnTo>
                      <a:pt x="11" y="2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3" y="2"/>
                    </a:lnTo>
                    <a:lnTo>
                      <a:pt x="11" y="5"/>
                    </a:lnTo>
                    <a:lnTo>
                      <a:pt x="11" y="2"/>
                    </a:lnTo>
                    <a:lnTo>
                      <a:pt x="11" y="5"/>
                    </a:lnTo>
                    <a:lnTo>
                      <a:pt x="13" y="7"/>
                    </a:lnTo>
                    <a:lnTo>
                      <a:pt x="13" y="10"/>
                    </a:lnTo>
                    <a:lnTo>
                      <a:pt x="11" y="10"/>
                    </a:lnTo>
                    <a:lnTo>
                      <a:pt x="11" y="12"/>
                    </a:lnTo>
                    <a:lnTo>
                      <a:pt x="11" y="14"/>
                    </a:lnTo>
                    <a:lnTo>
                      <a:pt x="11" y="17"/>
                    </a:lnTo>
                    <a:lnTo>
                      <a:pt x="13" y="17"/>
                    </a:lnTo>
                    <a:lnTo>
                      <a:pt x="13" y="19"/>
                    </a:lnTo>
                    <a:lnTo>
                      <a:pt x="14" y="19"/>
                    </a:lnTo>
                    <a:lnTo>
                      <a:pt x="13" y="19"/>
                    </a:lnTo>
                    <a:lnTo>
                      <a:pt x="11" y="17"/>
                    </a:lnTo>
                    <a:lnTo>
                      <a:pt x="9" y="17"/>
                    </a:lnTo>
                    <a:lnTo>
                      <a:pt x="7" y="17"/>
                    </a:lnTo>
                    <a:lnTo>
                      <a:pt x="7" y="14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9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1" name="Freeform 119"/>
              <p:cNvSpPr>
                <a:spLocks/>
              </p:cNvSpPr>
              <p:nvPr/>
            </p:nvSpPr>
            <p:spPr bwMode="auto">
              <a:xfrm>
                <a:off x="3647" y="3125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0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0 w 1"/>
                  <a:gd name="T11" fmla="*/ 2 h 2"/>
                  <a:gd name="T12" fmla="*/ 0 w 1"/>
                  <a:gd name="T13" fmla="*/ 2 h 2"/>
                  <a:gd name="T14" fmla="*/ 0 w 1"/>
                  <a:gd name="T15" fmla="*/ 2 h 2"/>
                  <a:gd name="T16" fmla="*/ 0 w 1"/>
                  <a:gd name="T17" fmla="*/ 2 h 2"/>
                  <a:gd name="T18" fmla="*/ 0 w 1"/>
                  <a:gd name="T19" fmla="*/ 2 h 2"/>
                  <a:gd name="T20" fmla="*/ 0 w 1"/>
                  <a:gd name="T21" fmla="*/ 2 h 2"/>
                  <a:gd name="T22" fmla="*/ 0 w 1"/>
                  <a:gd name="T23" fmla="*/ 2 h 2"/>
                  <a:gd name="T24" fmla="*/ 0 w 1"/>
                  <a:gd name="T25" fmla="*/ 2 h 2"/>
                  <a:gd name="T26" fmla="*/ 0 w 1"/>
                  <a:gd name="T27" fmla="*/ 2 h 2"/>
                  <a:gd name="T28" fmla="*/ 0 w 1"/>
                  <a:gd name="T29" fmla="*/ 2 h 2"/>
                  <a:gd name="T30" fmla="*/ 0 w 1"/>
                  <a:gd name="T31" fmla="*/ 2 h 2"/>
                  <a:gd name="T32" fmla="*/ 0 w 1"/>
                  <a:gd name="T33" fmla="*/ 2 h 2"/>
                  <a:gd name="T34" fmla="*/ 0 w 1"/>
                  <a:gd name="T35" fmla="*/ 2 h 2"/>
                  <a:gd name="T36" fmla="*/ 0 w 1"/>
                  <a:gd name="T37" fmla="*/ 2 h 2"/>
                  <a:gd name="T38" fmla="*/ 0 w 1"/>
                  <a:gd name="T39" fmla="*/ 2 h 2"/>
                  <a:gd name="T40" fmla="*/ 0 w 1"/>
                  <a:gd name="T41" fmla="*/ 0 h 2"/>
                  <a:gd name="T42" fmla="*/ 0 w 1"/>
                  <a:gd name="T43" fmla="*/ 0 h 2"/>
                  <a:gd name="T44" fmla="*/ 0 w 1"/>
                  <a:gd name="T45" fmla="*/ 0 h 2"/>
                  <a:gd name="T46" fmla="*/ 0 w 1"/>
                  <a:gd name="T47" fmla="*/ 0 h 2"/>
                  <a:gd name="T48" fmla="*/ 0 w 1"/>
                  <a:gd name="T49" fmla="*/ 0 h 2"/>
                  <a:gd name="T50" fmla="*/ 0 w 1"/>
                  <a:gd name="T51" fmla="*/ 0 h 2"/>
                  <a:gd name="T52" fmla="*/ 0 w 1"/>
                  <a:gd name="T53" fmla="*/ 0 h 2"/>
                  <a:gd name="T54" fmla="*/ 0 w 1"/>
                  <a:gd name="T55" fmla="*/ 2 h 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"/>
                  <a:gd name="T85" fmla="*/ 0 h 2"/>
                  <a:gd name="T86" fmla="*/ 1 w 1"/>
                  <a:gd name="T87" fmla="*/ 2 h 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2" name="Freeform 120"/>
              <p:cNvSpPr>
                <a:spLocks/>
              </p:cNvSpPr>
              <p:nvPr/>
            </p:nvSpPr>
            <p:spPr bwMode="auto">
              <a:xfrm>
                <a:off x="2173" y="3125"/>
                <a:ext cx="169" cy="125"/>
              </a:xfrm>
              <a:custGeom>
                <a:avLst/>
                <a:gdLst>
                  <a:gd name="T0" fmla="*/ 164 w 169"/>
                  <a:gd name="T1" fmla="*/ 10 h 125"/>
                  <a:gd name="T2" fmla="*/ 164 w 169"/>
                  <a:gd name="T3" fmla="*/ 22 h 125"/>
                  <a:gd name="T4" fmla="*/ 164 w 169"/>
                  <a:gd name="T5" fmla="*/ 32 h 125"/>
                  <a:gd name="T6" fmla="*/ 169 w 169"/>
                  <a:gd name="T7" fmla="*/ 34 h 125"/>
                  <a:gd name="T8" fmla="*/ 169 w 169"/>
                  <a:gd name="T9" fmla="*/ 46 h 125"/>
                  <a:gd name="T10" fmla="*/ 169 w 169"/>
                  <a:gd name="T11" fmla="*/ 56 h 125"/>
                  <a:gd name="T12" fmla="*/ 169 w 169"/>
                  <a:gd name="T13" fmla="*/ 76 h 125"/>
                  <a:gd name="T14" fmla="*/ 169 w 169"/>
                  <a:gd name="T15" fmla="*/ 86 h 125"/>
                  <a:gd name="T16" fmla="*/ 169 w 169"/>
                  <a:gd name="T17" fmla="*/ 98 h 125"/>
                  <a:gd name="T18" fmla="*/ 169 w 169"/>
                  <a:gd name="T19" fmla="*/ 110 h 125"/>
                  <a:gd name="T20" fmla="*/ 169 w 169"/>
                  <a:gd name="T21" fmla="*/ 120 h 125"/>
                  <a:gd name="T22" fmla="*/ 160 w 169"/>
                  <a:gd name="T23" fmla="*/ 125 h 125"/>
                  <a:gd name="T24" fmla="*/ 153 w 169"/>
                  <a:gd name="T25" fmla="*/ 125 h 125"/>
                  <a:gd name="T26" fmla="*/ 143 w 169"/>
                  <a:gd name="T27" fmla="*/ 125 h 125"/>
                  <a:gd name="T28" fmla="*/ 130 w 169"/>
                  <a:gd name="T29" fmla="*/ 125 h 125"/>
                  <a:gd name="T30" fmla="*/ 120 w 169"/>
                  <a:gd name="T31" fmla="*/ 125 h 125"/>
                  <a:gd name="T32" fmla="*/ 111 w 169"/>
                  <a:gd name="T33" fmla="*/ 122 h 125"/>
                  <a:gd name="T34" fmla="*/ 102 w 169"/>
                  <a:gd name="T35" fmla="*/ 122 h 125"/>
                  <a:gd name="T36" fmla="*/ 93 w 169"/>
                  <a:gd name="T37" fmla="*/ 122 h 125"/>
                  <a:gd name="T38" fmla="*/ 81 w 169"/>
                  <a:gd name="T39" fmla="*/ 122 h 125"/>
                  <a:gd name="T40" fmla="*/ 63 w 169"/>
                  <a:gd name="T41" fmla="*/ 122 h 125"/>
                  <a:gd name="T42" fmla="*/ 49 w 169"/>
                  <a:gd name="T43" fmla="*/ 122 h 125"/>
                  <a:gd name="T44" fmla="*/ 42 w 169"/>
                  <a:gd name="T45" fmla="*/ 122 h 125"/>
                  <a:gd name="T46" fmla="*/ 35 w 169"/>
                  <a:gd name="T47" fmla="*/ 122 h 125"/>
                  <a:gd name="T48" fmla="*/ 28 w 169"/>
                  <a:gd name="T49" fmla="*/ 122 h 125"/>
                  <a:gd name="T50" fmla="*/ 18 w 169"/>
                  <a:gd name="T51" fmla="*/ 122 h 125"/>
                  <a:gd name="T52" fmla="*/ 9 w 169"/>
                  <a:gd name="T53" fmla="*/ 122 h 125"/>
                  <a:gd name="T54" fmla="*/ 9 w 169"/>
                  <a:gd name="T55" fmla="*/ 115 h 125"/>
                  <a:gd name="T56" fmla="*/ 9 w 169"/>
                  <a:gd name="T57" fmla="*/ 108 h 125"/>
                  <a:gd name="T58" fmla="*/ 12 w 169"/>
                  <a:gd name="T59" fmla="*/ 100 h 125"/>
                  <a:gd name="T60" fmla="*/ 12 w 169"/>
                  <a:gd name="T61" fmla="*/ 90 h 125"/>
                  <a:gd name="T62" fmla="*/ 9 w 169"/>
                  <a:gd name="T63" fmla="*/ 83 h 125"/>
                  <a:gd name="T64" fmla="*/ 7 w 169"/>
                  <a:gd name="T65" fmla="*/ 76 h 125"/>
                  <a:gd name="T66" fmla="*/ 9 w 169"/>
                  <a:gd name="T67" fmla="*/ 68 h 125"/>
                  <a:gd name="T68" fmla="*/ 9 w 169"/>
                  <a:gd name="T69" fmla="*/ 64 h 125"/>
                  <a:gd name="T70" fmla="*/ 3 w 169"/>
                  <a:gd name="T71" fmla="*/ 61 h 125"/>
                  <a:gd name="T72" fmla="*/ 0 w 169"/>
                  <a:gd name="T73" fmla="*/ 56 h 125"/>
                  <a:gd name="T74" fmla="*/ 2 w 169"/>
                  <a:gd name="T75" fmla="*/ 49 h 125"/>
                  <a:gd name="T76" fmla="*/ 5 w 169"/>
                  <a:gd name="T77" fmla="*/ 44 h 125"/>
                  <a:gd name="T78" fmla="*/ 11 w 169"/>
                  <a:gd name="T79" fmla="*/ 39 h 125"/>
                  <a:gd name="T80" fmla="*/ 16 w 169"/>
                  <a:gd name="T81" fmla="*/ 37 h 125"/>
                  <a:gd name="T82" fmla="*/ 14 w 169"/>
                  <a:gd name="T83" fmla="*/ 29 h 125"/>
                  <a:gd name="T84" fmla="*/ 12 w 169"/>
                  <a:gd name="T85" fmla="*/ 22 h 125"/>
                  <a:gd name="T86" fmla="*/ 12 w 169"/>
                  <a:gd name="T87" fmla="*/ 14 h 125"/>
                  <a:gd name="T88" fmla="*/ 9 w 169"/>
                  <a:gd name="T89" fmla="*/ 7 h 125"/>
                  <a:gd name="T90" fmla="*/ 12 w 169"/>
                  <a:gd name="T91" fmla="*/ 2 h 125"/>
                  <a:gd name="T92" fmla="*/ 23 w 169"/>
                  <a:gd name="T93" fmla="*/ 2 h 125"/>
                  <a:gd name="T94" fmla="*/ 33 w 169"/>
                  <a:gd name="T95" fmla="*/ 0 h 125"/>
                  <a:gd name="T96" fmla="*/ 48 w 169"/>
                  <a:gd name="T97" fmla="*/ 0 h 125"/>
                  <a:gd name="T98" fmla="*/ 62 w 169"/>
                  <a:gd name="T99" fmla="*/ 0 h 125"/>
                  <a:gd name="T100" fmla="*/ 69 w 169"/>
                  <a:gd name="T101" fmla="*/ 2 h 125"/>
                  <a:gd name="T102" fmla="*/ 78 w 169"/>
                  <a:gd name="T103" fmla="*/ 2 h 125"/>
                  <a:gd name="T104" fmla="*/ 95 w 169"/>
                  <a:gd name="T105" fmla="*/ 2 h 125"/>
                  <a:gd name="T106" fmla="*/ 106 w 169"/>
                  <a:gd name="T107" fmla="*/ 2 h 125"/>
                  <a:gd name="T108" fmla="*/ 123 w 169"/>
                  <a:gd name="T109" fmla="*/ 2 h 125"/>
                  <a:gd name="T110" fmla="*/ 130 w 169"/>
                  <a:gd name="T111" fmla="*/ 2 h 125"/>
                  <a:gd name="T112" fmla="*/ 143 w 169"/>
                  <a:gd name="T113" fmla="*/ 2 h 125"/>
                  <a:gd name="T114" fmla="*/ 164 w 169"/>
                  <a:gd name="T115" fmla="*/ 2 h 12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69"/>
                  <a:gd name="T175" fmla="*/ 0 h 125"/>
                  <a:gd name="T176" fmla="*/ 169 w 169"/>
                  <a:gd name="T177" fmla="*/ 125 h 12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69" h="125">
                    <a:moveTo>
                      <a:pt x="164" y="2"/>
                    </a:moveTo>
                    <a:lnTo>
                      <a:pt x="164" y="5"/>
                    </a:lnTo>
                    <a:lnTo>
                      <a:pt x="164" y="7"/>
                    </a:lnTo>
                    <a:lnTo>
                      <a:pt x="164" y="10"/>
                    </a:lnTo>
                    <a:lnTo>
                      <a:pt x="164" y="12"/>
                    </a:lnTo>
                    <a:lnTo>
                      <a:pt x="164" y="17"/>
                    </a:lnTo>
                    <a:lnTo>
                      <a:pt x="164" y="19"/>
                    </a:lnTo>
                    <a:lnTo>
                      <a:pt x="164" y="22"/>
                    </a:lnTo>
                    <a:lnTo>
                      <a:pt x="164" y="24"/>
                    </a:lnTo>
                    <a:lnTo>
                      <a:pt x="164" y="27"/>
                    </a:lnTo>
                    <a:lnTo>
                      <a:pt x="164" y="29"/>
                    </a:lnTo>
                    <a:lnTo>
                      <a:pt x="164" y="32"/>
                    </a:lnTo>
                    <a:lnTo>
                      <a:pt x="166" y="32"/>
                    </a:lnTo>
                    <a:lnTo>
                      <a:pt x="167" y="32"/>
                    </a:lnTo>
                    <a:lnTo>
                      <a:pt x="169" y="32"/>
                    </a:lnTo>
                    <a:lnTo>
                      <a:pt x="169" y="34"/>
                    </a:lnTo>
                    <a:lnTo>
                      <a:pt x="169" y="37"/>
                    </a:lnTo>
                    <a:lnTo>
                      <a:pt x="169" y="39"/>
                    </a:lnTo>
                    <a:lnTo>
                      <a:pt x="169" y="41"/>
                    </a:lnTo>
                    <a:lnTo>
                      <a:pt x="169" y="46"/>
                    </a:lnTo>
                    <a:lnTo>
                      <a:pt x="169" y="49"/>
                    </a:lnTo>
                    <a:lnTo>
                      <a:pt x="169" y="51"/>
                    </a:lnTo>
                    <a:lnTo>
                      <a:pt x="169" y="54"/>
                    </a:lnTo>
                    <a:lnTo>
                      <a:pt x="169" y="56"/>
                    </a:lnTo>
                    <a:lnTo>
                      <a:pt x="169" y="59"/>
                    </a:lnTo>
                    <a:lnTo>
                      <a:pt x="169" y="64"/>
                    </a:lnTo>
                    <a:lnTo>
                      <a:pt x="169" y="73"/>
                    </a:lnTo>
                    <a:lnTo>
                      <a:pt x="169" y="76"/>
                    </a:lnTo>
                    <a:lnTo>
                      <a:pt x="169" y="78"/>
                    </a:lnTo>
                    <a:lnTo>
                      <a:pt x="169" y="81"/>
                    </a:lnTo>
                    <a:lnTo>
                      <a:pt x="169" y="83"/>
                    </a:lnTo>
                    <a:lnTo>
                      <a:pt x="169" y="86"/>
                    </a:lnTo>
                    <a:lnTo>
                      <a:pt x="169" y="88"/>
                    </a:lnTo>
                    <a:lnTo>
                      <a:pt x="169" y="93"/>
                    </a:lnTo>
                    <a:lnTo>
                      <a:pt x="169" y="95"/>
                    </a:lnTo>
                    <a:lnTo>
                      <a:pt x="169" y="98"/>
                    </a:lnTo>
                    <a:lnTo>
                      <a:pt x="169" y="100"/>
                    </a:lnTo>
                    <a:lnTo>
                      <a:pt x="169" y="103"/>
                    </a:lnTo>
                    <a:lnTo>
                      <a:pt x="169" y="108"/>
                    </a:lnTo>
                    <a:lnTo>
                      <a:pt x="169" y="110"/>
                    </a:lnTo>
                    <a:lnTo>
                      <a:pt x="169" y="112"/>
                    </a:lnTo>
                    <a:lnTo>
                      <a:pt x="169" y="115"/>
                    </a:lnTo>
                    <a:lnTo>
                      <a:pt x="169" y="117"/>
                    </a:lnTo>
                    <a:lnTo>
                      <a:pt x="169" y="120"/>
                    </a:lnTo>
                    <a:lnTo>
                      <a:pt x="169" y="125"/>
                    </a:lnTo>
                    <a:lnTo>
                      <a:pt x="164" y="125"/>
                    </a:lnTo>
                    <a:lnTo>
                      <a:pt x="162" y="125"/>
                    </a:lnTo>
                    <a:lnTo>
                      <a:pt x="160" y="125"/>
                    </a:lnTo>
                    <a:lnTo>
                      <a:pt x="159" y="125"/>
                    </a:lnTo>
                    <a:lnTo>
                      <a:pt x="157" y="125"/>
                    </a:lnTo>
                    <a:lnTo>
                      <a:pt x="155" y="125"/>
                    </a:lnTo>
                    <a:lnTo>
                      <a:pt x="153" y="125"/>
                    </a:lnTo>
                    <a:lnTo>
                      <a:pt x="152" y="125"/>
                    </a:lnTo>
                    <a:lnTo>
                      <a:pt x="148" y="125"/>
                    </a:lnTo>
                    <a:lnTo>
                      <a:pt x="145" y="125"/>
                    </a:lnTo>
                    <a:lnTo>
                      <a:pt x="143" y="125"/>
                    </a:lnTo>
                    <a:lnTo>
                      <a:pt x="139" y="125"/>
                    </a:lnTo>
                    <a:lnTo>
                      <a:pt x="138" y="125"/>
                    </a:lnTo>
                    <a:lnTo>
                      <a:pt x="132" y="125"/>
                    </a:lnTo>
                    <a:lnTo>
                      <a:pt x="130" y="125"/>
                    </a:lnTo>
                    <a:lnTo>
                      <a:pt x="127" y="125"/>
                    </a:lnTo>
                    <a:lnTo>
                      <a:pt x="125" y="125"/>
                    </a:lnTo>
                    <a:lnTo>
                      <a:pt x="122" y="125"/>
                    </a:lnTo>
                    <a:lnTo>
                      <a:pt x="120" y="125"/>
                    </a:lnTo>
                    <a:lnTo>
                      <a:pt x="116" y="125"/>
                    </a:lnTo>
                    <a:lnTo>
                      <a:pt x="115" y="125"/>
                    </a:lnTo>
                    <a:lnTo>
                      <a:pt x="113" y="122"/>
                    </a:lnTo>
                    <a:lnTo>
                      <a:pt x="111" y="122"/>
                    </a:lnTo>
                    <a:lnTo>
                      <a:pt x="108" y="122"/>
                    </a:lnTo>
                    <a:lnTo>
                      <a:pt x="106" y="122"/>
                    </a:lnTo>
                    <a:lnTo>
                      <a:pt x="104" y="122"/>
                    </a:lnTo>
                    <a:lnTo>
                      <a:pt x="102" y="122"/>
                    </a:lnTo>
                    <a:lnTo>
                      <a:pt x="100" y="122"/>
                    </a:lnTo>
                    <a:lnTo>
                      <a:pt x="99" y="122"/>
                    </a:lnTo>
                    <a:lnTo>
                      <a:pt x="97" y="122"/>
                    </a:lnTo>
                    <a:lnTo>
                      <a:pt x="93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3" y="122"/>
                    </a:lnTo>
                    <a:lnTo>
                      <a:pt x="81" y="122"/>
                    </a:lnTo>
                    <a:lnTo>
                      <a:pt x="78" y="122"/>
                    </a:lnTo>
                    <a:lnTo>
                      <a:pt x="76" y="122"/>
                    </a:lnTo>
                    <a:lnTo>
                      <a:pt x="71" y="122"/>
                    </a:lnTo>
                    <a:lnTo>
                      <a:pt x="63" y="122"/>
                    </a:lnTo>
                    <a:lnTo>
                      <a:pt x="60" y="122"/>
                    </a:lnTo>
                    <a:lnTo>
                      <a:pt x="53" y="122"/>
                    </a:lnTo>
                    <a:lnTo>
                      <a:pt x="51" y="122"/>
                    </a:lnTo>
                    <a:lnTo>
                      <a:pt x="49" y="122"/>
                    </a:lnTo>
                    <a:lnTo>
                      <a:pt x="48" y="122"/>
                    </a:lnTo>
                    <a:lnTo>
                      <a:pt x="46" y="122"/>
                    </a:lnTo>
                    <a:lnTo>
                      <a:pt x="44" y="122"/>
                    </a:lnTo>
                    <a:lnTo>
                      <a:pt x="42" y="122"/>
                    </a:lnTo>
                    <a:lnTo>
                      <a:pt x="41" y="122"/>
                    </a:lnTo>
                    <a:lnTo>
                      <a:pt x="39" y="122"/>
                    </a:lnTo>
                    <a:lnTo>
                      <a:pt x="37" y="122"/>
                    </a:lnTo>
                    <a:lnTo>
                      <a:pt x="35" y="122"/>
                    </a:lnTo>
                    <a:lnTo>
                      <a:pt x="33" y="122"/>
                    </a:lnTo>
                    <a:lnTo>
                      <a:pt x="32" y="122"/>
                    </a:lnTo>
                    <a:lnTo>
                      <a:pt x="30" y="122"/>
                    </a:lnTo>
                    <a:lnTo>
                      <a:pt x="28" y="122"/>
                    </a:lnTo>
                    <a:lnTo>
                      <a:pt x="26" y="122"/>
                    </a:lnTo>
                    <a:lnTo>
                      <a:pt x="23" y="122"/>
                    </a:lnTo>
                    <a:lnTo>
                      <a:pt x="21" y="122"/>
                    </a:lnTo>
                    <a:lnTo>
                      <a:pt x="18" y="122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11" y="122"/>
                    </a:lnTo>
                    <a:lnTo>
                      <a:pt x="9" y="122"/>
                    </a:lnTo>
                    <a:lnTo>
                      <a:pt x="9" y="120"/>
                    </a:lnTo>
                    <a:lnTo>
                      <a:pt x="11" y="120"/>
                    </a:lnTo>
                    <a:lnTo>
                      <a:pt x="9" y="117"/>
                    </a:lnTo>
                    <a:lnTo>
                      <a:pt x="9" y="115"/>
                    </a:lnTo>
                    <a:lnTo>
                      <a:pt x="7" y="115"/>
                    </a:lnTo>
                    <a:lnTo>
                      <a:pt x="7" y="112"/>
                    </a:lnTo>
                    <a:lnTo>
                      <a:pt x="7" y="110"/>
                    </a:lnTo>
                    <a:lnTo>
                      <a:pt x="9" y="108"/>
                    </a:lnTo>
                    <a:lnTo>
                      <a:pt x="11" y="108"/>
                    </a:lnTo>
                    <a:lnTo>
                      <a:pt x="11" y="105"/>
                    </a:lnTo>
                    <a:lnTo>
                      <a:pt x="12" y="103"/>
                    </a:lnTo>
                    <a:lnTo>
                      <a:pt x="12" y="100"/>
                    </a:lnTo>
                    <a:lnTo>
                      <a:pt x="12" y="98"/>
                    </a:lnTo>
                    <a:lnTo>
                      <a:pt x="12" y="95"/>
                    </a:lnTo>
                    <a:lnTo>
                      <a:pt x="12" y="93"/>
                    </a:lnTo>
                    <a:lnTo>
                      <a:pt x="12" y="90"/>
                    </a:lnTo>
                    <a:lnTo>
                      <a:pt x="11" y="88"/>
                    </a:lnTo>
                    <a:lnTo>
                      <a:pt x="11" y="86"/>
                    </a:lnTo>
                    <a:lnTo>
                      <a:pt x="9" y="86"/>
                    </a:lnTo>
                    <a:lnTo>
                      <a:pt x="9" y="83"/>
                    </a:lnTo>
                    <a:lnTo>
                      <a:pt x="9" y="81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7" y="76"/>
                    </a:lnTo>
                    <a:lnTo>
                      <a:pt x="7" y="73"/>
                    </a:lnTo>
                    <a:lnTo>
                      <a:pt x="9" y="73"/>
                    </a:lnTo>
                    <a:lnTo>
                      <a:pt x="9" y="71"/>
                    </a:lnTo>
                    <a:lnTo>
                      <a:pt x="9" y="68"/>
                    </a:lnTo>
                    <a:lnTo>
                      <a:pt x="11" y="68"/>
                    </a:lnTo>
                    <a:lnTo>
                      <a:pt x="11" y="66"/>
                    </a:lnTo>
                    <a:lnTo>
                      <a:pt x="9" y="66"/>
                    </a:lnTo>
                    <a:lnTo>
                      <a:pt x="9" y="64"/>
                    </a:lnTo>
                    <a:lnTo>
                      <a:pt x="7" y="64"/>
                    </a:lnTo>
                    <a:lnTo>
                      <a:pt x="7" y="61"/>
                    </a:lnTo>
                    <a:lnTo>
                      <a:pt x="5" y="61"/>
                    </a:lnTo>
                    <a:lnTo>
                      <a:pt x="3" y="61"/>
                    </a:lnTo>
                    <a:lnTo>
                      <a:pt x="3" y="59"/>
                    </a:lnTo>
                    <a:lnTo>
                      <a:pt x="2" y="59"/>
                    </a:lnTo>
                    <a:lnTo>
                      <a:pt x="2" y="56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2" y="49"/>
                    </a:lnTo>
                    <a:lnTo>
                      <a:pt x="2" y="46"/>
                    </a:lnTo>
                    <a:lnTo>
                      <a:pt x="3" y="46"/>
                    </a:lnTo>
                    <a:lnTo>
                      <a:pt x="5" y="46"/>
                    </a:lnTo>
                    <a:lnTo>
                      <a:pt x="5" y="44"/>
                    </a:lnTo>
                    <a:lnTo>
                      <a:pt x="7" y="44"/>
                    </a:lnTo>
                    <a:lnTo>
                      <a:pt x="9" y="41"/>
                    </a:lnTo>
                    <a:lnTo>
                      <a:pt x="11" y="41"/>
                    </a:lnTo>
                    <a:lnTo>
                      <a:pt x="11" y="39"/>
                    </a:lnTo>
                    <a:lnTo>
                      <a:pt x="12" y="39"/>
                    </a:lnTo>
                    <a:lnTo>
                      <a:pt x="12" y="37"/>
                    </a:lnTo>
                    <a:lnTo>
                      <a:pt x="14" y="37"/>
                    </a:lnTo>
                    <a:lnTo>
                      <a:pt x="16" y="37"/>
                    </a:lnTo>
                    <a:lnTo>
                      <a:pt x="16" y="34"/>
                    </a:lnTo>
                    <a:lnTo>
                      <a:pt x="16" y="32"/>
                    </a:lnTo>
                    <a:lnTo>
                      <a:pt x="14" y="32"/>
                    </a:lnTo>
                    <a:lnTo>
                      <a:pt x="14" y="29"/>
                    </a:lnTo>
                    <a:lnTo>
                      <a:pt x="14" y="27"/>
                    </a:lnTo>
                    <a:lnTo>
                      <a:pt x="12" y="27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1" y="19"/>
                    </a:lnTo>
                    <a:lnTo>
                      <a:pt x="11" y="17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9" y="7"/>
                    </a:lnTo>
                    <a:lnTo>
                      <a:pt x="9" y="5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19" y="2"/>
                    </a:lnTo>
                    <a:lnTo>
                      <a:pt x="23" y="2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2"/>
                    </a:lnTo>
                    <a:lnTo>
                      <a:pt x="69" y="2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79" y="2"/>
                    </a:lnTo>
                    <a:lnTo>
                      <a:pt x="83" y="2"/>
                    </a:lnTo>
                    <a:lnTo>
                      <a:pt x="92" y="2"/>
                    </a:lnTo>
                    <a:lnTo>
                      <a:pt x="95" y="2"/>
                    </a:lnTo>
                    <a:lnTo>
                      <a:pt x="100" y="2"/>
                    </a:lnTo>
                    <a:lnTo>
                      <a:pt x="102" y="2"/>
                    </a:lnTo>
                    <a:lnTo>
                      <a:pt x="104" y="2"/>
                    </a:lnTo>
                    <a:lnTo>
                      <a:pt x="106" y="2"/>
                    </a:lnTo>
                    <a:lnTo>
                      <a:pt x="108" y="2"/>
                    </a:lnTo>
                    <a:lnTo>
                      <a:pt x="111" y="2"/>
                    </a:lnTo>
                    <a:lnTo>
                      <a:pt x="118" y="2"/>
                    </a:lnTo>
                    <a:lnTo>
                      <a:pt x="123" y="2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9" y="2"/>
                    </a:lnTo>
                    <a:lnTo>
                      <a:pt x="130" y="2"/>
                    </a:lnTo>
                    <a:lnTo>
                      <a:pt x="134" y="2"/>
                    </a:lnTo>
                    <a:lnTo>
                      <a:pt x="138" y="2"/>
                    </a:lnTo>
                    <a:lnTo>
                      <a:pt x="139" y="2"/>
                    </a:lnTo>
                    <a:lnTo>
                      <a:pt x="143" y="2"/>
                    </a:lnTo>
                    <a:lnTo>
                      <a:pt x="148" y="2"/>
                    </a:lnTo>
                    <a:lnTo>
                      <a:pt x="153" y="2"/>
                    </a:lnTo>
                    <a:lnTo>
                      <a:pt x="159" y="2"/>
                    </a:lnTo>
                    <a:lnTo>
                      <a:pt x="164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3" name="Freeform 121"/>
              <p:cNvSpPr>
                <a:spLocks/>
              </p:cNvSpPr>
              <p:nvPr/>
            </p:nvSpPr>
            <p:spPr bwMode="auto">
              <a:xfrm>
                <a:off x="2173" y="3125"/>
                <a:ext cx="169" cy="125"/>
              </a:xfrm>
              <a:custGeom>
                <a:avLst/>
                <a:gdLst>
                  <a:gd name="T0" fmla="*/ 164 w 169"/>
                  <a:gd name="T1" fmla="*/ 10 h 125"/>
                  <a:gd name="T2" fmla="*/ 164 w 169"/>
                  <a:gd name="T3" fmla="*/ 22 h 125"/>
                  <a:gd name="T4" fmla="*/ 164 w 169"/>
                  <a:gd name="T5" fmla="*/ 32 h 125"/>
                  <a:gd name="T6" fmla="*/ 169 w 169"/>
                  <a:gd name="T7" fmla="*/ 34 h 125"/>
                  <a:gd name="T8" fmla="*/ 169 w 169"/>
                  <a:gd name="T9" fmla="*/ 46 h 125"/>
                  <a:gd name="T10" fmla="*/ 169 w 169"/>
                  <a:gd name="T11" fmla="*/ 56 h 125"/>
                  <a:gd name="T12" fmla="*/ 169 w 169"/>
                  <a:gd name="T13" fmla="*/ 76 h 125"/>
                  <a:gd name="T14" fmla="*/ 169 w 169"/>
                  <a:gd name="T15" fmla="*/ 86 h 125"/>
                  <a:gd name="T16" fmla="*/ 169 w 169"/>
                  <a:gd name="T17" fmla="*/ 98 h 125"/>
                  <a:gd name="T18" fmla="*/ 169 w 169"/>
                  <a:gd name="T19" fmla="*/ 110 h 125"/>
                  <a:gd name="T20" fmla="*/ 169 w 169"/>
                  <a:gd name="T21" fmla="*/ 120 h 125"/>
                  <a:gd name="T22" fmla="*/ 160 w 169"/>
                  <a:gd name="T23" fmla="*/ 125 h 125"/>
                  <a:gd name="T24" fmla="*/ 153 w 169"/>
                  <a:gd name="T25" fmla="*/ 125 h 125"/>
                  <a:gd name="T26" fmla="*/ 143 w 169"/>
                  <a:gd name="T27" fmla="*/ 125 h 125"/>
                  <a:gd name="T28" fmla="*/ 130 w 169"/>
                  <a:gd name="T29" fmla="*/ 125 h 125"/>
                  <a:gd name="T30" fmla="*/ 120 w 169"/>
                  <a:gd name="T31" fmla="*/ 125 h 125"/>
                  <a:gd name="T32" fmla="*/ 111 w 169"/>
                  <a:gd name="T33" fmla="*/ 122 h 125"/>
                  <a:gd name="T34" fmla="*/ 102 w 169"/>
                  <a:gd name="T35" fmla="*/ 122 h 125"/>
                  <a:gd name="T36" fmla="*/ 93 w 169"/>
                  <a:gd name="T37" fmla="*/ 122 h 125"/>
                  <a:gd name="T38" fmla="*/ 81 w 169"/>
                  <a:gd name="T39" fmla="*/ 122 h 125"/>
                  <a:gd name="T40" fmla="*/ 63 w 169"/>
                  <a:gd name="T41" fmla="*/ 122 h 125"/>
                  <a:gd name="T42" fmla="*/ 49 w 169"/>
                  <a:gd name="T43" fmla="*/ 122 h 125"/>
                  <a:gd name="T44" fmla="*/ 42 w 169"/>
                  <a:gd name="T45" fmla="*/ 122 h 125"/>
                  <a:gd name="T46" fmla="*/ 35 w 169"/>
                  <a:gd name="T47" fmla="*/ 122 h 125"/>
                  <a:gd name="T48" fmla="*/ 28 w 169"/>
                  <a:gd name="T49" fmla="*/ 122 h 125"/>
                  <a:gd name="T50" fmla="*/ 18 w 169"/>
                  <a:gd name="T51" fmla="*/ 122 h 125"/>
                  <a:gd name="T52" fmla="*/ 9 w 169"/>
                  <a:gd name="T53" fmla="*/ 122 h 125"/>
                  <a:gd name="T54" fmla="*/ 9 w 169"/>
                  <a:gd name="T55" fmla="*/ 115 h 125"/>
                  <a:gd name="T56" fmla="*/ 9 w 169"/>
                  <a:gd name="T57" fmla="*/ 108 h 125"/>
                  <a:gd name="T58" fmla="*/ 12 w 169"/>
                  <a:gd name="T59" fmla="*/ 100 h 125"/>
                  <a:gd name="T60" fmla="*/ 12 w 169"/>
                  <a:gd name="T61" fmla="*/ 90 h 125"/>
                  <a:gd name="T62" fmla="*/ 9 w 169"/>
                  <a:gd name="T63" fmla="*/ 83 h 125"/>
                  <a:gd name="T64" fmla="*/ 7 w 169"/>
                  <a:gd name="T65" fmla="*/ 76 h 125"/>
                  <a:gd name="T66" fmla="*/ 9 w 169"/>
                  <a:gd name="T67" fmla="*/ 68 h 125"/>
                  <a:gd name="T68" fmla="*/ 9 w 169"/>
                  <a:gd name="T69" fmla="*/ 64 h 125"/>
                  <a:gd name="T70" fmla="*/ 3 w 169"/>
                  <a:gd name="T71" fmla="*/ 61 h 125"/>
                  <a:gd name="T72" fmla="*/ 0 w 169"/>
                  <a:gd name="T73" fmla="*/ 56 h 125"/>
                  <a:gd name="T74" fmla="*/ 2 w 169"/>
                  <a:gd name="T75" fmla="*/ 49 h 125"/>
                  <a:gd name="T76" fmla="*/ 5 w 169"/>
                  <a:gd name="T77" fmla="*/ 44 h 125"/>
                  <a:gd name="T78" fmla="*/ 11 w 169"/>
                  <a:gd name="T79" fmla="*/ 39 h 125"/>
                  <a:gd name="T80" fmla="*/ 16 w 169"/>
                  <a:gd name="T81" fmla="*/ 37 h 125"/>
                  <a:gd name="T82" fmla="*/ 14 w 169"/>
                  <a:gd name="T83" fmla="*/ 29 h 125"/>
                  <a:gd name="T84" fmla="*/ 12 w 169"/>
                  <a:gd name="T85" fmla="*/ 22 h 125"/>
                  <a:gd name="T86" fmla="*/ 12 w 169"/>
                  <a:gd name="T87" fmla="*/ 14 h 125"/>
                  <a:gd name="T88" fmla="*/ 9 w 169"/>
                  <a:gd name="T89" fmla="*/ 7 h 125"/>
                  <a:gd name="T90" fmla="*/ 12 w 169"/>
                  <a:gd name="T91" fmla="*/ 2 h 125"/>
                  <a:gd name="T92" fmla="*/ 23 w 169"/>
                  <a:gd name="T93" fmla="*/ 2 h 125"/>
                  <a:gd name="T94" fmla="*/ 33 w 169"/>
                  <a:gd name="T95" fmla="*/ 0 h 125"/>
                  <a:gd name="T96" fmla="*/ 48 w 169"/>
                  <a:gd name="T97" fmla="*/ 0 h 125"/>
                  <a:gd name="T98" fmla="*/ 62 w 169"/>
                  <a:gd name="T99" fmla="*/ 0 h 125"/>
                  <a:gd name="T100" fmla="*/ 69 w 169"/>
                  <a:gd name="T101" fmla="*/ 2 h 125"/>
                  <a:gd name="T102" fmla="*/ 78 w 169"/>
                  <a:gd name="T103" fmla="*/ 2 h 125"/>
                  <a:gd name="T104" fmla="*/ 95 w 169"/>
                  <a:gd name="T105" fmla="*/ 2 h 125"/>
                  <a:gd name="T106" fmla="*/ 106 w 169"/>
                  <a:gd name="T107" fmla="*/ 2 h 125"/>
                  <a:gd name="T108" fmla="*/ 123 w 169"/>
                  <a:gd name="T109" fmla="*/ 2 h 125"/>
                  <a:gd name="T110" fmla="*/ 130 w 169"/>
                  <a:gd name="T111" fmla="*/ 2 h 125"/>
                  <a:gd name="T112" fmla="*/ 143 w 169"/>
                  <a:gd name="T113" fmla="*/ 2 h 125"/>
                  <a:gd name="T114" fmla="*/ 164 w 169"/>
                  <a:gd name="T115" fmla="*/ 2 h 12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69"/>
                  <a:gd name="T175" fmla="*/ 0 h 125"/>
                  <a:gd name="T176" fmla="*/ 169 w 169"/>
                  <a:gd name="T177" fmla="*/ 125 h 12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69" h="125">
                    <a:moveTo>
                      <a:pt x="164" y="2"/>
                    </a:moveTo>
                    <a:lnTo>
                      <a:pt x="164" y="5"/>
                    </a:lnTo>
                    <a:lnTo>
                      <a:pt x="164" y="7"/>
                    </a:lnTo>
                    <a:lnTo>
                      <a:pt x="164" y="10"/>
                    </a:lnTo>
                    <a:lnTo>
                      <a:pt x="164" y="12"/>
                    </a:lnTo>
                    <a:lnTo>
                      <a:pt x="164" y="17"/>
                    </a:lnTo>
                    <a:lnTo>
                      <a:pt x="164" y="19"/>
                    </a:lnTo>
                    <a:lnTo>
                      <a:pt x="164" y="22"/>
                    </a:lnTo>
                    <a:lnTo>
                      <a:pt x="164" y="24"/>
                    </a:lnTo>
                    <a:lnTo>
                      <a:pt x="164" y="27"/>
                    </a:lnTo>
                    <a:lnTo>
                      <a:pt x="164" y="29"/>
                    </a:lnTo>
                    <a:lnTo>
                      <a:pt x="164" y="32"/>
                    </a:lnTo>
                    <a:lnTo>
                      <a:pt x="166" y="32"/>
                    </a:lnTo>
                    <a:lnTo>
                      <a:pt x="167" y="32"/>
                    </a:lnTo>
                    <a:lnTo>
                      <a:pt x="169" y="32"/>
                    </a:lnTo>
                    <a:lnTo>
                      <a:pt x="169" y="34"/>
                    </a:lnTo>
                    <a:lnTo>
                      <a:pt x="169" y="37"/>
                    </a:lnTo>
                    <a:lnTo>
                      <a:pt x="169" y="39"/>
                    </a:lnTo>
                    <a:lnTo>
                      <a:pt x="169" y="41"/>
                    </a:lnTo>
                    <a:lnTo>
                      <a:pt x="169" y="46"/>
                    </a:lnTo>
                    <a:lnTo>
                      <a:pt x="169" y="49"/>
                    </a:lnTo>
                    <a:lnTo>
                      <a:pt x="169" y="51"/>
                    </a:lnTo>
                    <a:lnTo>
                      <a:pt x="169" y="54"/>
                    </a:lnTo>
                    <a:lnTo>
                      <a:pt x="169" y="56"/>
                    </a:lnTo>
                    <a:lnTo>
                      <a:pt x="169" y="59"/>
                    </a:lnTo>
                    <a:lnTo>
                      <a:pt x="169" y="64"/>
                    </a:lnTo>
                    <a:lnTo>
                      <a:pt x="169" y="73"/>
                    </a:lnTo>
                    <a:lnTo>
                      <a:pt x="169" y="76"/>
                    </a:lnTo>
                    <a:lnTo>
                      <a:pt x="169" y="78"/>
                    </a:lnTo>
                    <a:lnTo>
                      <a:pt x="169" y="81"/>
                    </a:lnTo>
                    <a:lnTo>
                      <a:pt x="169" y="83"/>
                    </a:lnTo>
                    <a:lnTo>
                      <a:pt x="169" y="86"/>
                    </a:lnTo>
                    <a:lnTo>
                      <a:pt x="169" y="88"/>
                    </a:lnTo>
                    <a:lnTo>
                      <a:pt x="169" y="93"/>
                    </a:lnTo>
                    <a:lnTo>
                      <a:pt x="169" y="95"/>
                    </a:lnTo>
                    <a:lnTo>
                      <a:pt x="169" y="98"/>
                    </a:lnTo>
                    <a:lnTo>
                      <a:pt x="169" y="100"/>
                    </a:lnTo>
                    <a:lnTo>
                      <a:pt x="169" y="103"/>
                    </a:lnTo>
                    <a:lnTo>
                      <a:pt x="169" y="108"/>
                    </a:lnTo>
                    <a:lnTo>
                      <a:pt x="169" y="110"/>
                    </a:lnTo>
                    <a:lnTo>
                      <a:pt x="169" y="112"/>
                    </a:lnTo>
                    <a:lnTo>
                      <a:pt x="169" y="115"/>
                    </a:lnTo>
                    <a:lnTo>
                      <a:pt x="169" y="117"/>
                    </a:lnTo>
                    <a:lnTo>
                      <a:pt x="169" y="120"/>
                    </a:lnTo>
                    <a:lnTo>
                      <a:pt x="169" y="125"/>
                    </a:lnTo>
                    <a:lnTo>
                      <a:pt x="164" y="125"/>
                    </a:lnTo>
                    <a:lnTo>
                      <a:pt x="162" y="125"/>
                    </a:lnTo>
                    <a:lnTo>
                      <a:pt x="160" y="125"/>
                    </a:lnTo>
                    <a:lnTo>
                      <a:pt x="159" y="125"/>
                    </a:lnTo>
                    <a:lnTo>
                      <a:pt x="157" y="125"/>
                    </a:lnTo>
                    <a:lnTo>
                      <a:pt x="155" y="125"/>
                    </a:lnTo>
                    <a:lnTo>
                      <a:pt x="153" y="125"/>
                    </a:lnTo>
                    <a:lnTo>
                      <a:pt x="152" y="125"/>
                    </a:lnTo>
                    <a:lnTo>
                      <a:pt x="148" y="125"/>
                    </a:lnTo>
                    <a:lnTo>
                      <a:pt x="145" y="125"/>
                    </a:lnTo>
                    <a:lnTo>
                      <a:pt x="143" y="125"/>
                    </a:lnTo>
                    <a:lnTo>
                      <a:pt x="139" y="125"/>
                    </a:lnTo>
                    <a:lnTo>
                      <a:pt x="138" y="125"/>
                    </a:lnTo>
                    <a:lnTo>
                      <a:pt x="132" y="125"/>
                    </a:lnTo>
                    <a:lnTo>
                      <a:pt x="130" y="125"/>
                    </a:lnTo>
                    <a:lnTo>
                      <a:pt x="127" y="125"/>
                    </a:lnTo>
                    <a:lnTo>
                      <a:pt x="125" y="125"/>
                    </a:lnTo>
                    <a:lnTo>
                      <a:pt x="122" y="125"/>
                    </a:lnTo>
                    <a:lnTo>
                      <a:pt x="120" y="125"/>
                    </a:lnTo>
                    <a:lnTo>
                      <a:pt x="116" y="125"/>
                    </a:lnTo>
                    <a:lnTo>
                      <a:pt x="115" y="125"/>
                    </a:lnTo>
                    <a:lnTo>
                      <a:pt x="113" y="122"/>
                    </a:lnTo>
                    <a:lnTo>
                      <a:pt x="111" y="122"/>
                    </a:lnTo>
                    <a:lnTo>
                      <a:pt x="108" y="122"/>
                    </a:lnTo>
                    <a:lnTo>
                      <a:pt x="106" y="122"/>
                    </a:lnTo>
                    <a:lnTo>
                      <a:pt x="104" y="122"/>
                    </a:lnTo>
                    <a:lnTo>
                      <a:pt x="102" y="122"/>
                    </a:lnTo>
                    <a:lnTo>
                      <a:pt x="100" y="122"/>
                    </a:lnTo>
                    <a:lnTo>
                      <a:pt x="99" y="122"/>
                    </a:lnTo>
                    <a:lnTo>
                      <a:pt x="97" y="122"/>
                    </a:lnTo>
                    <a:lnTo>
                      <a:pt x="93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3" y="122"/>
                    </a:lnTo>
                    <a:lnTo>
                      <a:pt x="81" y="122"/>
                    </a:lnTo>
                    <a:lnTo>
                      <a:pt x="78" y="122"/>
                    </a:lnTo>
                    <a:lnTo>
                      <a:pt x="76" y="122"/>
                    </a:lnTo>
                    <a:lnTo>
                      <a:pt x="71" y="122"/>
                    </a:lnTo>
                    <a:lnTo>
                      <a:pt x="63" y="122"/>
                    </a:lnTo>
                    <a:lnTo>
                      <a:pt x="60" y="122"/>
                    </a:lnTo>
                    <a:lnTo>
                      <a:pt x="53" y="122"/>
                    </a:lnTo>
                    <a:lnTo>
                      <a:pt x="51" y="122"/>
                    </a:lnTo>
                    <a:lnTo>
                      <a:pt x="49" y="122"/>
                    </a:lnTo>
                    <a:lnTo>
                      <a:pt x="48" y="122"/>
                    </a:lnTo>
                    <a:lnTo>
                      <a:pt x="46" y="122"/>
                    </a:lnTo>
                    <a:lnTo>
                      <a:pt x="44" y="122"/>
                    </a:lnTo>
                    <a:lnTo>
                      <a:pt x="42" y="122"/>
                    </a:lnTo>
                    <a:lnTo>
                      <a:pt x="41" y="122"/>
                    </a:lnTo>
                    <a:lnTo>
                      <a:pt x="39" y="122"/>
                    </a:lnTo>
                    <a:lnTo>
                      <a:pt x="37" y="122"/>
                    </a:lnTo>
                    <a:lnTo>
                      <a:pt x="35" y="122"/>
                    </a:lnTo>
                    <a:lnTo>
                      <a:pt x="33" y="122"/>
                    </a:lnTo>
                    <a:lnTo>
                      <a:pt x="32" y="122"/>
                    </a:lnTo>
                    <a:lnTo>
                      <a:pt x="30" y="122"/>
                    </a:lnTo>
                    <a:lnTo>
                      <a:pt x="28" y="122"/>
                    </a:lnTo>
                    <a:lnTo>
                      <a:pt x="26" y="122"/>
                    </a:lnTo>
                    <a:lnTo>
                      <a:pt x="23" y="122"/>
                    </a:lnTo>
                    <a:lnTo>
                      <a:pt x="21" y="122"/>
                    </a:lnTo>
                    <a:lnTo>
                      <a:pt x="18" y="122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11" y="122"/>
                    </a:lnTo>
                    <a:lnTo>
                      <a:pt x="9" y="122"/>
                    </a:lnTo>
                    <a:lnTo>
                      <a:pt x="9" y="120"/>
                    </a:lnTo>
                    <a:lnTo>
                      <a:pt x="11" y="120"/>
                    </a:lnTo>
                    <a:lnTo>
                      <a:pt x="9" y="117"/>
                    </a:lnTo>
                    <a:lnTo>
                      <a:pt x="9" y="115"/>
                    </a:lnTo>
                    <a:lnTo>
                      <a:pt x="7" y="115"/>
                    </a:lnTo>
                    <a:lnTo>
                      <a:pt x="7" y="112"/>
                    </a:lnTo>
                    <a:lnTo>
                      <a:pt x="7" y="110"/>
                    </a:lnTo>
                    <a:lnTo>
                      <a:pt x="9" y="108"/>
                    </a:lnTo>
                    <a:lnTo>
                      <a:pt x="11" y="108"/>
                    </a:lnTo>
                    <a:lnTo>
                      <a:pt x="11" y="105"/>
                    </a:lnTo>
                    <a:lnTo>
                      <a:pt x="12" y="103"/>
                    </a:lnTo>
                    <a:lnTo>
                      <a:pt x="12" y="100"/>
                    </a:lnTo>
                    <a:lnTo>
                      <a:pt x="12" y="98"/>
                    </a:lnTo>
                    <a:lnTo>
                      <a:pt x="12" y="95"/>
                    </a:lnTo>
                    <a:lnTo>
                      <a:pt x="12" y="93"/>
                    </a:lnTo>
                    <a:lnTo>
                      <a:pt x="12" y="90"/>
                    </a:lnTo>
                    <a:lnTo>
                      <a:pt x="11" y="88"/>
                    </a:lnTo>
                    <a:lnTo>
                      <a:pt x="11" y="86"/>
                    </a:lnTo>
                    <a:lnTo>
                      <a:pt x="9" y="86"/>
                    </a:lnTo>
                    <a:lnTo>
                      <a:pt x="9" y="83"/>
                    </a:lnTo>
                    <a:lnTo>
                      <a:pt x="9" y="81"/>
                    </a:lnTo>
                    <a:lnTo>
                      <a:pt x="9" y="78"/>
                    </a:lnTo>
                    <a:lnTo>
                      <a:pt x="9" y="76"/>
                    </a:lnTo>
                    <a:lnTo>
                      <a:pt x="7" y="76"/>
                    </a:lnTo>
                    <a:lnTo>
                      <a:pt x="7" y="73"/>
                    </a:lnTo>
                    <a:lnTo>
                      <a:pt x="9" y="73"/>
                    </a:lnTo>
                    <a:lnTo>
                      <a:pt x="9" y="71"/>
                    </a:lnTo>
                    <a:lnTo>
                      <a:pt x="9" y="68"/>
                    </a:lnTo>
                    <a:lnTo>
                      <a:pt x="11" y="68"/>
                    </a:lnTo>
                    <a:lnTo>
                      <a:pt x="11" y="66"/>
                    </a:lnTo>
                    <a:lnTo>
                      <a:pt x="9" y="66"/>
                    </a:lnTo>
                    <a:lnTo>
                      <a:pt x="9" y="64"/>
                    </a:lnTo>
                    <a:lnTo>
                      <a:pt x="7" y="64"/>
                    </a:lnTo>
                    <a:lnTo>
                      <a:pt x="7" y="61"/>
                    </a:lnTo>
                    <a:lnTo>
                      <a:pt x="5" y="61"/>
                    </a:lnTo>
                    <a:lnTo>
                      <a:pt x="3" y="61"/>
                    </a:lnTo>
                    <a:lnTo>
                      <a:pt x="3" y="59"/>
                    </a:lnTo>
                    <a:lnTo>
                      <a:pt x="2" y="59"/>
                    </a:lnTo>
                    <a:lnTo>
                      <a:pt x="2" y="56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2" y="49"/>
                    </a:lnTo>
                    <a:lnTo>
                      <a:pt x="2" y="46"/>
                    </a:lnTo>
                    <a:lnTo>
                      <a:pt x="3" y="46"/>
                    </a:lnTo>
                    <a:lnTo>
                      <a:pt x="5" y="46"/>
                    </a:lnTo>
                    <a:lnTo>
                      <a:pt x="5" y="44"/>
                    </a:lnTo>
                    <a:lnTo>
                      <a:pt x="7" y="44"/>
                    </a:lnTo>
                    <a:lnTo>
                      <a:pt x="9" y="41"/>
                    </a:lnTo>
                    <a:lnTo>
                      <a:pt x="11" y="41"/>
                    </a:lnTo>
                    <a:lnTo>
                      <a:pt x="11" y="39"/>
                    </a:lnTo>
                    <a:lnTo>
                      <a:pt x="12" y="39"/>
                    </a:lnTo>
                    <a:lnTo>
                      <a:pt x="12" y="37"/>
                    </a:lnTo>
                    <a:lnTo>
                      <a:pt x="14" y="37"/>
                    </a:lnTo>
                    <a:lnTo>
                      <a:pt x="16" y="37"/>
                    </a:lnTo>
                    <a:lnTo>
                      <a:pt x="16" y="34"/>
                    </a:lnTo>
                    <a:lnTo>
                      <a:pt x="16" y="32"/>
                    </a:lnTo>
                    <a:lnTo>
                      <a:pt x="14" y="32"/>
                    </a:lnTo>
                    <a:lnTo>
                      <a:pt x="14" y="29"/>
                    </a:lnTo>
                    <a:lnTo>
                      <a:pt x="14" y="27"/>
                    </a:lnTo>
                    <a:lnTo>
                      <a:pt x="12" y="27"/>
                    </a:lnTo>
                    <a:lnTo>
                      <a:pt x="12" y="24"/>
                    </a:lnTo>
                    <a:lnTo>
                      <a:pt x="12" y="22"/>
                    </a:lnTo>
                    <a:lnTo>
                      <a:pt x="11" y="19"/>
                    </a:lnTo>
                    <a:lnTo>
                      <a:pt x="11" y="17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9" y="10"/>
                    </a:lnTo>
                    <a:lnTo>
                      <a:pt x="9" y="7"/>
                    </a:lnTo>
                    <a:lnTo>
                      <a:pt x="9" y="5"/>
                    </a:lnTo>
                    <a:lnTo>
                      <a:pt x="9" y="2"/>
                    </a:lnTo>
                    <a:lnTo>
                      <a:pt x="11" y="2"/>
                    </a:lnTo>
                    <a:lnTo>
                      <a:pt x="12" y="2"/>
                    </a:lnTo>
                    <a:lnTo>
                      <a:pt x="14" y="2"/>
                    </a:lnTo>
                    <a:lnTo>
                      <a:pt x="18" y="2"/>
                    </a:lnTo>
                    <a:lnTo>
                      <a:pt x="19" y="2"/>
                    </a:lnTo>
                    <a:lnTo>
                      <a:pt x="23" y="2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2"/>
                    </a:lnTo>
                    <a:lnTo>
                      <a:pt x="69" y="2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79" y="2"/>
                    </a:lnTo>
                    <a:lnTo>
                      <a:pt x="83" y="2"/>
                    </a:lnTo>
                    <a:lnTo>
                      <a:pt x="92" y="2"/>
                    </a:lnTo>
                    <a:lnTo>
                      <a:pt x="95" y="2"/>
                    </a:lnTo>
                    <a:lnTo>
                      <a:pt x="100" y="2"/>
                    </a:lnTo>
                    <a:lnTo>
                      <a:pt x="102" y="2"/>
                    </a:lnTo>
                    <a:lnTo>
                      <a:pt x="104" y="2"/>
                    </a:lnTo>
                    <a:lnTo>
                      <a:pt x="106" y="2"/>
                    </a:lnTo>
                    <a:lnTo>
                      <a:pt x="108" y="2"/>
                    </a:lnTo>
                    <a:lnTo>
                      <a:pt x="111" y="2"/>
                    </a:lnTo>
                    <a:lnTo>
                      <a:pt x="118" y="2"/>
                    </a:lnTo>
                    <a:lnTo>
                      <a:pt x="123" y="2"/>
                    </a:lnTo>
                    <a:lnTo>
                      <a:pt x="125" y="2"/>
                    </a:lnTo>
                    <a:lnTo>
                      <a:pt x="127" y="2"/>
                    </a:lnTo>
                    <a:lnTo>
                      <a:pt x="129" y="2"/>
                    </a:lnTo>
                    <a:lnTo>
                      <a:pt x="130" y="2"/>
                    </a:lnTo>
                    <a:lnTo>
                      <a:pt x="134" y="2"/>
                    </a:lnTo>
                    <a:lnTo>
                      <a:pt x="138" y="2"/>
                    </a:lnTo>
                    <a:lnTo>
                      <a:pt x="139" y="2"/>
                    </a:lnTo>
                    <a:lnTo>
                      <a:pt x="143" y="2"/>
                    </a:lnTo>
                    <a:lnTo>
                      <a:pt x="148" y="2"/>
                    </a:lnTo>
                    <a:lnTo>
                      <a:pt x="153" y="2"/>
                    </a:lnTo>
                    <a:lnTo>
                      <a:pt x="159" y="2"/>
                    </a:lnTo>
                    <a:lnTo>
                      <a:pt x="164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4" name="Freeform 122"/>
              <p:cNvSpPr>
                <a:spLocks/>
              </p:cNvSpPr>
              <p:nvPr/>
            </p:nvSpPr>
            <p:spPr bwMode="auto">
              <a:xfrm>
                <a:off x="2337" y="3127"/>
                <a:ext cx="127" cy="184"/>
              </a:xfrm>
              <a:custGeom>
                <a:avLst/>
                <a:gdLst>
                  <a:gd name="T0" fmla="*/ 123 w 127"/>
                  <a:gd name="T1" fmla="*/ 8 h 184"/>
                  <a:gd name="T2" fmla="*/ 123 w 127"/>
                  <a:gd name="T3" fmla="*/ 22 h 184"/>
                  <a:gd name="T4" fmla="*/ 125 w 127"/>
                  <a:gd name="T5" fmla="*/ 30 h 184"/>
                  <a:gd name="T6" fmla="*/ 127 w 127"/>
                  <a:gd name="T7" fmla="*/ 42 h 184"/>
                  <a:gd name="T8" fmla="*/ 127 w 127"/>
                  <a:gd name="T9" fmla="*/ 59 h 184"/>
                  <a:gd name="T10" fmla="*/ 127 w 127"/>
                  <a:gd name="T11" fmla="*/ 69 h 184"/>
                  <a:gd name="T12" fmla="*/ 127 w 127"/>
                  <a:gd name="T13" fmla="*/ 79 h 184"/>
                  <a:gd name="T14" fmla="*/ 127 w 127"/>
                  <a:gd name="T15" fmla="*/ 93 h 184"/>
                  <a:gd name="T16" fmla="*/ 127 w 127"/>
                  <a:gd name="T17" fmla="*/ 103 h 184"/>
                  <a:gd name="T18" fmla="*/ 127 w 127"/>
                  <a:gd name="T19" fmla="*/ 118 h 184"/>
                  <a:gd name="T20" fmla="*/ 127 w 127"/>
                  <a:gd name="T21" fmla="*/ 125 h 184"/>
                  <a:gd name="T22" fmla="*/ 127 w 127"/>
                  <a:gd name="T23" fmla="*/ 135 h 184"/>
                  <a:gd name="T24" fmla="*/ 127 w 127"/>
                  <a:gd name="T25" fmla="*/ 137 h 184"/>
                  <a:gd name="T26" fmla="*/ 127 w 127"/>
                  <a:gd name="T27" fmla="*/ 150 h 184"/>
                  <a:gd name="T28" fmla="*/ 127 w 127"/>
                  <a:gd name="T29" fmla="*/ 162 h 184"/>
                  <a:gd name="T30" fmla="*/ 127 w 127"/>
                  <a:gd name="T31" fmla="*/ 177 h 184"/>
                  <a:gd name="T32" fmla="*/ 120 w 127"/>
                  <a:gd name="T33" fmla="*/ 184 h 184"/>
                  <a:gd name="T34" fmla="*/ 113 w 127"/>
                  <a:gd name="T35" fmla="*/ 184 h 184"/>
                  <a:gd name="T36" fmla="*/ 97 w 127"/>
                  <a:gd name="T37" fmla="*/ 184 h 184"/>
                  <a:gd name="T38" fmla="*/ 81 w 127"/>
                  <a:gd name="T39" fmla="*/ 184 h 184"/>
                  <a:gd name="T40" fmla="*/ 69 w 127"/>
                  <a:gd name="T41" fmla="*/ 184 h 184"/>
                  <a:gd name="T42" fmla="*/ 65 w 127"/>
                  <a:gd name="T43" fmla="*/ 184 h 184"/>
                  <a:gd name="T44" fmla="*/ 48 w 127"/>
                  <a:gd name="T45" fmla="*/ 184 h 184"/>
                  <a:gd name="T46" fmla="*/ 35 w 127"/>
                  <a:gd name="T47" fmla="*/ 184 h 184"/>
                  <a:gd name="T48" fmla="*/ 32 w 127"/>
                  <a:gd name="T49" fmla="*/ 184 h 184"/>
                  <a:gd name="T50" fmla="*/ 18 w 127"/>
                  <a:gd name="T51" fmla="*/ 184 h 184"/>
                  <a:gd name="T52" fmla="*/ 5 w 127"/>
                  <a:gd name="T53" fmla="*/ 184 h 184"/>
                  <a:gd name="T54" fmla="*/ 5 w 127"/>
                  <a:gd name="T55" fmla="*/ 172 h 184"/>
                  <a:gd name="T56" fmla="*/ 5 w 127"/>
                  <a:gd name="T57" fmla="*/ 155 h 184"/>
                  <a:gd name="T58" fmla="*/ 5 w 127"/>
                  <a:gd name="T59" fmla="*/ 147 h 184"/>
                  <a:gd name="T60" fmla="*/ 5 w 127"/>
                  <a:gd name="T61" fmla="*/ 142 h 184"/>
                  <a:gd name="T62" fmla="*/ 5 w 127"/>
                  <a:gd name="T63" fmla="*/ 130 h 184"/>
                  <a:gd name="T64" fmla="*/ 5 w 127"/>
                  <a:gd name="T65" fmla="*/ 118 h 184"/>
                  <a:gd name="T66" fmla="*/ 5 w 127"/>
                  <a:gd name="T67" fmla="*/ 110 h 184"/>
                  <a:gd name="T68" fmla="*/ 5 w 127"/>
                  <a:gd name="T69" fmla="*/ 98 h 184"/>
                  <a:gd name="T70" fmla="*/ 5 w 127"/>
                  <a:gd name="T71" fmla="*/ 84 h 184"/>
                  <a:gd name="T72" fmla="*/ 5 w 127"/>
                  <a:gd name="T73" fmla="*/ 62 h 184"/>
                  <a:gd name="T74" fmla="*/ 5 w 127"/>
                  <a:gd name="T75" fmla="*/ 54 h 184"/>
                  <a:gd name="T76" fmla="*/ 5 w 127"/>
                  <a:gd name="T77" fmla="*/ 49 h 184"/>
                  <a:gd name="T78" fmla="*/ 5 w 127"/>
                  <a:gd name="T79" fmla="*/ 35 h 184"/>
                  <a:gd name="T80" fmla="*/ 0 w 127"/>
                  <a:gd name="T81" fmla="*/ 30 h 184"/>
                  <a:gd name="T82" fmla="*/ 0 w 127"/>
                  <a:gd name="T83" fmla="*/ 20 h 184"/>
                  <a:gd name="T84" fmla="*/ 0 w 127"/>
                  <a:gd name="T85" fmla="*/ 5 h 184"/>
                  <a:gd name="T86" fmla="*/ 3 w 127"/>
                  <a:gd name="T87" fmla="*/ 0 h 184"/>
                  <a:gd name="T88" fmla="*/ 9 w 127"/>
                  <a:gd name="T89" fmla="*/ 0 h 184"/>
                  <a:gd name="T90" fmla="*/ 21 w 127"/>
                  <a:gd name="T91" fmla="*/ 0 h 184"/>
                  <a:gd name="T92" fmla="*/ 28 w 127"/>
                  <a:gd name="T93" fmla="*/ 0 h 184"/>
                  <a:gd name="T94" fmla="*/ 33 w 127"/>
                  <a:gd name="T95" fmla="*/ 0 h 184"/>
                  <a:gd name="T96" fmla="*/ 42 w 127"/>
                  <a:gd name="T97" fmla="*/ 0 h 184"/>
                  <a:gd name="T98" fmla="*/ 51 w 127"/>
                  <a:gd name="T99" fmla="*/ 0 h 184"/>
                  <a:gd name="T100" fmla="*/ 65 w 127"/>
                  <a:gd name="T101" fmla="*/ 0 h 184"/>
                  <a:gd name="T102" fmla="*/ 72 w 127"/>
                  <a:gd name="T103" fmla="*/ 0 h 184"/>
                  <a:gd name="T104" fmla="*/ 77 w 127"/>
                  <a:gd name="T105" fmla="*/ 0 h 184"/>
                  <a:gd name="T106" fmla="*/ 92 w 127"/>
                  <a:gd name="T107" fmla="*/ 0 h 184"/>
                  <a:gd name="T108" fmla="*/ 99 w 127"/>
                  <a:gd name="T109" fmla="*/ 0 h 184"/>
                  <a:gd name="T110" fmla="*/ 109 w 127"/>
                  <a:gd name="T111" fmla="*/ 0 h 184"/>
                  <a:gd name="T112" fmla="*/ 118 w 127"/>
                  <a:gd name="T113" fmla="*/ 0 h 18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7"/>
                  <a:gd name="T172" fmla="*/ 0 h 184"/>
                  <a:gd name="T173" fmla="*/ 127 w 127"/>
                  <a:gd name="T174" fmla="*/ 184 h 18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7" h="184">
                    <a:moveTo>
                      <a:pt x="123" y="0"/>
                    </a:moveTo>
                    <a:lnTo>
                      <a:pt x="123" y="0"/>
                    </a:lnTo>
                    <a:lnTo>
                      <a:pt x="123" y="3"/>
                    </a:lnTo>
                    <a:lnTo>
                      <a:pt x="123" y="8"/>
                    </a:lnTo>
                    <a:lnTo>
                      <a:pt x="123" y="12"/>
                    </a:lnTo>
                    <a:lnTo>
                      <a:pt x="123" y="15"/>
                    </a:lnTo>
                    <a:lnTo>
                      <a:pt x="123" y="17"/>
                    </a:lnTo>
                    <a:lnTo>
                      <a:pt x="123" y="20"/>
                    </a:lnTo>
                    <a:lnTo>
                      <a:pt x="123" y="22"/>
                    </a:lnTo>
                    <a:lnTo>
                      <a:pt x="123" y="27"/>
                    </a:lnTo>
                    <a:lnTo>
                      <a:pt x="123" y="30"/>
                    </a:lnTo>
                    <a:lnTo>
                      <a:pt x="125" y="30"/>
                    </a:lnTo>
                    <a:lnTo>
                      <a:pt x="127" y="30"/>
                    </a:lnTo>
                    <a:lnTo>
                      <a:pt x="127" y="32"/>
                    </a:lnTo>
                    <a:lnTo>
                      <a:pt x="127" y="35"/>
                    </a:lnTo>
                    <a:lnTo>
                      <a:pt x="127" y="37"/>
                    </a:lnTo>
                    <a:lnTo>
                      <a:pt x="127" y="39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52"/>
                    </a:lnTo>
                    <a:lnTo>
                      <a:pt x="127" y="54"/>
                    </a:lnTo>
                    <a:lnTo>
                      <a:pt x="127" y="57"/>
                    </a:lnTo>
                    <a:lnTo>
                      <a:pt x="127" y="59"/>
                    </a:lnTo>
                    <a:lnTo>
                      <a:pt x="127" y="62"/>
                    </a:lnTo>
                    <a:lnTo>
                      <a:pt x="127" y="66"/>
                    </a:lnTo>
                    <a:lnTo>
                      <a:pt x="127" y="69"/>
                    </a:lnTo>
                    <a:lnTo>
                      <a:pt x="127" y="71"/>
                    </a:lnTo>
                    <a:lnTo>
                      <a:pt x="127" y="74"/>
                    </a:lnTo>
                    <a:lnTo>
                      <a:pt x="127" y="76"/>
                    </a:lnTo>
                    <a:lnTo>
                      <a:pt x="127" y="79"/>
                    </a:lnTo>
                    <a:lnTo>
                      <a:pt x="127" y="81"/>
                    </a:lnTo>
                    <a:lnTo>
                      <a:pt x="127" y="84"/>
                    </a:lnTo>
                    <a:lnTo>
                      <a:pt x="127" y="86"/>
                    </a:lnTo>
                    <a:lnTo>
                      <a:pt x="127" y="88"/>
                    </a:lnTo>
                    <a:lnTo>
                      <a:pt x="127" y="91"/>
                    </a:lnTo>
                    <a:lnTo>
                      <a:pt x="127" y="93"/>
                    </a:lnTo>
                    <a:lnTo>
                      <a:pt x="127" y="98"/>
                    </a:lnTo>
                    <a:lnTo>
                      <a:pt x="127" y="101"/>
                    </a:lnTo>
                    <a:lnTo>
                      <a:pt x="127" y="103"/>
                    </a:lnTo>
                    <a:lnTo>
                      <a:pt x="127" y="106"/>
                    </a:lnTo>
                    <a:lnTo>
                      <a:pt x="127" y="108"/>
                    </a:lnTo>
                    <a:lnTo>
                      <a:pt x="127" y="110"/>
                    </a:lnTo>
                    <a:lnTo>
                      <a:pt x="127" y="115"/>
                    </a:lnTo>
                    <a:lnTo>
                      <a:pt x="127" y="118"/>
                    </a:lnTo>
                    <a:lnTo>
                      <a:pt x="127" y="120"/>
                    </a:lnTo>
                    <a:lnTo>
                      <a:pt x="127" y="123"/>
                    </a:lnTo>
                    <a:lnTo>
                      <a:pt x="127" y="125"/>
                    </a:lnTo>
                    <a:lnTo>
                      <a:pt x="127" y="128"/>
                    </a:lnTo>
                    <a:lnTo>
                      <a:pt x="127" y="130"/>
                    </a:lnTo>
                    <a:lnTo>
                      <a:pt x="127" y="132"/>
                    </a:lnTo>
                    <a:lnTo>
                      <a:pt x="127" y="135"/>
                    </a:lnTo>
                    <a:lnTo>
                      <a:pt x="127" y="137"/>
                    </a:lnTo>
                    <a:lnTo>
                      <a:pt x="127" y="145"/>
                    </a:lnTo>
                    <a:lnTo>
                      <a:pt x="127" y="147"/>
                    </a:lnTo>
                    <a:lnTo>
                      <a:pt x="127" y="150"/>
                    </a:lnTo>
                    <a:lnTo>
                      <a:pt x="127" y="155"/>
                    </a:lnTo>
                    <a:lnTo>
                      <a:pt x="127" y="157"/>
                    </a:lnTo>
                    <a:lnTo>
                      <a:pt x="127" y="159"/>
                    </a:lnTo>
                    <a:lnTo>
                      <a:pt x="127" y="162"/>
                    </a:lnTo>
                    <a:lnTo>
                      <a:pt x="127" y="164"/>
                    </a:lnTo>
                    <a:lnTo>
                      <a:pt x="127" y="167"/>
                    </a:lnTo>
                    <a:lnTo>
                      <a:pt x="127" y="172"/>
                    </a:lnTo>
                    <a:lnTo>
                      <a:pt x="127" y="174"/>
                    </a:lnTo>
                    <a:lnTo>
                      <a:pt x="127" y="177"/>
                    </a:lnTo>
                    <a:lnTo>
                      <a:pt x="127" y="179"/>
                    </a:lnTo>
                    <a:lnTo>
                      <a:pt x="127" y="181"/>
                    </a:lnTo>
                    <a:lnTo>
                      <a:pt x="127" y="184"/>
                    </a:lnTo>
                    <a:lnTo>
                      <a:pt x="122" y="184"/>
                    </a:lnTo>
                    <a:lnTo>
                      <a:pt x="120" y="184"/>
                    </a:lnTo>
                    <a:lnTo>
                      <a:pt x="118" y="184"/>
                    </a:lnTo>
                    <a:lnTo>
                      <a:pt x="116" y="184"/>
                    </a:lnTo>
                    <a:lnTo>
                      <a:pt x="114" y="184"/>
                    </a:lnTo>
                    <a:lnTo>
                      <a:pt x="113" y="184"/>
                    </a:lnTo>
                    <a:lnTo>
                      <a:pt x="111" y="184"/>
                    </a:lnTo>
                    <a:lnTo>
                      <a:pt x="109" y="184"/>
                    </a:lnTo>
                    <a:lnTo>
                      <a:pt x="107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97" y="184"/>
                    </a:lnTo>
                    <a:lnTo>
                      <a:pt x="95" y="184"/>
                    </a:lnTo>
                    <a:lnTo>
                      <a:pt x="93" y="184"/>
                    </a:lnTo>
                    <a:lnTo>
                      <a:pt x="92" y="184"/>
                    </a:lnTo>
                    <a:lnTo>
                      <a:pt x="86" y="184"/>
                    </a:lnTo>
                    <a:lnTo>
                      <a:pt x="85" y="184"/>
                    </a:lnTo>
                    <a:lnTo>
                      <a:pt x="81" y="184"/>
                    </a:lnTo>
                    <a:lnTo>
                      <a:pt x="79" y="184"/>
                    </a:lnTo>
                    <a:lnTo>
                      <a:pt x="70" y="184"/>
                    </a:lnTo>
                    <a:lnTo>
                      <a:pt x="69" y="184"/>
                    </a:lnTo>
                    <a:lnTo>
                      <a:pt x="67" y="184"/>
                    </a:lnTo>
                    <a:lnTo>
                      <a:pt x="65" y="184"/>
                    </a:lnTo>
                    <a:lnTo>
                      <a:pt x="63" y="184"/>
                    </a:lnTo>
                    <a:lnTo>
                      <a:pt x="56" y="184"/>
                    </a:lnTo>
                    <a:lnTo>
                      <a:pt x="51" y="184"/>
                    </a:lnTo>
                    <a:lnTo>
                      <a:pt x="48" y="184"/>
                    </a:lnTo>
                    <a:lnTo>
                      <a:pt x="46" y="184"/>
                    </a:lnTo>
                    <a:lnTo>
                      <a:pt x="44" y="184"/>
                    </a:lnTo>
                    <a:lnTo>
                      <a:pt x="39" y="184"/>
                    </a:lnTo>
                    <a:lnTo>
                      <a:pt x="35" y="184"/>
                    </a:lnTo>
                    <a:lnTo>
                      <a:pt x="33" y="184"/>
                    </a:lnTo>
                    <a:lnTo>
                      <a:pt x="32" y="184"/>
                    </a:lnTo>
                    <a:lnTo>
                      <a:pt x="30" y="184"/>
                    </a:lnTo>
                    <a:lnTo>
                      <a:pt x="28" y="184"/>
                    </a:lnTo>
                    <a:lnTo>
                      <a:pt x="26" y="184"/>
                    </a:lnTo>
                    <a:lnTo>
                      <a:pt x="19" y="184"/>
                    </a:lnTo>
                    <a:lnTo>
                      <a:pt x="18" y="184"/>
                    </a:lnTo>
                    <a:lnTo>
                      <a:pt x="16" y="184"/>
                    </a:lnTo>
                    <a:lnTo>
                      <a:pt x="11" y="184"/>
                    </a:lnTo>
                    <a:lnTo>
                      <a:pt x="7" y="184"/>
                    </a:lnTo>
                    <a:lnTo>
                      <a:pt x="5" y="184"/>
                    </a:lnTo>
                    <a:lnTo>
                      <a:pt x="5" y="181"/>
                    </a:lnTo>
                    <a:lnTo>
                      <a:pt x="5" y="179"/>
                    </a:lnTo>
                    <a:lnTo>
                      <a:pt x="5" y="177"/>
                    </a:lnTo>
                    <a:lnTo>
                      <a:pt x="5" y="174"/>
                    </a:lnTo>
                    <a:lnTo>
                      <a:pt x="5" y="172"/>
                    </a:lnTo>
                    <a:lnTo>
                      <a:pt x="5" y="169"/>
                    </a:lnTo>
                    <a:lnTo>
                      <a:pt x="5" y="167"/>
                    </a:lnTo>
                    <a:lnTo>
                      <a:pt x="5" y="164"/>
                    </a:lnTo>
                    <a:lnTo>
                      <a:pt x="5" y="162"/>
                    </a:lnTo>
                    <a:lnTo>
                      <a:pt x="5" y="159"/>
                    </a:lnTo>
                    <a:lnTo>
                      <a:pt x="5" y="155"/>
                    </a:lnTo>
                    <a:lnTo>
                      <a:pt x="5" y="152"/>
                    </a:lnTo>
                    <a:lnTo>
                      <a:pt x="5" y="150"/>
                    </a:lnTo>
                    <a:lnTo>
                      <a:pt x="5" y="147"/>
                    </a:lnTo>
                    <a:lnTo>
                      <a:pt x="5" y="145"/>
                    </a:lnTo>
                    <a:lnTo>
                      <a:pt x="5" y="142"/>
                    </a:lnTo>
                    <a:lnTo>
                      <a:pt x="5" y="140"/>
                    </a:lnTo>
                    <a:lnTo>
                      <a:pt x="5" y="137"/>
                    </a:lnTo>
                    <a:lnTo>
                      <a:pt x="5" y="132"/>
                    </a:lnTo>
                    <a:lnTo>
                      <a:pt x="5" y="130"/>
                    </a:lnTo>
                    <a:lnTo>
                      <a:pt x="5" y="128"/>
                    </a:lnTo>
                    <a:lnTo>
                      <a:pt x="5" y="125"/>
                    </a:lnTo>
                    <a:lnTo>
                      <a:pt x="5" y="123"/>
                    </a:lnTo>
                    <a:lnTo>
                      <a:pt x="5" y="118"/>
                    </a:lnTo>
                    <a:lnTo>
                      <a:pt x="5" y="115"/>
                    </a:lnTo>
                    <a:lnTo>
                      <a:pt x="5" y="113"/>
                    </a:lnTo>
                    <a:lnTo>
                      <a:pt x="5" y="110"/>
                    </a:lnTo>
                    <a:lnTo>
                      <a:pt x="5" y="108"/>
                    </a:lnTo>
                    <a:lnTo>
                      <a:pt x="5" y="106"/>
                    </a:lnTo>
                    <a:lnTo>
                      <a:pt x="5" y="101"/>
                    </a:lnTo>
                    <a:lnTo>
                      <a:pt x="5" y="98"/>
                    </a:lnTo>
                    <a:lnTo>
                      <a:pt x="5" y="96"/>
                    </a:lnTo>
                    <a:lnTo>
                      <a:pt x="5" y="93"/>
                    </a:lnTo>
                    <a:lnTo>
                      <a:pt x="5" y="91"/>
                    </a:lnTo>
                    <a:lnTo>
                      <a:pt x="5" y="86"/>
                    </a:lnTo>
                    <a:lnTo>
                      <a:pt x="5" y="84"/>
                    </a:lnTo>
                    <a:lnTo>
                      <a:pt x="5" y="81"/>
                    </a:lnTo>
                    <a:lnTo>
                      <a:pt x="5" y="79"/>
                    </a:lnTo>
                    <a:lnTo>
                      <a:pt x="5" y="76"/>
                    </a:lnTo>
                    <a:lnTo>
                      <a:pt x="5" y="74"/>
                    </a:lnTo>
                    <a:lnTo>
                      <a:pt x="5" y="71"/>
                    </a:lnTo>
                    <a:lnTo>
                      <a:pt x="5" y="62"/>
                    </a:lnTo>
                    <a:lnTo>
                      <a:pt x="5" y="57"/>
                    </a:lnTo>
                    <a:lnTo>
                      <a:pt x="5" y="54"/>
                    </a:lnTo>
                    <a:lnTo>
                      <a:pt x="5" y="52"/>
                    </a:lnTo>
                    <a:lnTo>
                      <a:pt x="5" y="49"/>
                    </a:lnTo>
                    <a:lnTo>
                      <a:pt x="5" y="47"/>
                    </a:lnTo>
                    <a:lnTo>
                      <a:pt x="5" y="44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5" name="Freeform 123"/>
              <p:cNvSpPr>
                <a:spLocks/>
              </p:cNvSpPr>
              <p:nvPr/>
            </p:nvSpPr>
            <p:spPr bwMode="auto">
              <a:xfrm>
                <a:off x="2337" y="3127"/>
                <a:ext cx="127" cy="184"/>
              </a:xfrm>
              <a:custGeom>
                <a:avLst/>
                <a:gdLst>
                  <a:gd name="T0" fmla="*/ 123 w 127"/>
                  <a:gd name="T1" fmla="*/ 8 h 184"/>
                  <a:gd name="T2" fmla="*/ 123 w 127"/>
                  <a:gd name="T3" fmla="*/ 22 h 184"/>
                  <a:gd name="T4" fmla="*/ 125 w 127"/>
                  <a:gd name="T5" fmla="*/ 30 h 184"/>
                  <a:gd name="T6" fmla="*/ 127 w 127"/>
                  <a:gd name="T7" fmla="*/ 42 h 184"/>
                  <a:gd name="T8" fmla="*/ 127 w 127"/>
                  <a:gd name="T9" fmla="*/ 59 h 184"/>
                  <a:gd name="T10" fmla="*/ 127 w 127"/>
                  <a:gd name="T11" fmla="*/ 69 h 184"/>
                  <a:gd name="T12" fmla="*/ 127 w 127"/>
                  <a:gd name="T13" fmla="*/ 79 h 184"/>
                  <a:gd name="T14" fmla="*/ 127 w 127"/>
                  <a:gd name="T15" fmla="*/ 93 h 184"/>
                  <a:gd name="T16" fmla="*/ 127 w 127"/>
                  <a:gd name="T17" fmla="*/ 103 h 184"/>
                  <a:gd name="T18" fmla="*/ 127 w 127"/>
                  <a:gd name="T19" fmla="*/ 118 h 184"/>
                  <a:gd name="T20" fmla="*/ 127 w 127"/>
                  <a:gd name="T21" fmla="*/ 125 h 184"/>
                  <a:gd name="T22" fmla="*/ 127 w 127"/>
                  <a:gd name="T23" fmla="*/ 135 h 184"/>
                  <a:gd name="T24" fmla="*/ 127 w 127"/>
                  <a:gd name="T25" fmla="*/ 137 h 184"/>
                  <a:gd name="T26" fmla="*/ 127 w 127"/>
                  <a:gd name="T27" fmla="*/ 150 h 184"/>
                  <a:gd name="T28" fmla="*/ 127 w 127"/>
                  <a:gd name="T29" fmla="*/ 162 h 184"/>
                  <a:gd name="T30" fmla="*/ 127 w 127"/>
                  <a:gd name="T31" fmla="*/ 177 h 184"/>
                  <a:gd name="T32" fmla="*/ 120 w 127"/>
                  <a:gd name="T33" fmla="*/ 184 h 184"/>
                  <a:gd name="T34" fmla="*/ 113 w 127"/>
                  <a:gd name="T35" fmla="*/ 184 h 184"/>
                  <a:gd name="T36" fmla="*/ 97 w 127"/>
                  <a:gd name="T37" fmla="*/ 184 h 184"/>
                  <a:gd name="T38" fmla="*/ 81 w 127"/>
                  <a:gd name="T39" fmla="*/ 184 h 184"/>
                  <a:gd name="T40" fmla="*/ 69 w 127"/>
                  <a:gd name="T41" fmla="*/ 184 h 184"/>
                  <a:gd name="T42" fmla="*/ 65 w 127"/>
                  <a:gd name="T43" fmla="*/ 184 h 184"/>
                  <a:gd name="T44" fmla="*/ 48 w 127"/>
                  <a:gd name="T45" fmla="*/ 184 h 184"/>
                  <a:gd name="T46" fmla="*/ 35 w 127"/>
                  <a:gd name="T47" fmla="*/ 184 h 184"/>
                  <a:gd name="T48" fmla="*/ 32 w 127"/>
                  <a:gd name="T49" fmla="*/ 184 h 184"/>
                  <a:gd name="T50" fmla="*/ 18 w 127"/>
                  <a:gd name="T51" fmla="*/ 184 h 184"/>
                  <a:gd name="T52" fmla="*/ 5 w 127"/>
                  <a:gd name="T53" fmla="*/ 184 h 184"/>
                  <a:gd name="T54" fmla="*/ 5 w 127"/>
                  <a:gd name="T55" fmla="*/ 172 h 184"/>
                  <a:gd name="T56" fmla="*/ 5 w 127"/>
                  <a:gd name="T57" fmla="*/ 155 h 184"/>
                  <a:gd name="T58" fmla="*/ 5 w 127"/>
                  <a:gd name="T59" fmla="*/ 147 h 184"/>
                  <a:gd name="T60" fmla="*/ 5 w 127"/>
                  <a:gd name="T61" fmla="*/ 142 h 184"/>
                  <a:gd name="T62" fmla="*/ 5 w 127"/>
                  <a:gd name="T63" fmla="*/ 130 h 184"/>
                  <a:gd name="T64" fmla="*/ 5 w 127"/>
                  <a:gd name="T65" fmla="*/ 118 h 184"/>
                  <a:gd name="T66" fmla="*/ 5 w 127"/>
                  <a:gd name="T67" fmla="*/ 110 h 184"/>
                  <a:gd name="T68" fmla="*/ 5 w 127"/>
                  <a:gd name="T69" fmla="*/ 98 h 184"/>
                  <a:gd name="T70" fmla="*/ 5 w 127"/>
                  <a:gd name="T71" fmla="*/ 84 h 184"/>
                  <a:gd name="T72" fmla="*/ 5 w 127"/>
                  <a:gd name="T73" fmla="*/ 62 h 184"/>
                  <a:gd name="T74" fmla="*/ 5 w 127"/>
                  <a:gd name="T75" fmla="*/ 54 h 184"/>
                  <a:gd name="T76" fmla="*/ 5 w 127"/>
                  <a:gd name="T77" fmla="*/ 49 h 184"/>
                  <a:gd name="T78" fmla="*/ 5 w 127"/>
                  <a:gd name="T79" fmla="*/ 35 h 184"/>
                  <a:gd name="T80" fmla="*/ 0 w 127"/>
                  <a:gd name="T81" fmla="*/ 30 h 184"/>
                  <a:gd name="T82" fmla="*/ 0 w 127"/>
                  <a:gd name="T83" fmla="*/ 20 h 184"/>
                  <a:gd name="T84" fmla="*/ 0 w 127"/>
                  <a:gd name="T85" fmla="*/ 5 h 184"/>
                  <a:gd name="T86" fmla="*/ 3 w 127"/>
                  <a:gd name="T87" fmla="*/ 0 h 184"/>
                  <a:gd name="T88" fmla="*/ 9 w 127"/>
                  <a:gd name="T89" fmla="*/ 0 h 184"/>
                  <a:gd name="T90" fmla="*/ 21 w 127"/>
                  <a:gd name="T91" fmla="*/ 0 h 184"/>
                  <a:gd name="T92" fmla="*/ 28 w 127"/>
                  <a:gd name="T93" fmla="*/ 0 h 184"/>
                  <a:gd name="T94" fmla="*/ 33 w 127"/>
                  <a:gd name="T95" fmla="*/ 0 h 184"/>
                  <a:gd name="T96" fmla="*/ 42 w 127"/>
                  <a:gd name="T97" fmla="*/ 0 h 184"/>
                  <a:gd name="T98" fmla="*/ 51 w 127"/>
                  <a:gd name="T99" fmla="*/ 0 h 184"/>
                  <a:gd name="T100" fmla="*/ 65 w 127"/>
                  <a:gd name="T101" fmla="*/ 0 h 184"/>
                  <a:gd name="T102" fmla="*/ 72 w 127"/>
                  <a:gd name="T103" fmla="*/ 0 h 184"/>
                  <a:gd name="T104" fmla="*/ 77 w 127"/>
                  <a:gd name="T105" fmla="*/ 0 h 184"/>
                  <a:gd name="T106" fmla="*/ 92 w 127"/>
                  <a:gd name="T107" fmla="*/ 0 h 184"/>
                  <a:gd name="T108" fmla="*/ 99 w 127"/>
                  <a:gd name="T109" fmla="*/ 0 h 184"/>
                  <a:gd name="T110" fmla="*/ 109 w 127"/>
                  <a:gd name="T111" fmla="*/ 0 h 184"/>
                  <a:gd name="T112" fmla="*/ 118 w 127"/>
                  <a:gd name="T113" fmla="*/ 0 h 18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27"/>
                  <a:gd name="T172" fmla="*/ 0 h 184"/>
                  <a:gd name="T173" fmla="*/ 127 w 127"/>
                  <a:gd name="T174" fmla="*/ 184 h 18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27" h="184">
                    <a:moveTo>
                      <a:pt x="123" y="0"/>
                    </a:moveTo>
                    <a:lnTo>
                      <a:pt x="123" y="0"/>
                    </a:lnTo>
                    <a:lnTo>
                      <a:pt x="123" y="3"/>
                    </a:lnTo>
                    <a:lnTo>
                      <a:pt x="123" y="8"/>
                    </a:lnTo>
                    <a:lnTo>
                      <a:pt x="123" y="12"/>
                    </a:lnTo>
                    <a:lnTo>
                      <a:pt x="123" y="15"/>
                    </a:lnTo>
                    <a:lnTo>
                      <a:pt x="123" y="17"/>
                    </a:lnTo>
                    <a:lnTo>
                      <a:pt x="123" y="20"/>
                    </a:lnTo>
                    <a:lnTo>
                      <a:pt x="123" y="22"/>
                    </a:lnTo>
                    <a:lnTo>
                      <a:pt x="123" y="27"/>
                    </a:lnTo>
                    <a:lnTo>
                      <a:pt x="123" y="30"/>
                    </a:lnTo>
                    <a:lnTo>
                      <a:pt x="125" y="30"/>
                    </a:lnTo>
                    <a:lnTo>
                      <a:pt x="127" y="30"/>
                    </a:lnTo>
                    <a:lnTo>
                      <a:pt x="127" y="32"/>
                    </a:lnTo>
                    <a:lnTo>
                      <a:pt x="127" y="35"/>
                    </a:lnTo>
                    <a:lnTo>
                      <a:pt x="127" y="37"/>
                    </a:lnTo>
                    <a:lnTo>
                      <a:pt x="127" y="39"/>
                    </a:lnTo>
                    <a:lnTo>
                      <a:pt x="127" y="42"/>
                    </a:lnTo>
                    <a:lnTo>
                      <a:pt x="127" y="44"/>
                    </a:lnTo>
                    <a:lnTo>
                      <a:pt x="127" y="52"/>
                    </a:lnTo>
                    <a:lnTo>
                      <a:pt x="127" y="54"/>
                    </a:lnTo>
                    <a:lnTo>
                      <a:pt x="127" y="57"/>
                    </a:lnTo>
                    <a:lnTo>
                      <a:pt x="127" y="59"/>
                    </a:lnTo>
                    <a:lnTo>
                      <a:pt x="127" y="62"/>
                    </a:lnTo>
                    <a:lnTo>
                      <a:pt x="127" y="66"/>
                    </a:lnTo>
                    <a:lnTo>
                      <a:pt x="127" y="69"/>
                    </a:lnTo>
                    <a:lnTo>
                      <a:pt x="127" y="71"/>
                    </a:lnTo>
                    <a:lnTo>
                      <a:pt x="127" y="74"/>
                    </a:lnTo>
                    <a:lnTo>
                      <a:pt x="127" y="76"/>
                    </a:lnTo>
                    <a:lnTo>
                      <a:pt x="127" y="79"/>
                    </a:lnTo>
                    <a:lnTo>
                      <a:pt x="127" y="81"/>
                    </a:lnTo>
                    <a:lnTo>
                      <a:pt x="127" y="84"/>
                    </a:lnTo>
                    <a:lnTo>
                      <a:pt x="127" y="86"/>
                    </a:lnTo>
                    <a:lnTo>
                      <a:pt x="127" y="88"/>
                    </a:lnTo>
                    <a:lnTo>
                      <a:pt x="127" y="91"/>
                    </a:lnTo>
                    <a:lnTo>
                      <a:pt x="127" y="93"/>
                    </a:lnTo>
                    <a:lnTo>
                      <a:pt x="127" y="98"/>
                    </a:lnTo>
                    <a:lnTo>
                      <a:pt x="127" y="101"/>
                    </a:lnTo>
                    <a:lnTo>
                      <a:pt x="127" y="103"/>
                    </a:lnTo>
                    <a:lnTo>
                      <a:pt x="127" y="106"/>
                    </a:lnTo>
                    <a:lnTo>
                      <a:pt x="127" y="108"/>
                    </a:lnTo>
                    <a:lnTo>
                      <a:pt x="127" y="110"/>
                    </a:lnTo>
                    <a:lnTo>
                      <a:pt x="127" y="115"/>
                    </a:lnTo>
                    <a:lnTo>
                      <a:pt x="127" y="118"/>
                    </a:lnTo>
                    <a:lnTo>
                      <a:pt x="127" y="120"/>
                    </a:lnTo>
                    <a:lnTo>
                      <a:pt x="127" y="123"/>
                    </a:lnTo>
                    <a:lnTo>
                      <a:pt x="127" y="125"/>
                    </a:lnTo>
                    <a:lnTo>
                      <a:pt x="127" y="128"/>
                    </a:lnTo>
                    <a:lnTo>
                      <a:pt x="127" y="130"/>
                    </a:lnTo>
                    <a:lnTo>
                      <a:pt x="127" y="132"/>
                    </a:lnTo>
                    <a:lnTo>
                      <a:pt x="127" y="135"/>
                    </a:lnTo>
                    <a:lnTo>
                      <a:pt x="127" y="137"/>
                    </a:lnTo>
                    <a:lnTo>
                      <a:pt x="127" y="145"/>
                    </a:lnTo>
                    <a:lnTo>
                      <a:pt x="127" y="147"/>
                    </a:lnTo>
                    <a:lnTo>
                      <a:pt x="127" y="150"/>
                    </a:lnTo>
                    <a:lnTo>
                      <a:pt x="127" y="155"/>
                    </a:lnTo>
                    <a:lnTo>
                      <a:pt x="127" y="157"/>
                    </a:lnTo>
                    <a:lnTo>
                      <a:pt x="127" y="159"/>
                    </a:lnTo>
                    <a:lnTo>
                      <a:pt x="127" y="162"/>
                    </a:lnTo>
                    <a:lnTo>
                      <a:pt x="127" y="164"/>
                    </a:lnTo>
                    <a:lnTo>
                      <a:pt x="127" y="167"/>
                    </a:lnTo>
                    <a:lnTo>
                      <a:pt x="127" y="172"/>
                    </a:lnTo>
                    <a:lnTo>
                      <a:pt x="127" y="174"/>
                    </a:lnTo>
                    <a:lnTo>
                      <a:pt x="127" y="177"/>
                    </a:lnTo>
                    <a:lnTo>
                      <a:pt x="127" y="179"/>
                    </a:lnTo>
                    <a:lnTo>
                      <a:pt x="127" y="181"/>
                    </a:lnTo>
                    <a:lnTo>
                      <a:pt x="127" y="184"/>
                    </a:lnTo>
                    <a:lnTo>
                      <a:pt x="122" y="184"/>
                    </a:lnTo>
                    <a:lnTo>
                      <a:pt x="120" y="184"/>
                    </a:lnTo>
                    <a:lnTo>
                      <a:pt x="118" y="184"/>
                    </a:lnTo>
                    <a:lnTo>
                      <a:pt x="116" y="184"/>
                    </a:lnTo>
                    <a:lnTo>
                      <a:pt x="114" y="184"/>
                    </a:lnTo>
                    <a:lnTo>
                      <a:pt x="113" y="184"/>
                    </a:lnTo>
                    <a:lnTo>
                      <a:pt x="111" y="184"/>
                    </a:lnTo>
                    <a:lnTo>
                      <a:pt x="109" y="184"/>
                    </a:lnTo>
                    <a:lnTo>
                      <a:pt x="107" y="184"/>
                    </a:lnTo>
                    <a:lnTo>
                      <a:pt x="104" y="184"/>
                    </a:lnTo>
                    <a:lnTo>
                      <a:pt x="102" y="184"/>
                    </a:lnTo>
                    <a:lnTo>
                      <a:pt x="97" y="184"/>
                    </a:lnTo>
                    <a:lnTo>
                      <a:pt x="95" y="184"/>
                    </a:lnTo>
                    <a:lnTo>
                      <a:pt x="93" y="184"/>
                    </a:lnTo>
                    <a:lnTo>
                      <a:pt x="92" y="184"/>
                    </a:lnTo>
                    <a:lnTo>
                      <a:pt x="86" y="184"/>
                    </a:lnTo>
                    <a:lnTo>
                      <a:pt x="85" y="184"/>
                    </a:lnTo>
                    <a:lnTo>
                      <a:pt x="81" y="184"/>
                    </a:lnTo>
                    <a:lnTo>
                      <a:pt x="79" y="184"/>
                    </a:lnTo>
                    <a:lnTo>
                      <a:pt x="70" y="184"/>
                    </a:lnTo>
                    <a:lnTo>
                      <a:pt x="69" y="184"/>
                    </a:lnTo>
                    <a:lnTo>
                      <a:pt x="67" y="184"/>
                    </a:lnTo>
                    <a:lnTo>
                      <a:pt x="65" y="184"/>
                    </a:lnTo>
                    <a:lnTo>
                      <a:pt x="63" y="184"/>
                    </a:lnTo>
                    <a:lnTo>
                      <a:pt x="56" y="184"/>
                    </a:lnTo>
                    <a:lnTo>
                      <a:pt x="51" y="184"/>
                    </a:lnTo>
                    <a:lnTo>
                      <a:pt x="48" y="184"/>
                    </a:lnTo>
                    <a:lnTo>
                      <a:pt x="46" y="184"/>
                    </a:lnTo>
                    <a:lnTo>
                      <a:pt x="44" y="184"/>
                    </a:lnTo>
                    <a:lnTo>
                      <a:pt x="39" y="184"/>
                    </a:lnTo>
                    <a:lnTo>
                      <a:pt x="35" y="184"/>
                    </a:lnTo>
                    <a:lnTo>
                      <a:pt x="33" y="184"/>
                    </a:lnTo>
                    <a:lnTo>
                      <a:pt x="32" y="184"/>
                    </a:lnTo>
                    <a:lnTo>
                      <a:pt x="30" y="184"/>
                    </a:lnTo>
                    <a:lnTo>
                      <a:pt x="28" y="184"/>
                    </a:lnTo>
                    <a:lnTo>
                      <a:pt x="26" y="184"/>
                    </a:lnTo>
                    <a:lnTo>
                      <a:pt x="19" y="184"/>
                    </a:lnTo>
                    <a:lnTo>
                      <a:pt x="18" y="184"/>
                    </a:lnTo>
                    <a:lnTo>
                      <a:pt x="16" y="184"/>
                    </a:lnTo>
                    <a:lnTo>
                      <a:pt x="11" y="184"/>
                    </a:lnTo>
                    <a:lnTo>
                      <a:pt x="7" y="184"/>
                    </a:lnTo>
                    <a:lnTo>
                      <a:pt x="5" y="184"/>
                    </a:lnTo>
                    <a:lnTo>
                      <a:pt x="5" y="181"/>
                    </a:lnTo>
                    <a:lnTo>
                      <a:pt x="5" y="179"/>
                    </a:lnTo>
                    <a:lnTo>
                      <a:pt x="5" y="177"/>
                    </a:lnTo>
                    <a:lnTo>
                      <a:pt x="5" y="174"/>
                    </a:lnTo>
                    <a:lnTo>
                      <a:pt x="5" y="172"/>
                    </a:lnTo>
                    <a:lnTo>
                      <a:pt x="5" y="169"/>
                    </a:lnTo>
                    <a:lnTo>
                      <a:pt x="5" y="167"/>
                    </a:lnTo>
                    <a:lnTo>
                      <a:pt x="5" y="164"/>
                    </a:lnTo>
                    <a:lnTo>
                      <a:pt x="5" y="162"/>
                    </a:lnTo>
                    <a:lnTo>
                      <a:pt x="5" y="159"/>
                    </a:lnTo>
                    <a:lnTo>
                      <a:pt x="5" y="155"/>
                    </a:lnTo>
                    <a:lnTo>
                      <a:pt x="5" y="152"/>
                    </a:lnTo>
                    <a:lnTo>
                      <a:pt x="5" y="150"/>
                    </a:lnTo>
                    <a:lnTo>
                      <a:pt x="5" y="147"/>
                    </a:lnTo>
                    <a:lnTo>
                      <a:pt x="5" y="145"/>
                    </a:lnTo>
                    <a:lnTo>
                      <a:pt x="5" y="142"/>
                    </a:lnTo>
                    <a:lnTo>
                      <a:pt x="5" y="140"/>
                    </a:lnTo>
                    <a:lnTo>
                      <a:pt x="5" y="137"/>
                    </a:lnTo>
                    <a:lnTo>
                      <a:pt x="5" y="132"/>
                    </a:lnTo>
                    <a:lnTo>
                      <a:pt x="5" y="130"/>
                    </a:lnTo>
                    <a:lnTo>
                      <a:pt x="5" y="128"/>
                    </a:lnTo>
                    <a:lnTo>
                      <a:pt x="5" y="125"/>
                    </a:lnTo>
                    <a:lnTo>
                      <a:pt x="5" y="123"/>
                    </a:lnTo>
                    <a:lnTo>
                      <a:pt x="5" y="118"/>
                    </a:lnTo>
                    <a:lnTo>
                      <a:pt x="5" y="115"/>
                    </a:lnTo>
                    <a:lnTo>
                      <a:pt x="5" y="113"/>
                    </a:lnTo>
                    <a:lnTo>
                      <a:pt x="5" y="110"/>
                    </a:lnTo>
                    <a:lnTo>
                      <a:pt x="5" y="108"/>
                    </a:lnTo>
                    <a:lnTo>
                      <a:pt x="5" y="106"/>
                    </a:lnTo>
                    <a:lnTo>
                      <a:pt x="5" y="101"/>
                    </a:lnTo>
                    <a:lnTo>
                      <a:pt x="5" y="98"/>
                    </a:lnTo>
                    <a:lnTo>
                      <a:pt x="5" y="96"/>
                    </a:lnTo>
                    <a:lnTo>
                      <a:pt x="5" y="93"/>
                    </a:lnTo>
                    <a:lnTo>
                      <a:pt x="5" y="91"/>
                    </a:lnTo>
                    <a:lnTo>
                      <a:pt x="5" y="86"/>
                    </a:lnTo>
                    <a:lnTo>
                      <a:pt x="5" y="84"/>
                    </a:lnTo>
                    <a:lnTo>
                      <a:pt x="5" y="81"/>
                    </a:lnTo>
                    <a:lnTo>
                      <a:pt x="5" y="79"/>
                    </a:lnTo>
                    <a:lnTo>
                      <a:pt x="5" y="76"/>
                    </a:lnTo>
                    <a:lnTo>
                      <a:pt x="5" y="74"/>
                    </a:lnTo>
                    <a:lnTo>
                      <a:pt x="5" y="71"/>
                    </a:lnTo>
                    <a:lnTo>
                      <a:pt x="5" y="62"/>
                    </a:lnTo>
                    <a:lnTo>
                      <a:pt x="5" y="57"/>
                    </a:lnTo>
                    <a:lnTo>
                      <a:pt x="5" y="54"/>
                    </a:lnTo>
                    <a:lnTo>
                      <a:pt x="5" y="52"/>
                    </a:lnTo>
                    <a:lnTo>
                      <a:pt x="5" y="49"/>
                    </a:lnTo>
                    <a:lnTo>
                      <a:pt x="5" y="47"/>
                    </a:lnTo>
                    <a:lnTo>
                      <a:pt x="5" y="44"/>
                    </a:lnTo>
                    <a:lnTo>
                      <a:pt x="5" y="39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5" y="30"/>
                    </a:lnTo>
                    <a:lnTo>
                      <a:pt x="3" y="30"/>
                    </a:lnTo>
                    <a:lnTo>
                      <a:pt x="2" y="30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3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6" name="Freeform 124"/>
              <p:cNvSpPr>
                <a:spLocks/>
              </p:cNvSpPr>
              <p:nvPr/>
            </p:nvSpPr>
            <p:spPr bwMode="auto">
              <a:xfrm>
                <a:off x="3587" y="3137"/>
                <a:ext cx="1" cy="1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1 w 1"/>
                  <a:gd name="T5" fmla="*/ 0 h 1"/>
                  <a:gd name="T6" fmla="*/ 1 w 1"/>
                  <a:gd name="T7" fmla="*/ 0 h 1"/>
                  <a:gd name="T8" fmla="*/ 1 w 1"/>
                  <a:gd name="T9" fmla="*/ 0 h 1"/>
                  <a:gd name="T10" fmla="*/ 1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0 w 1"/>
                  <a:gd name="T21" fmla="*/ 0 h 1"/>
                  <a:gd name="T22" fmla="*/ 0 w 1"/>
                  <a:gd name="T23" fmla="*/ 0 h 1"/>
                  <a:gd name="T24" fmla="*/ 0 w 1"/>
                  <a:gd name="T25" fmla="*/ 0 h 1"/>
                  <a:gd name="T26" fmla="*/ 0 w 1"/>
                  <a:gd name="T27" fmla="*/ 0 h 1"/>
                  <a:gd name="T28" fmla="*/ 0 w 1"/>
                  <a:gd name="T29" fmla="*/ 0 h 1"/>
                  <a:gd name="T30" fmla="*/ 0 w 1"/>
                  <a:gd name="T31" fmla="*/ 0 h 1"/>
                  <a:gd name="T32" fmla="*/ 0 w 1"/>
                  <a:gd name="T33" fmla="*/ 0 h 1"/>
                  <a:gd name="T34" fmla="*/ 0 w 1"/>
                  <a:gd name="T35" fmla="*/ 0 h 1"/>
                  <a:gd name="T36" fmla="*/ 0 w 1"/>
                  <a:gd name="T37" fmla="*/ 0 h 1"/>
                  <a:gd name="T38" fmla="*/ 0 w 1"/>
                  <a:gd name="T39" fmla="*/ 0 h 1"/>
                  <a:gd name="T40" fmla="*/ 0 w 1"/>
                  <a:gd name="T41" fmla="*/ 0 h 1"/>
                  <a:gd name="T42" fmla="*/ 0 w 1"/>
                  <a:gd name="T43" fmla="*/ 0 h 1"/>
                  <a:gd name="T44" fmla="*/ 1 w 1"/>
                  <a:gd name="T45" fmla="*/ 0 h 1"/>
                  <a:gd name="T46" fmla="*/ 1 w 1"/>
                  <a:gd name="T47" fmla="*/ 0 h 1"/>
                  <a:gd name="T48" fmla="*/ 1 w 1"/>
                  <a:gd name="T49" fmla="*/ 0 h 1"/>
                  <a:gd name="T50" fmla="*/ 1 w 1"/>
                  <a:gd name="T51" fmla="*/ 0 h 1"/>
                  <a:gd name="T52" fmla="*/ 1 w 1"/>
                  <a:gd name="T53" fmla="*/ 0 h 1"/>
                  <a:gd name="T54" fmla="*/ 1 w 1"/>
                  <a:gd name="T55" fmla="*/ 0 h 1"/>
                  <a:gd name="T56" fmla="*/ 1 w 1"/>
                  <a:gd name="T57" fmla="*/ 0 h 1"/>
                  <a:gd name="T58" fmla="*/ 1 w 1"/>
                  <a:gd name="T59" fmla="*/ 0 h 1"/>
                  <a:gd name="T60" fmla="*/ 1 w 1"/>
                  <a:gd name="T61" fmla="*/ 0 h 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"/>
                  <a:gd name="T94" fmla="*/ 0 h 1"/>
                  <a:gd name="T95" fmla="*/ 1 w 1"/>
                  <a:gd name="T96" fmla="*/ 1 h 1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7" name="Freeform 125"/>
              <p:cNvSpPr>
                <a:spLocks/>
              </p:cNvSpPr>
              <p:nvPr/>
            </p:nvSpPr>
            <p:spPr bwMode="auto">
              <a:xfrm>
                <a:off x="3573" y="3139"/>
                <a:ext cx="1" cy="1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0 h 1"/>
                  <a:gd name="T8" fmla="*/ 0 w 1"/>
                  <a:gd name="T9" fmla="*/ 0 h 1"/>
                  <a:gd name="T10" fmla="*/ 0 w 1"/>
                  <a:gd name="T11" fmla="*/ 0 h 1"/>
                  <a:gd name="T12" fmla="*/ 0 w 1"/>
                  <a:gd name="T13" fmla="*/ 0 h 1"/>
                  <a:gd name="T14" fmla="*/ 0 w 1"/>
                  <a:gd name="T15" fmla="*/ 0 h 1"/>
                  <a:gd name="T16" fmla="*/ 0 w 1"/>
                  <a:gd name="T17" fmla="*/ 0 h 1"/>
                  <a:gd name="T18" fmla="*/ 0 w 1"/>
                  <a:gd name="T19" fmla="*/ 0 h 1"/>
                  <a:gd name="T20" fmla="*/ 1 w 1"/>
                  <a:gd name="T21" fmla="*/ 0 h 1"/>
                  <a:gd name="T22" fmla="*/ 1 w 1"/>
                  <a:gd name="T23" fmla="*/ 0 h 1"/>
                  <a:gd name="T24" fmla="*/ 0 w 1"/>
                  <a:gd name="T25" fmla="*/ 0 h 1"/>
                  <a:gd name="T26" fmla="*/ 0 w 1"/>
                  <a:gd name="T27" fmla="*/ 0 h 1"/>
                  <a:gd name="T28" fmla="*/ 0 w 1"/>
                  <a:gd name="T29" fmla="*/ 0 h 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"/>
                  <a:gd name="T46" fmla="*/ 0 h 1"/>
                  <a:gd name="T47" fmla="*/ 1 w 1"/>
                  <a:gd name="T48" fmla="*/ 1 h 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8" name="Freeform 126"/>
              <p:cNvSpPr>
                <a:spLocks/>
              </p:cNvSpPr>
              <p:nvPr/>
            </p:nvSpPr>
            <p:spPr bwMode="auto">
              <a:xfrm>
                <a:off x="3573" y="3142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0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0 w 1"/>
                  <a:gd name="T11" fmla="*/ 2 h 2"/>
                  <a:gd name="T12" fmla="*/ 0 w 1"/>
                  <a:gd name="T13" fmla="*/ 2 h 2"/>
                  <a:gd name="T14" fmla="*/ 0 w 1"/>
                  <a:gd name="T15" fmla="*/ 2 h 2"/>
                  <a:gd name="T16" fmla="*/ 1 w 1"/>
                  <a:gd name="T17" fmla="*/ 2 h 2"/>
                  <a:gd name="T18" fmla="*/ 1 w 1"/>
                  <a:gd name="T19" fmla="*/ 2 h 2"/>
                  <a:gd name="T20" fmla="*/ 1 w 1"/>
                  <a:gd name="T21" fmla="*/ 0 h 2"/>
                  <a:gd name="T22" fmla="*/ 1 w 1"/>
                  <a:gd name="T23" fmla="*/ 0 h 2"/>
                  <a:gd name="T24" fmla="*/ 1 w 1"/>
                  <a:gd name="T25" fmla="*/ 2 h 2"/>
                  <a:gd name="T26" fmla="*/ 1 w 1"/>
                  <a:gd name="T27" fmla="*/ 2 h 2"/>
                  <a:gd name="T28" fmla="*/ 1 w 1"/>
                  <a:gd name="T29" fmla="*/ 2 h 2"/>
                  <a:gd name="T30" fmla="*/ 1 w 1"/>
                  <a:gd name="T31" fmla="*/ 2 h 2"/>
                  <a:gd name="T32" fmla="*/ 1 w 1"/>
                  <a:gd name="T33" fmla="*/ 2 h 2"/>
                  <a:gd name="T34" fmla="*/ 1 w 1"/>
                  <a:gd name="T35" fmla="*/ 2 h 2"/>
                  <a:gd name="T36" fmla="*/ 1 w 1"/>
                  <a:gd name="T37" fmla="*/ 2 h 2"/>
                  <a:gd name="T38" fmla="*/ 1 w 1"/>
                  <a:gd name="T39" fmla="*/ 2 h 2"/>
                  <a:gd name="T40" fmla="*/ 1 w 1"/>
                  <a:gd name="T41" fmla="*/ 2 h 2"/>
                  <a:gd name="T42" fmla="*/ 1 w 1"/>
                  <a:gd name="T43" fmla="*/ 2 h 2"/>
                  <a:gd name="T44" fmla="*/ 1 w 1"/>
                  <a:gd name="T45" fmla="*/ 2 h 2"/>
                  <a:gd name="T46" fmla="*/ 1 w 1"/>
                  <a:gd name="T47" fmla="*/ 2 h 2"/>
                  <a:gd name="T48" fmla="*/ 1 w 1"/>
                  <a:gd name="T49" fmla="*/ 2 h 2"/>
                  <a:gd name="T50" fmla="*/ 1 w 1"/>
                  <a:gd name="T51" fmla="*/ 2 h 2"/>
                  <a:gd name="T52" fmla="*/ 1 w 1"/>
                  <a:gd name="T53" fmla="*/ 2 h 2"/>
                  <a:gd name="T54" fmla="*/ 0 w 1"/>
                  <a:gd name="T55" fmla="*/ 2 h 2"/>
                  <a:gd name="T56" fmla="*/ 0 w 1"/>
                  <a:gd name="T57" fmla="*/ 2 h 2"/>
                  <a:gd name="T58" fmla="*/ 0 w 1"/>
                  <a:gd name="T59" fmla="*/ 2 h 2"/>
                  <a:gd name="T60" fmla="*/ 0 w 1"/>
                  <a:gd name="T61" fmla="*/ 2 h 2"/>
                  <a:gd name="T62" fmla="*/ 0 w 1"/>
                  <a:gd name="T63" fmla="*/ 2 h 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"/>
                  <a:gd name="T97" fmla="*/ 0 h 2"/>
                  <a:gd name="T98" fmla="*/ 1 w 1"/>
                  <a:gd name="T99" fmla="*/ 2 h 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79" name="Freeform 127"/>
              <p:cNvSpPr>
                <a:spLocks/>
              </p:cNvSpPr>
              <p:nvPr/>
            </p:nvSpPr>
            <p:spPr bwMode="auto">
              <a:xfrm>
                <a:off x="3573" y="3142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0 w 1"/>
                  <a:gd name="T5" fmla="*/ 2 h 2"/>
                  <a:gd name="T6" fmla="*/ 0 w 1"/>
                  <a:gd name="T7" fmla="*/ 2 h 2"/>
                  <a:gd name="T8" fmla="*/ 0 w 1"/>
                  <a:gd name="T9" fmla="*/ 2 h 2"/>
                  <a:gd name="T10" fmla="*/ 0 w 1"/>
                  <a:gd name="T11" fmla="*/ 2 h 2"/>
                  <a:gd name="T12" fmla="*/ 0 w 1"/>
                  <a:gd name="T13" fmla="*/ 2 h 2"/>
                  <a:gd name="T14" fmla="*/ 0 w 1"/>
                  <a:gd name="T15" fmla="*/ 2 h 2"/>
                  <a:gd name="T16" fmla="*/ 1 w 1"/>
                  <a:gd name="T17" fmla="*/ 2 h 2"/>
                  <a:gd name="T18" fmla="*/ 1 w 1"/>
                  <a:gd name="T19" fmla="*/ 2 h 2"/>
                  <a:gd name="T20" fmla="*/ 1 w 1"/>
                  <a:gd name="T21" fmla="*/ 0 h 2"/>
                  <a:gd name="T22" fmla="*/ 1 w 1"/>
                  <a:gd name="T23" fmla="*/ 0 h 2"/>
                  <a:gd name="T24" fmla="*/ 1 w 1"/>
                  <a:gd name="T25" fmla="*/ 2 h 2"/>
                  <a:gd name="T26" fmla="*/ 1 w 1"/>
                  <a:gd name="T27" fmla="*/ 2 h 2"/>
                  <a:gd name="T28" fmla="*/ 1 w 1"/>
                  <a:gd name="T29" fmla="*/ 2 h 2"/>
                  <a:gd name="T30" fmla="*/ 1 w 1"/>
                  <a:gd name="T31" fmla="*/ 2 h 2"/>
                  <a:gd name="T32" fmla="*/ 1 w 1"/>
                  <a:gd name="T33" fmla="*/ 2 h 2"/>
                  <a:gd name="T34" fmla="*/ 1 w 1"/>
                  <a:gd name="T35" fmla="*/ 2 h 2"/>
                  <a:gd name="T36" fmla="*/ 1 w 1"/>
                  <a:gd name="T37" fmla="*/ 2 h 2"/>
                  <a:gd name="T38" fmla="*/ 1 w 1"/>
                  <a:gd name="T39" fmla="*/ 2 h 2"/>
                  <a:gd name="T40" fmla="*/ 1 w 1"/>
                  <a:gd name="T41" fmla="*/ 2 h 2"/>
                  <a:gd name="T42" fmla="*/ 1 w 1"/>
                  <a:gd name="T43" fmla="*/ 2 h 2"/>
                  <a:gd name="T44" fmla="*/ 1 w 1"/>
                  <a:gd name="T45" fmla="*/ 2 h 2"/>
                  <a:gd name="T46" fmla="*/ 1 w 1"/>
                  <a:gd name="T47" fmla="*/ 2 h 2"/>
                  <a:gd name="T48" fmla="*/ 1 w 1"/>
                  <a:gd name="T49" fmla="*/ 2 h 2"/>
                  <a:gd name="T50" fmla="*/ 1 w 1"/>
                  <a:gd name="T51" fmla="*/ 2 h 2"/>
                  <a:gd name="T52" fmla="*/ 1 w 1"/>
                  <a:gd name="T53" fmla="*/ 2 h 2"/>
                  <a:gd name="T54" fmla="*/ 0 w 1"/>
                  <a:gd name="T55" fmla="*/ 2 h 2"/>
                  <a:gd name="T56" fmla="*/ 0 w 1"/>
                  <a:gd name="T57" fmla="*/ 2 h 2"/>
                  <a:gd name="T58" fmla="*/ 0 w 1"/>
                  <a:gd name="T59" fmla="*/ 2 h 2"/>
                  <a:gd name="T60" fmla="*/ 0 w 1"/>
                  <a:gd name="T61" fmla="*/ 2 h 2"/>
                  <a:gd name="T62" fmla="*/ 0 w 1"/>
                  <a:gd name="T63" fmla="*/ 2 h 2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"/>
                  <a:gd name="T97" fmla="*/ 0 h 2"/>
                  <a:gd name="T98" fmla="*/ 1 w 1"/>
                  <a:gd name="T99" fmla="*/ 2 h 2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1" y="2"/>
                    </a:lnTo>
                    <a:lnTo>
                      <a:pt x="0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0" name="Freeform 128"/>
              <p:cNvSpPr>
                <a:spLocks/>
              </p:cNvSpPr>
              <p:nvPr/>
            </p:nvSpPr>
            <p:spPr bwMode="auto">
              <a:xfrm>
                <a:off x="2802" y="3157"/>
                <a:ext cx="277" cy="154"/>
              </a:xfrm>
              <a:custGeom>
                <a:avLst/>
                <a:gdLst>
                  <a:gd name="T0" fmla="*/ 244 w 277"/>
                  <a:gd name="T1" fmla="*/ 2 h 154"/>
                  <a:gd name="T2" fmla="*/ 275 w 277"/>
                  <a:gd name="T3" fmla="*/ 2 h 154"/>
                  <a:gd name="T4" fmla="*/ 275 w 277"/>
                  <a:gd name="T5" fmla="*/ 19 h 154"/>
                  <a:gd name="T6" fmla="*/ 275 w 277"/>
                  <a:gd name="T7" fmla="*/ 34 h 154"/>
                  <a:gd name="T8" fmla="*/ 275 w 277"/>
                  <a:gd name="T9" fmla="*/ 49 h 154"/>
                  <a:gd name="T10" fmla="*/ 277 w 277"/>
                  <a:gd name="T11" fmla="*/ 66 h 154"/>
                  <a:gd name="T12" fmla="*/ 275 w 277"/>
                  <a:gd name="T13" fmla="*/ 88 h 154"/>
                  <a:gd name="T14" fmla="*/ 275 w 277"/>
                  <a:gd name="T15" fmla="*/ 102 h 154"/>
                  <a:gd name="T16" fmla="*/ 275 w 277"/>
                  <a:gd name="T17" fmla="*/ 129 h 154"/>
                  <a:gd name="T18" fmla="*/ 275 w 277"/>
                  <a:gd name="T19" fmla="*/ 151 h 154"/>
                  <a:gd name="T20" fmla="*/ 265 w 277"/>
                  <a:gd name="T21" fmla="*/ 154 h 154"/>
                  <a:gd name="T22" fmla="*/ 244 w 277"/>
                  <a:gd name="T23" fmla="*/ 154 h 154"/>
                  <a:gd name="T24" fmla="*/ 224 w 277"/>
                  <a:gd name="T25" fmla="*/ 154 h 154"/>
                  <a:gd name="T26" fmla="*/ 203 w 277"/>
                  <a:gd name="T27" fmla="*/ 154 h 154"/>
                  <a:gd name="T28" fmla="*/ 187 w 277"/>
                  <a:gd name="T29" fmla="*/ 154 h 154"/>
                  <a:gd name="T30" fmla="*/ 175 w 277"/>
                  <a:gd name="T31" fmla="*/ 154 h 154"/>
                  <a:gd name="T32" fmla="*/ 159 w 277"/>
                  <a:gd name="T33" fmla="*/ 154 h 154"/>
                  <a:gd name="T34" fmla="*/ 148 w 277"/>
                  <a:gd name="T35" fmla="*/ 154 h 154"/>
                  <a:gd name="T36" fmla="*/ 136 w 277"/>
                  <a:gd name="T37" fmla="*/ 154 h 154"/>
                  <a:gd name="T38" fmla="*/ 120 w 277"/>
                  <a:gd name="T39" fmla="*/ 154 h 154"/>
                  <a:gd name="T40" fmla="*/ 104 w 277"/>
                  <a:gd name="T41" fmla="*/ 154 h 154"/>
                  <a:gd name="T42" fmla="*/ 81 w 277"/>
                  <a:gd name="T43" fmla="*/ 154 h 154"/>
                  <a:gd name="T44" fmla="*/ 69 w 277"/>
                  <a:gd name="T45" fmla="*/ 154 h 154"/>
                  <a:gd name="T46" fmla="*/ 55 w 277"/>
                  <a:gd name="T47" fmla="*/ 154 h 154"/>
                  <a:gd name="T48" fmla="*/ 41 w 277"/>
                  <a:gd name="T49" fmla="*/ 154 h 154"/>
                  <a:gd name="T50" fmla="*/ 30 w 277"/>
                  <a:gd name="T51" fmla="*/ 154 h 154"/>
                  <a:gd name="T52" fmla="*/ 20 w 277"/>
                  <a:gd name="T53" fmla="*/ 154 h 154"/>
                  <a:gd name="T54" fmla="*/ 7 w 277"/>
                  <a:gd name="T55" fmla="*/ 154 h 154"/>
                  <a:gd name="T56" fmla="*/ 0 w 277"/>
                  <a:gd name="T57" fmla="*/ 147 h 154"/>
                  <a:gd name="T58" fmla="*/ 0 w 277"/>
                  <a:gd name="T59" fmla="*/ 125 h 154"/>
                  <a:gd name="T60" fmla="*/ 0 w 277"/>
                  <a:gd name="T61" fmla="*/ 107 h 154"/>
                  <a:gd name="T62" fmla="*/ 0 w 277"/>
                  <a:gd name="T63" fmla="*/ 93 h 154"/>
                  <a:gd name="T64" fmla="*/ 0 w 277"/>
                  <a:gd name="T65" fmla="*/ 76 h 154"/>
                  <a:gd name="T66" fmla="*/ 0 w 277"/>
                  <a:gd name="T67" fmla="*/ 61 h 154"/>
                  <a:gd name="T68" fmla="*/ 0 w 277"/>
                  <a:gd name="T69" fmla="*/ 44 h 154"/>
                  <a:gd name="T70" fmla="*/ 4 w 277"/>
                  <a:gd name="T71" fmla="*/ 32 h 154"/>
                  <a:gd name="T72" fmla="*/ 25 w 277"/>
                  <a:gd name="T73" fmla="*/ 32 h 154"/>
                  <a:gd name="T74" fmla="*/ 30 w 277"/>
                  <a:gd name="T75" fmla="*/ 22 h 154"/>
                  <a:gd name="T76" fmla="*/ 30 w 277"/>
                  <a:gd name="T77" fmla="*/ 5 h 154"/>
                  <a:gd name="T78" fmla="*/ 43 w 277"/>
                  <a:gd name="T79" fmla="*/ 0 h 154"/>
                  <a:gd name="T80" fmla="*/ 58 w 277"/>
                  <a:gd name="T81" fmla="*/ 0 h 154"/>
                  <a:gd name="T82" fmla="*/ 71 w 277"/>
                  <a:gd name="T83" fmla="*/ 0 h 154"/>
                  <a:gd name="T84" fmla="*/ 85 w 277"/>
                  <a:gd name="T85" fmla="*/ 0 h 154"/>
                  <a:gd name="T86" fmla="*/ 101 w 277"/>
                  <a:gd name="T87" fmla="*/ 0 h 154"/>
                  <a:gd name="T88" fmla="*/ 113 w 277"/>
                  <a:gd name="T89" fmla="*/ 0 h 154"/>
                  <a:gd name="T90" fmla="*/ 129 w 277"/>
                  <a:gd name="T91" fmla="*/ 0 h 154"/>
                  <a:gd name="T92" fmla="*/ 140 w 277"/>
                  <a:gd name="T93" fmla="*/ 0 h 154"/>
                  <a:gd name="T94" fmla="*/ 152 w 277"/>
                  <a:gd name="T95" fmla="*/ 0 h 154"/>
                  <a:gd name="T96" fmla="*/ 166 w 277"/>
                  <a:gd name="T97" fmla="*/ 0 h 154"/>
                  <a:gd name="T98" fmla="*/ 182 w 277"/>
                  <a:gd name="T99" fmla="*/ 0 h 154"/>
                  <a:gd name="T100" fmla="*/ 194 w 277"/>
                  <a:gd name="T101" fmla="*/ 0 h 154"/>
                  <a:gd name="T102" fmla="*/ 206 w 277"/>
                  <a:gd name="T103" fmla="*/ 0 h 154"/>
                  <a:gd name="T104" fmla="*/ 217 w 277"/>
                  <a:gd name="T105" fmla="*/ 0 h 15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7"/>
                  <a:gd name="T160" fmla="*/ 0 h 154"/>
                  <a:gd name="T161" fmla="*/ 277 w 277"/>
                  <a:gd name="T162" fmla="*/ 154 h 15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7" h="154">
                    <a:moveTo>
                      <a:pt x="224" y="2"/>
                    </a:moveTo>
                    <a:lnTo>
                      <a:pt x="226" y="2"/>
                    </a:lnTo>
                    <a:lnTo>
                      <a:pt x="229" y="2"/>
                    </a:lnTo>
                    <a:lnTo>
                      <a:pt x="233" y="2"/>
                    </a:lnTo>
                    <a:lnTo>
                      <a:pt x="238" y="2"/>
                    </a:lnTo>
                    <a:lnTo>
                      <a:pt x="244" y="2"/>
                    </a:lnTo>
                    <a:lnTo>
                      <a:pt x="245" y="2"/>
                    </a:lnTo>
                    <a:lnTo>
                      <a:pt x="256" y="2"/>
                    </a:lnTo>
                    <a:lnTo>
                      <a:pt x="270" y="2"/>
                    </a:lnTo>
                    <a:lnTo>
                      <a:pt x="272" y="2"/>
                    </a:lnTo>
                    <a:lnTo>
                      <a:pt x="274" y="2"/>
                    </a:lnTo>
                    <a:lnTo>
                      <a:pt x="275" y="2"/>
                    </a:lnTo>
                    <a:lnTo>
                      <a:pt x="275" y="5"/>
                    </a:lnTo>
                    <a:lnTo>
                      <a:pt x="275" y="7"/>
                    </a:lnTo>
                    <a:lnTo>
                      <a:pt x="275" y="9"/>
                    </a:lnTo>
                    <a:lnTo>
                      <a:pt x="275" y="12"/>
                    </a:lnTo>
                    <a:lnTo>
                      <a:pt x="275" y="17"/>
                    </a:lnTo>
                    <a:lnTo>
                      <a:pt x="275" y="19"/>
                    </a:lnTo>
                    <a:lnTo>
                      <a:pt x="275" y="22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5" y="29"/>
                    </a:lnTo>
                    <a:lnTo>
                      <a:pt x="275" y="32"/>
                    </a:lnTo>
                    <a:lnTo>
                      <a:pt x="275" y="34"/>
                    </a:lnTo>
                    <a:lnTo>
                      <a:pt x="275" y="36"/>
                    </a:lnTo>
                    <a:lnTo>
                      <a:pt x="275" y="39"/>
                    </a:lnTo>
                    <a:lnTo>
                      <a:pt x="277" y="41"/>
                    </a:lnTo>
                    <a:lnTo>
                      <a:pt x="277" y="44"/>
                    </a:lnTo>
                    <a:lnTo>
                      <a:pt x="277" y="49"/>
                    </a:lnTo>
                    <a:lnTo>
                      <a:pt x="275" y="49"/>
                    </a:lnTo>
                    <a:lnTo>
                      <a:pt x="277" y="49"/>
                    </a:lnTo>
                    <a:lnTo>
                      <a:pt x="277" y="51"/>
                    </a:lnTo>
                    <a:lnTo>
                      <a:pt x="277" y="58"/>
                    </a:lnTo>
                    <a:lnTo>
                      <a:pt x="277" y="61"/>
                    </a:lnTo>
                    <a:lnTo>
                      <a:pt x="277" y="63"/>
                    </a:lnTo>
                    <a:lnTo>
                      <a:pt x="277" y="66"/>
                    </a:lnTo>
                    <a:lnTo>
                      <a:pt x="275" y="68"/>
                    </a:lnTo>
                    <a:lnTo>
                      <a:pt x="275" y="71"/>
                    </a:lnTo>
                    <a:lnTo>
                      <a:pt x="275" y="76"/>
                    </a:lnTo>
                    <a:lnTo>
                      <a:pt x="275" y="83"/>
                    </a:lnTo>
                    <a:lnTo>
                      <a:pt x="275" y="85"/>
                    </a:lnTo>
                    <a:lnTo>
                      <a:pt x="275" y="88"/>
                    </a:lnTo>
                    <a:lnTo>
                      <a:pt x="275" y="90"/>
                    </a:lnTo>
                    <a:lnTo>
                      <a:pt x="275" y="93"/>
                    </a:lnTo>
                    <a:lnTo>
                      <a:pt x="275" y="95"/>
                    </a:lnTo>
                    <a:lnTo>
                      <a:pt x="275" y="98"/>
                    </a:lnTo>
                    <a:lnTo>
                      <a:pt x="275" y="100"/>
                    </a:lnTo>
                    <a:lnTo>
                      <a:pt x="275" y="102"/>
                    </a:lnTo>
                    <a:lnTo>
                      <a:pt x="275" y="107"/>
                    </a:lnTo>
                    <a:lnTo>
                      <a:pt x="275" y="112"/>
                    </a:lnTo>
                    <a:lnTo>
                      <a:pt x="275" y="115"/>
                    </a:lnTo>
                    <a:lnTo>
                      <a:pt x="275" y="120"/>
                    </a:lnTo>
                    <a:lnTo>
                      <a:pt x="275" y="125"/>
                    </a:lnTo>
                    <a:lnTo>
                      <a:pt x="275" y="129"/>
                    </a:lnTo>
                    <a:lnTo>
                      <a:pt x="275" y="134"/>
                    </a:lnTo>
                    <a:lnTo>
                      <a:pt x="275" y="137"/>
                    </a:lnTo>
                    <a:lnTo>
                      <a:pt x="275" y="139"/>
                    </a:lnTo>
                    <a:lnTo>
                      <a:pt x="275" y="142"/>
                    </a:lnTo>
                    <a:lnTo>
                      <a:pt x="275" y="144"/>
                    </a:lnTo>
                    <a:lnTo>
                      <a:pt x="275" y="151"/>
                    </a:lnTo>
                    <a:lnTo>
                      <a:pt x="275" y="154"/>
                    </a:lnTo>
                    <a:lnTo>
                      <a:pt x="274" y="154"/>
                    </a:lnTo>
                    <a:lnTo>
                      <a:pt x="272" y="154"/>
                    </a:lnTo>
                    <a:lnTo>
                      <a:pt x="270" y="154"/>
                    </a:lnTo>
                    <a:lnTo>
                      <a:pt x="266" y="154"/>
                    </a:lnTo>
                    <a:lnTo>
                      <a:pt x="265" y="154"/>
                    </a:lnTo>
                    <a:lnTo>
                      <a:pt x="258" y="154"/>
                    </a:lnTo>
                    <a:lnTo>
                      <a:pt x="254" y="154"/>
                    </a:lnTo>
                    <a:lnTo>
                      <a:pt x="251" y="154"/>
                    </a:lnTo>
                    <a:lnTo>
                      <a:pt x="247" y="154"/>
                    </a:lnTo>
                    <a:lnTo>
                      <a:pt x="245" y="154"/>
                    </a:lnTo>
                    <a:lnTo>
                      <a:pt x="244" y="154"/>
                    </a:lnTo>
                    <a:lnTo>
                      <a:pt x="238" y="154"/>
                    </a:lnTo>
                    <a:lnTo>
                      <a:pt x="236" y="154"/>
                    </a:lnTo>
                    <a:lnTo>
                      <a:pt x="231" y="154"/>
                    </a:lnTo>
                    <a:lnTo>
                      <a:pt x="229" y="154"/>
                    </a:lnTo>
                    <a:lnTo>
                      <a:pt x="226" y="154"/>
                    </a:lnTo>
                    <a:lnTo>
                      <a:pt x="224" y="154"/>
                    </a:lnTo>
                    <a:lnTo>
                      <a:pt x="221" y="154"/>
                    </a:lnTo>
                    <a:lnTo>
                      <a:pt x="217" y="154"/>
                    </a:lnTo>
                    <a:lnTo>
                      <a:pt x="210" y="154"/>
                    </a:lnTo>
                    <a:lnTo>
                      <a:pt x="208" y="154"/>
                    </a:lnTo>
                    <a:lnTo>
                      <a:pt x="206" y="154"/>
                    </a:lnTo>
                    <a:lnTo>
                      <a:pt x="203" y="154"/>
                    </a:lnTo>
                    <a:lnTo>
                      <a:pt x="199" y="154"/>
                    </a:lnTo>
                    <a:lnTo>
                      <a:pt x="198" y="154"/>
                    </a:lnTo>
                    <a:lnTo>
                      <a:pt x="194" y="154"/>
                    </a:lnTo>
                    <a:lnTo>
                      <a:pt x="192" y="154"/>
                    </a:lnTo>
                    <a:lnTo>
                      <a:pt x="189" y="154"/>
                    </a:lnTo>
                    <a:lnTo>
                      <a:pt x="187" y="154"/>
                    </a:lnTo>
                    <a:lnTo>
                      <a:pt x="185" y="154"/>
                    </a:lnTo>
                    <a:lnTo>
                      <a:pt x="184" y="154"/>
                    </a:lnTo>
                    <a:lnTo>
                      <a:pt x="180" y="154"/>
                    </a:lnTo>
                    <a:lnTo>
                      <a:pt x="178" y="154"/>
                    </a:lnTo>
                    <a:lnTo>
                      <a:pt x="177" y="154"/>
                    </a:lnTo>
                    <a:lnTo>
                      <a:pt x="175" y="154"/>
                    </a:lnTo>
                    <a:lnTo>
                      <a:pt x="171" y="154"/>
                    </a:lnTo>
                    <a:lnTo>
                      <a:pt x="169" y="154"/>
                    </a:lnTo>
                    <a:lnTo>
                      <a:pt x="168" y="154"/>
                    </a:lnTo>
                    <a:lnTo>
                      <a:pt x="166" y="154"/>
                    </a:lnTo>
                    <a:lnTo>
                      <a:pt x="161" y="154"/>
                    </a:lnTo>
                    <a:lnTo>
                      <a:pt x="159" y="154"/>
                    </a:lnTo>
                    <a:lnTo>
                      <a:pt x="157" y="154"/>
                    </a:lnTo>
                    <a:lnTo>
                      <a:pt x="155" y="154"/>
                    </a:lnTo>
                    <a:lnTo>
                      <a:pt x="154" y="154"/>
                    </a:lnTo>
                    <a:lnTo>
                      <a:pt x="152" y="154"/>
                    </a:lnTo>
                    <a:lnTo>
                      <a:pt x="150" y="154"/>
                    </a:lnTo>
                    <a:lnTo>
                      <a:pt x="148" y="154"/>
                    </a:lnTo>
                    <a:lnTo>
                      <a:pt x="147" y="154"/>
                    </a:lnTo>
                    <a:lnTo>
                      <a:pt x="145" y="154"/>
                    </a:lnTo>
                    <a:lnTo>
                      <a:pt x="143" y="154"/>
                    </a:lnTo>
                    <a:lnTo>
                      <a:pt x="140" y="154"/>
                    </a:lnTo>
                    <a:lnTo>
                      <a:pt x="138" y="154"/>
                    </a:lnTo>
                    <a:lnTo>
                      <a:pt x="136" y="154"/>
                    </a:lnTo>
                    <a:lnTo>
                      <a:pt x="134" y="154"/>
                    </a:lnTo>
                    <a:lnTo>
                      <a:pt x="133" y="154"/>
                    </a:lnTo>
                    <a:lnTo>
                      <a:pt x="131" y="154"/>
                    </a:lnTo>
                    <a:lnTo>
                      <a:pt x="129" y="154"/>
                    </a:lnTo>
                    <a:lnTo>
                      <a:pt x="127" y="154"/>
                    </a:lnTo>
                    <a:lnTo>
                      <a:pt x="120" y="154"/>
                    </a:lnTo>
                    <a:lnTo>
                      <a:pt x="118" y="154"/>
                    </a:lnTo>
                    <a:lnTo>
                      <a:pt x="117" y="154"/>
                    </a:lnTo>
                    <a:lnTo>
                      <a:pt x="113" y="154"/>
                    </a:lnTo>
                    <a:lnTo>
                      <a:pt x="111" y="154"/>
                    </a:lnTo>
                    <a:lnTo>
                      <a:pt x="108" y="154"/>
                    </a:lnTo>
                    <a:lnTo>
                      <a:pt x="104" y="154"/>
                    </a:lnTo>
                    <a:lnTo>
                      <a:pt x="99" y="154"/>
                    </a:lnTo>
                    <a:lnTo>
                      <a:pt x="94" y="154"/>
                    </a:lnTo>
                    <a:lnTo>
                      <a:pt x="88" y="154"/>
                    </a:lnTo>
                    <a:lnTo>
                      <a:pt x="87" y="154"/>
                    </a:lnTo>
                    <a:lnTo>
                      <a:pt x="83" y="154"/>
                    </a:lnTo>
                    <a:lnTo>
                      <a:pt x="81" y="154"/>
                    </a:lnTo>
                    <a:lnTo>
                      <a:pt x="80" y="154"/>
                    </a:lnTo>
                    <a:lnTo>
                      <a:pt x="78" y="154"/>
                    </a:lnTo>
                    <a:lnTo>
                      <a:pt x="76" y="154"/>
                    </a:lnTo>
                    <a:lnTo>
                      <a:pt x="74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6" y="154"/>
                    </a:lnTo>
                    <a:lnTo>
                      <a:pt x="64" y="154"/>
                    </a:lnTo>
                    <a:lnTo>
                      <a:pt x="60" y="154"/>
                    </a:lnTo>
                    <a:lnTo>
                      <a:pt x="58" y="154"/>
                    </a:lnTo>
                    <a:lnTo>
                      <a:pt x="57" y="154"/>
                    </a:lnTo>
                    <a:lnTo>
                      <a:pt x="55" y="154"/>
                    </a:lnTo>
                    <a:lnTo>
                      <a:pt x="50" y="154"/>
                    </a:lnTo>
                    <a:lnTo>
                      <a:pt x="48" y="154"/>
                    </a:lnTo>
                    <a:lnTo>
                      <a:pt x="46" y="154"/>
                    </a:lnTo>
                    <a:lnTo>
                      <a:pt x="44" y="154"/>
                    </a:lnTo>
                    <a:lnTo>
                      <a:pt x="43" y="154"/>
                    </a:lnTo>
                    <a:lnTo>
                      <a:pt x="41" y="154"/>
                    </a:lnTo>
                    <a:lnTo>
                      <a:pt x="39" y="154"/>
                    </a:lnTo>
                    <a:lnTo>
                      <a:pt x="37" y="154"/>
                    </a:lnTo>
                    <a:lnTo>
                      <a:pt x="36" y="154"/>
                    </a:lnTo>
                    <a:lnTo>
                      <a:pt x="34" y="154"/>
                    </a:lnTo>
                    <a:lnTo>
                      <a:pt x="32" y="154"/>
                    </a:lnTo>
                    <a:lnTo>
                      <a:pt x="30" y="154"/>
                    </a:lnTo>
                    <a:lnTo>
                      <a:pt x="29" y="154"/>
                    </a:lnTo>
                    <a:lnTo>
                      <a:pt x="27" y="154"/>
                    </a:lnTo>
                    <a:lnTo>
                      <a:pt x="25" y="154"/>
                    </a:lnTo>
                    <a:lnTo>
                      <a:pt x="23" y="154"/>
                    </a:lnTo>
                    <a:lnTo>
                      <a:pt x="21" y="154"/>
                    </a:lnTo>
                    <a:lnTo>
                      <a:pt x="20" y="154"/>
                    </a:lnTo>
                    <a:lnTo>
                      <a:pt x="16" y="154"/>
                    </a:lnTo>
                    <a:lnTo>
                      <a:pt x="14" y="154"/>
                    </a:lnTo>
                    <a:lnTo>
                      <a:pt x="13" y="154"/>
                    </a:lnTo>
                    <a:lnTo>
                      <a:pt x="11" y="154"/>
                    </a:lnTo>
                    <a:lnTo>
                      <a:pt x="9" y="154"/>
                    </a:lnTo>
                    <a:lnTo>
                      <a:pt x="7" y="154"/>
                    </a:lnTo>
                    <a:lnTo>
                      <a:pt x="4" y="154"/>
                    </a:lnTo>
                    <a:lnTo>
                      <a:pt x="2" y="154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9" y="32"/>
                    </a:lnTo>
                    <a:lnTo>
                      <a:pt x="14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7" y="32"/>
                    </a:lnTo>
                    <a:lnTo>
                      <a:pt x="29" y="32"/>
                    </a:lnTo>
                    <a:lnTo>
                      <a:pt x="30" y="32"/>
                    </a:lnTo>
                    <a:lnTo>
                      <a:pt x="30" y="27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30" y="17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9"/>
                    </a:lnTo>
                    <a:lnTo>
                      <a:pt x="30" y="7"/>
                    </a:lnTo>
                    <a:lnTo>
                      <a:pt x="30" y="5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9" y="0"/>
                    </a:lnTo>
                    <a:lnTo>
                      <a:pt x="131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8" y="0"/>
                    </a:lnTo>
                    <a:lnTo>
                      <a:pt x="140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7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2" y="0"/>
                    </a:lnTo>
                    <a:lnTo>
                      <a:pt x="166" y="0"/>
                    </a:lnTo>
                    <a:lnTo>
                      <a:pt x="168" y="0"/>
                    </a:lnTo>
                    <a:lnTo>
                      <a:pt x="171" y="0"/>
                    </a:lnTo>
                    <a:lnTo>
                      <a:pt x="173" y="0"/>
                    </a:lnTo>
                    <a:lnTo>
                      <a:pt x="175" y="0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87" y="0"/>
                    </a:lnTo>
                    <a:lnTo>
                      <a:pt x="189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198" y="0"/>
                    </a:lnTo>
                    <a:lnTo>
                      <a:pt x="199" y="0"/>
                    </a:lnTo>
                    <a:lnTo>
                      <a:pt x="201" y="0"/>
                    </a:lnTo>
                    <a:lnTo>
                      <a:pt x="203" y="0"/>
                    </a:lnTo>
                    <a:lnTo>
                      <a:pt x="205" y="0"/>
                    </a:lnTo>
                    <a:lnTo>
                      <a:pt x="206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2" y="0"/>
                    </a:lnTo>
                    <a:lnTo>
                      <a:pt x="214" y="0"/>
                    </a:lnTo>
                    <a:lnTo>
                      <a:pt x="215" y="0"/>
                    </a:lnTo>
                    <a:lnTo>
                      <a:pt x="217" y="0"/>
                    </a:lnTo>
                    <a:lnTo>
                      <a:pt x="219" y="0"/>
                    </a:lnTo>
                    <a:lnTo>
                      <a:pt x="221" y="0"/>
                    </a:lnTo>
                    <a:lnTo>
                      <a:pt x="224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1" name="Freeform 129"/>
              <p:cNvSpPr>
                <a:spLocks/>
              </p:cNvSpPr>
              <p:nvPr/>
            </p:nvSpPr>
            <p:spPr bwMode="auto">
              <a:xfrm>
                <a:off x="2802" y="3157"/>
                <a:ext cx="277" cy="154"/>
              </a:xfrm>
              <a:custGeom>
                <a:avLst/>
                <a:gdLst>
                  <a:gd name="T0" fmla="*/ 244 w 277"/>
                  <a:gd name="T1" fmla="*/ 2 h 154"/>
                  <a:gd name="T2" fmla="*/ 275 w 277"/>
                  <a:gd name="T3" fmla="*/ 2 h 154"/>
                  <a:gd name="T4" fmla="*/ 275 w 277"/>
                  <a:gd name="T5" fmla="*/ 19 h 154"/>
                  <a:gd name="T6" fmla="*/ 275 w 277"/>
                  <a:gd name="T7" fmla="*/ 34 h 154"/>
                  <a:gd name="T8" fmla="*/ 275 w 277"/>
                  <a:gd name="T9" fmla="*/ 49 h 154"/>
                  <a:gd name="T10" fmla="*/ 277 w 277"/>
                  <a:gd name="T11" fmla="*/ 66 h 154"/>
                  <a:gd name="T12" fmla="*/ 275 w 277"/>
                  <a:gd name="T13" fmla="*/ 88 h 154"/>
                  <a:gd name="T14" fmla="*/ 275 w 277"/>
                  <a:gd name="T15" fmla="*/ 102 h 154"/>
                  <a:gd name="T16" fmla="*/ 275 w 277"/>
                  <a:gd name="T17" fmla="*/ 129 h 154"/>
                  <a:gd name="T18" fmla="*/ 275 w 277"/>
                  <a:gd name="T19" fmla="*/ 151 h 154"/>
                  <a:gd name="T20" fmla="*/ 265 w 277"/>
                  <a:gd name="T21" fmla="*/ 154 h 154"/>
                  <a:gd name="T22" fmla="*/ 244 w 277"/>
                  <a:gd name="T23" fmla="*/ 154 h 154"/>
                  <a:gd name="T24" fmla="*/ 224 w 277"/>
                  <a:gd name="T25" fmla="*/ 154 h 154"/>
                  <a:gd name="T26" fmla="*/ 203 w 277"/>
                  <a:gd name="T27" fmla="*/ 154 h 154"/>
                  <a:gd name="T28" fmla="*/ 187 w 277"/>
                  <a:gd name="T29" fmla="*/ 154 h 154"/>
                  <a:gd name="T30" fmla="*/ 175 w 277"/>
                  <a:gd name="T31" fmla="*/ 154 h 154"/>
                  <a:gd name="T32" fmla="*/ 159 w 277"/>
                  <a:gd name="T33" fmla="*/ 154 h 154"/>
                  <a:gd name="T34" fmla="*/ 148 w 277"/>
                  <a:gd name="T35" fmla="*/ 154 h 154"/>
                  <a:gd name="T36" fmla="*/ 136 w 277"/>
                  <a:gd name="T37" fmla="*/ 154 h 154"/>
                  <a:gd name="T38" fmla="*/ 120 w 277"/>
                  <a:gd name="T39" fmla="*/ 154 h 154"/>
                  <a:gd name="T40" fmla="*/ 104 w 277"/>
                  <a:gd name="T41" fmla="*/ 154 h 154"/>
                  <a:gd name="T42" fmla="*/ 81 w 277"/>
                  <a:gd name="T43" fmla="*/ 154 h 154"/>
                  <a:gd name="T44" fmla="*/ 69 w 277"/>
                  <a:gd name="T45" fmla="*/ 154 h 154"/>
                  <a:gd name="T46" fmla="*/ 55 w 277"/>
                  <a:gd name="T47" fmla="*/ 154 h 154"/>
                  <a:gd name="T48" fmla="*/ 41 w 277"/>
                  <a:gd name="T49" fmla="*/ 154 h 154"/>
                  <a:gd name="T50" fmla="*/ 30 w 277"/>
                  <a:gd name="T51" fmla="*/ 154 h 154"/>
                  <a:gd name="T52" fmla="*/ 20 w 277"/>
                  <a:gd name="T53" fmla="*/ 154 h 154"/>
                  <a:gd name="T54" fmla="*/ 7 w 277"/>
                  <a:gd name="T55" fmla="*/ 154 h 154"/>
                  <a:gd name="T56" fmla="*/ 0 w 277"/>
                  <a:gd name="T57" fmla="*/ 147 h 154"/>
                  <a:gd name="T58" fmla="*/ 0 w 277"/>
                  <a:gd name="T59" fmla="*/ 125 h 154"/>
                  <a:gd name="T60" fmla="*/ 0 w 277"/>
                  <a:gd name="T61" fmla="*/ 107 h 154"/>
                  <a:gd name="T62" fmla="*/ 0 w 277"/>
                  <a:gd name="T63" fmla="*/ 93 h 154"/>
                  <a:gd name="T64" fmla="*/ 0 w 277"/>
                  <a:gd name="T65" fmla="*/ 76 h 154"/>
                  <a:gd name="T66" fmla="*/ 0 w 277"/>
                  <a:gd name="T67" fmla="*/ 61 h 154"/>
                  <a:gd name="T68" fmla="*/ 0 w 277"/>
                  <a:gd name="T69" fmla="*/ 44 h 154"/>
                  <a:gd name="T70" fmla="*/ 4 w 277"/>
                  <a:gd name="T71" fmla="*/ 32 h 154"/>
                  <a:gd name="T72" fmla="*/ 25 w 277"/>
                  <a:gd name="T73" fmla="*/ 32 h 154"/>
                  <a:gd name="T74" fmla="*/ 30 w 277"/>
                  <a:gd name="T75" fmla="*/ 22 h 154"/>
                  <a:gd name="T76" fmla="*/ 30 w 277"/>
                  <a:gd name="T77" fmla="*/ 5 h 154"/>
                  <a:gd name="T78" fmla="*/ 43 w 277"/>
                  <a:gd name="T79" fmla="*/ 0 h 154"/>
                  <a:gd name="T80" fmla="*/ 58 w 277"/>
                  <a:gd name="T81" fmla="*/ 0 h 154"/>
                  <a:gd name="T82" fmla="*/ 71 w 277"/>
                  <a:gd name="T83" fmla="*/ 0 h 154"/>
                  <a:gd name="T84" fmla="*/ 85 w 277"/>
                  <a:gd name="T85" fmla="*/ 0 h 154"/>
                  <a:gd name="T86" fmla="*/ 101 w 277"/>
                  <a:gd name="T87" fmla="*/ 0 h 154"/>
                  <a:gd name="T88" fmla="*/ 113 w 277"/>
                  <a:gd name="T89" fmla="*/ 0 h 154"/>
                  <a:gd name="T90" fmla="*/ 129 w 277"/>
                  <a:gd name="T91" fmla="*/ 0 h 154"/>
                  <a:gd name="T92" fmla="*/ 140 w 277"/>
                  <a:gd name="T93" fmla="*/ 0 h 154"/>
                  <a:gd name="T94" fmla="*/ 152 w 277"/>
                  <a:gd name="T95" fmla="*/ 0 h 154"/>
                  <a:gd name="T96" fmla="*/ 166 w 277"/>
                  <a:gd name="T97" fmla="*/ 0 h 154"/>
                  <a:gd name="T98" fmla="*/ 182 w 277"/>
                  <a:gd name="T99" fmla="*/ 0 h 154"/>
                  <a:gd name="T100" fmla="*/ 194 w 277"/>
                  <a:gd name="T101" fmla="*/ 0 h 154"/>
                  <a:gd name="T102" fmla="*/ 206 w 277"/>
                  <a:gd name="T103" fmla="*/ 0 h 154"/>
                  <a:gd name="T104" fmla="*/ 217 w 277"/>
                  <a:gd name="T105" fmla="*/ 0 h 154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77"/>
                  <a:gd name="T160" fmla="*/ 0 h 154"/>
                  <a:gd name="T161" fmla="*/ 277 w 277"/>
                  <a:gd name="T162" fmla="*/ 154 h 154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77" h="154">
                    <a:moveTo>
                      <a:pt x="224" y="2"/>
                    </a:moveTo>
                    <a:lnTo>
                      <a:pt x="226" y="2"/>
                    </a:lnTo>
                    <a:lnTo>
                      <a:pt x="229" y="2"/>
                    </a:lnTo>
                    <a:lnTo>
                      <a:pt x="233" y="2"/>
                    </a:lnTo>
                    <a:lnTo>
                      <a:pt x="238" y="2"/>
                    </a:lnTo>
                    <a:lnTo>
                      <a:pt x="244" y="2"/>
                    </a:lnTo>
                    <a:lnTo>
                      <a:pt x="245" y="2"/>
                    </a:lnTo>
                    <a:lnTo>
                      <a:pt x="256" y="2"/>
                    </a:lnTo>
                    <a:lnTo>
                      <a:pt x="270" y="2"/>
                    </a:lnTo>
                    <a:lnTo>
                      <a:pt x="272" y="2"/>
                    </a:lnTo>
                    <a:lnTo>
                      <a:pt x="274" y="2"/>
                    </a:lnTo>
                    <a:lnTo>
                      <a:pt x="275" y="2"/>
                    </a:lnTo>
                    <a:lnTo>
                      <a:pt x="275" y="5"/>
                    </a:lnTo>
                    <a:lnTo>
                      <a:pt x="275" y="7"/>
                    </a:lnTo>
                    <a:lnTo>
                      <a:pt x="275" y="9"/>
                    </a:lnTo>
                    <a:lnTo>
                      <a:pt x="275" y="12"/>
                    </a:lnTo>
                    <a:lnTo>
                      <a:pt x="275" y="17"/>
                    </a:lnTo>
                    <a:lnTo>
                      <a:pt x="275" y="19"/>
                    </a:lnTo>
                    <a:lnTo>
                      <a:pt x="275" y="22"/>
                    </a:lnTo>
                    <a:lnTo>
                      <a:pt x="275" y="24"/>
                    </a:lnTo>
                    <a:lnTo>
                      <a:pt x="275" y="27"/>
                    </a:lnTo>
                    <a:lnTo>
                      <a:pt x="275" y="29"/>
                    </a:lnTo>
                    <a:lnTo>
                      <a:pt x="275" y="32"/>
                    </a:lnTo>
                    <a:lnTo>
                      <a:pt x="275" y="34"/>
                    </a:lnTo>
                    <a:lnTo>
                      <a:pt x="275" y="36"/>
                    </a:lnTo>
                    <a:lnTo>
                      <a:pt x="275" y="39"/>
                    </a:lnTo>
                    <a:lnTo>
                      <a:pt x="277" y="41"/>
                    </a:lnTo>
                    <a:lnTo>
                      <a:pt x="277" y="44"/>
                    </a:lnTo>
                    <a:lnTo>
                      <a:pt x="277" y="49"/>
                    </a:lnTo>
                    <a:lnTo>
                      <a:pt x="275" y="49"/>
                    </a:lnTo>
                    <a:lnTo>
                      <a:pt x="277" y="49"/>
                    </a:lnTo>
                    <a:lnTo>
                      <a:pt x="277" y="51"/>
                    </a:lnTo>
                    <a:lnTo>
                      <a:pt x="277" y="58"/>
                    </a:lnTo>
                    <a:lnTo>
                      <a:pt x="277" y="61"/>
                    </a:lnTo>
                    <a:lnTo>
                      <a:pt x="277" y="63"/>
                    </a:lnTo>
                    <a:lnTo>
                      <a:pt x="277" y="66"/>
                    </a:lnTo>
                    <a:lnTo>
                      <a:pt x="275" y="68"/>
                    </a:lnTo>
                    <a:lnTo>
                      <a:pt x="275" y="71"/>
                    </a:lnTo>
                    <a:lnTo>
                      <a:pt x="275" y="76"/>
                    </a:lnTo>
                    <a:lnTo>
                      <a:pt x="275" y="83"/>
                    </a:lnTo>
                    <a:lnTo>
                      <a:pt x="275" y="85"/>
                    </a:lnTo>
                    <a:lnTo>
                      <a:pt x="275" y="88"/>
                    </a:lnTo>
                    <a:lnTo>
                      <a:pt x="275" y="90"/>
                    </a:lnTo>
                    <a:lnTo>
                      <a:pt x="275" y="93"/>
                    </a:lnTo>
                    <a:lnTo>
                      <a:pt x="275" y="95"/>
                    </a:lnTo>
                    <a:lnTo>
                      <a:pt x="275" y="98"/>
                    </a:lnTo>
                    <a:lnTo>
                      <a:pt x="275" y="100"/>
                    </a:lnTo>
                    <a:lnTo>
                      <a:pt x="275" y="102"/>
                    </a:lnTo>
                    <a:lnTo>
                      <a:pt x="275" y="107"/>
                    </a:lnTo>
                    <a:lnTo>
                      <a:pt x="275" y="112"/>
                    </a:lnTo>
                    <a:lnTo>
                      <a:pt x="275" y="115"/>
                    </a:lnTo>
                    <a:lnTo>
                      <a:pt x="275" y="120"/>
                    </a:lnTo>
                    <a:lnTo>
                      <a:pt x="275" y="125"/>
                    </a:lnTo>
                    <a:lnTo>
                      <a:pt x="275" y="129"/>
                    </a:lnTo>
                    <a:lnTo>
                      <a:pt x="275" y="134"/>
                    </a:lnTo>
                    <a:lnTo>
                      <a:pt x="275" y="137"/>
                    </a:lnTo>
                    <a:lnTo>
                      <a:pt x="275" y="139"/>
                    </a:lnTo>
                    <a:lnTo>
                      <a:pt x="275" y="142"/>
                    </a:lnTo>
                    <a:lnTo>
                      <a:pt x="275" y="144"/>
                    </a:lnTo>
                    <a:lnTo>
                      <a:pt x="275" y="151"/>
                    </a:lnTo>
                    <a:lnTo>
                      <a:pt x="275" y="154"/>
                    </a:lnTo>
                    <a:lnTo>
                      <a:pt x="274" y="154"/>
                    </a:lnTo>
                    <a:lnTo>
                      <a:pt x="272" y="154"/>
                    </a:lnTo>
                    <a:lnTo>
                      <a:pt x="270" y="154"/>
                    </a:lnTo>
                    <a:lnTo>
                      <a:pt x="266" y="154"/>
                    </a:lnTo>
                    <a:lnTo>
                      <a:pt x="265" y="154"/>
                    </a:lnTo>
                    <a:lnTo>
                      <a:pt x="258" y="154"/>
                    </a:lnTo>
                    <a:lnTo>
                      <a:pt x="254" y="154"/>
                    </a:lnTo>
                    <a:lnTo>
                      <a:pt x="251" y="154"/>
                    </a:lnTo>
                    <a:lnTo>
                      <a:pt x="247" y="154"/>
                    </a:lnTo>
                    <a:lnTo>
                      <a:pt x="245" y="154"/>
                    </a:lnTo>
                    <a:lnTo>
                      <a:pt x="244" y="154"/>
                    </a:lnTo>
                    <a:lnTo>
                      <a:pt x="238" y="154"/>
                    </a:lnTo>
                    <a:lnTo>
                      <a:pt x="236" y="154"/>
                    </a:lnTo>
                    <a:lnTo>
                      <a:pt x="231" y="154"/>
                    </a:lnTo>
                    <a:lnTo>
                      <a:pt x="229" y="154"/>
                    </a:lnTo>
                    <a:lnTo>
                      <a:pt x="226" y="154"/>
                    </a:lnTo>
                    <a:lnTo>
                      <a:pt x="224" y="154"/>
                    </a:lnTo>
                    <a:lnTo>
                      <a:pt x="221" y="154"/>
                    </a:lnTo>
                    <a:lnTo>
                      <a:pt x="217" y="154"/>
                    </a:lnTo>
                    <a:lnTo>
                      <a:pt x="210" y="154"/>
                    </a:lnTo>
                    <a:lnTo>
                      <a:pt x="208" y="154"/>
                    </a:lnTo>
                    <a:lnTo>
                      <a:pt x="206" y="154"/>
                    </a:lnTo>
                    <a:lnTo>
                      <a:pt x="203" y="154"/>
                    </a:lnTo>
                    <a:lnTo>
                      <a:pt x="199" y="154"/>
                    </a:lnTo>
                    <a:lnTo>
                      <a:pt x="198" y="154"/>
                    </a:lnTo>
                    <a:lnTo>
                      <a:pt x="194" y="154"/>
                    </a:lnTo>
                    <a:lnTo>
                      <a:pt x="192" y="154"/>
                    </a:lnTo>
                    <a:lnTo>
                      <a:pt x="189" y="154"/>
                    </a:lnTo>
                    <a:lnTo>
                      <a:pt x="187" y="154"/>
                    </a:lnTo>
                    <a:lnTo>
                      <a:pt x="185" y="154"/>
                    </a:lnTo>
                    <a:lnTo>
                      <a:pt x="184" y="154"/>
                    </a:lnTo>
                    <a:lnTo>
                      <a:pt x="180" y="154"/>
                    </a:lnTo>
                    <a:lnTo>
                      <a:pt x="178" y="154"/>
                    </a:lnTo>
                    <a:lnTo>
                      <a:pt x="177" y="154"/>
                    </a:lnTo>
                    <a:lnTo>
                      <a:pt x="175" y="154"/>
                    </a:lnTo>
                    <a:lnTo>
                      <a:pt x="171" y="154"/>
                    </a:lnTo>
                    <a:lnTo>
                      <a:pt x="169" y="154"/>
                    </a:lnTo>
                    <a:lnTo>
                      <a:pt x="168" y="154"/>
                    </a:lnTo>
                    <a:lnTo>
                      <a:pt x="166" y="154"/>
                    </a:lnTo>
                    <a:lnTo>
                      <a:pt x="161" y="154"/>
                    </a:lnTo>
                    <a:lnTo>
                      <a:pt x="159" y="154"/>
                    </a:lnTo>
                    <a:lnTo>
                      <a:pt x="157" y="154"/>
                    </a:lnTo>
                    <a:lnTo>
                      <a:pt x="155" y="154"/>
                    </a:lnTo>
                    <a:lnTo>
                      <a:pt x="154" y="154"/>
                    </a:lnTo>
                    <a:lnTo>
                      <a:pt x="152" y="154"/>
                    </a:lnTo>
                    <a:lnTo>
                      <a:pt x="150" y="154"/>
                    </a:lnTo>
                    <a:lnTo>
                      <a:pt x="148" y="154"/>
                    </a:lnTo>
                    <a:lnTo>
                      <a:pt x="147" y="154"/>
                    </a:lnTo>
                    <a:lnTo>
                      <a:pt x="145" y="154"/>
                    </a:lnTo>
                    <a:lnTo>
                      <a:pt x="143" y="154"/>
                    </a:lnTo>
                    <a:lnTo>
                      <a:pt x="140" y="154"/>
                    </a:lnTo>
                    <a:lnTo>
                      <a:pt x="138" y="154"/>
                    </a:lnTo>
                    <a:lnTo>
                      <a:pt x="136" y="154"/>
                    </a:lnTo>
                    <a:lnTo>
                      <a:pt x="134" y="154"/>
                    </a:lnTo>
                    <a:lnTo>
                      <a:pt x="133" y="154"/>
                    </a:lnTo>
                    <a:lnTo>
                      <a:pt x="131" y="154"/>
                    </a:lnTo>
                    <a:lnTo>
                      <a:pt x="129" y="154"/>
                    </a:lnTo>
                    <a:lnTo>
                      <a:pt x="127" y="154"/>
                    </a:lnTo>
                    <a:lnTo>
                      <a:pt x="120" y="154"/>
                    </a:lnTo>
                    <a:lnTo>
                      <a:pt x="118" y="154"/>
                    </a:lnTo>
                    <a:lnTo>
                      <a:pt x="117" y="154"/>
                    </a:lnTo>
                    <a:lnTo>
                      <a:pt x="113" y="154"/>
                    </a:lnTo>
                    <a:lnTo>
                      <a:pt x="111" y="154"/>
                    </a:lnTo>
                    <a:lnTo>
                      <a:pt x="108" y="154"/>
                    </a:lnTo>
                    <a:lnTo>
                      <a:pt x="104" y="154"/>
                    </a:lnTo>
                    <a:lnTo>
                      <a:pt x="99" y="154"/>
                    </a:lnTo>
                    <a:lnTo>
                      <a:pt x="94" y="154"/>
                    </a:lnTo>
                    <a:lnTo>
                      <a:pt x="88" y="154"/>
                    </a:lnTo>
                    <a:lnTo>
                      <a:pt x="87" y="154"/>
                    </a:lnTo>
                    <a:lnTo>
                      <a:pt x="83" y="154"/>
                    </a:lnTo>
                    <a:lnTo>
                      <a:pt x="81" y="154"/>
                    </a:lnTo>
                    <a:lnTo>
                      <a:pt x="80" y="154"/>
                    </a:lnTo>
                    <a:lnTo>
                      <a:pt x="78" y="154"/>
                    </a:lnTo>
                    <a:lnTo>
                      <a:pt x="76" y="154"/>
                    </a:lnTo>
                    <a:lnTo>
                      <a:pt x="74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6" y="154"/>
                    </a:lnTo>
                    <a:lnTo>
                      <a:pt x="64" y="154"/>
                    </a:lnTo>
                    <a:lnTo>
                      <a:pt x="60" y="154"/>
                    </a:lnTo>
                    <a:lnTo>
                      <a:pt x="58" y="154"/>
                    </a:lnTo>
                    <a:lnTo>
                      <a:pt x="57" y="154"/>
                    </a:lnTo>
                    <a:lnTo>
                      <a:pt x="55" y="154"/>
                    </a:lnTo>
                    <a:lnTo>
                      <a:pt x="50" y="154"/>
                    </a:lnTo>
                    <a:lnTo>
                      <a:pt x="48" y="154"/>
                    </a:lnTo>
                    <a:lnTo>
                      <a:pt x="46" y="154"/>
                    </a:lnTo>
                    <a:lnTo>
                      <a:pt x="44" y="154"/>
                    </a:lnTo>
                    <a:lnTo>
                      <a:pt x="43" y="154"/>
                    </a:lnTo>
                    <a:lnTo>
                      <a:pt x="41" y="154"/>
                    </a:lnTo>
                    <a:lnTo>
                      <a:pt x="39" y="154"/>
                    </a:lnTo>
                    <a:lnTo>
                      <a:pt x="37" y="154"/>
                    </a:lnTo>
                    <a:lnTo>
                      <a:pt x="36" y="154"/>
                    </a:lnTo>
                    <a:lnTo>
                      <a:pt x="34" y="154"/>
                    </a:lnTo>
                    <a:lnTo>
                      <a:pt x="32" y="154"/>
                    </a:lnTo>
                    <a:lnTo>
                      <a:pt x="30" y="154"/>
                    </a:lnTo>
                    <a:lnTo>
                      <a:pt x="29" y="154"/>
                    </a:lnTo>
                    <a:lnTo>
                      <a:pt x="27" y="154"/>
                    </a:lnTo>
                    <a:lnTo>
                      <a:pt x="25" y="154"/>
                    </a:lnTo>
                    <a:lnTo>
                      <a:pt x="23" y="154"/>
                    </a:lnTo>
                    <a:lnTo>
                      <a:pt x="21" y="154"/>
                    </a:lnTo>
                    <a:lnTo>
                      <a:pt x="20" y="154"/>
                    </a:lnTo>
                    <a:lnTo>
                      <a:pt x="16" y="154"/>
                    </a:lnTo>
                    <a:lnTo>
                      <a:pt x="14" y="154"/>
                    </a:lnTo>
                    <a:lnTo>
                      <a:pt x="13" y="154"/>
                    </a:lnTo>
                    <a:lnTo>
                      <a:pt x="11" y="154"/>
                    </a:lnTo>
                    <a:lnTo>
                      <a:pt x="9" y="154"/>
                    </a:lnTo>
                    <a:lnTo>
                      <a:pt x="7" y="154"/>
                    </a:lnTo>
                    <a:lnTo>
                      <a:pt x="4" y="154"/>
                    </a:lnTo>
                    <a:lnTo>
                      <a:pt x="2" y="154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4" y="32"/>
                    </a:lnTo>
                    <a:lnTo>
                      <a:pt x="9" y="32"/>
                    </a:lnTo>
                    <a:lnTo>
                      <a:pt x="14" y="32"/>
                    </a:lnTo>
                    <a:lnTo>
                      <a:pt x="16" y="32"/>
                    </a:lnTo>
                    <a:lnTo>
                      <a:pt x="20" y="32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7" y="32"/>
                    </a:lnTo>
                    <a:lnTo>
                      <a:pt x="29" y="32"/>
                    </a:lnTo>
                    <a:lnTo>
                      <a:pt x="30" y="32"/>
                    </a:lnTo>
                    <a:lnTo>
                      <a:pt x="30" y="27"/>
                    </a:lnTo>
                    <a:lnTo>
                      <a:pt x="30" y="24"/>
                    </a:lnTo>
                    <a:lnTo>
                      <a:pt x="30" y="22"/>
                    </a:lnTo>
                    <a:lnTo>
                      <a:pt x="30" y="17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30" y="9"/>
                    </a:lnTo>
                    <a:lnTo>
                      <a:pt x="30" y="7"/>
                    </a:lnTo>
                    <a:lnTo>
                      <a:pt x="30" y="5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8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6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4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4" y="0"/>
                    </a:lnTo>
                    <a:lnTo>
                      <a:pt x="125" y="0"/>
                    </a:lnTo>
                    <a:lnTo>
                      <a:pt x="129" y="0"/>
                    </a:lnTo>
                    <a:lnTo>
                      <a:pt x="131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8" y="0"/>
                    </a:lnTo>
                    <a:lnTo>
                      <a:pt x="140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7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2" y="0"/>
                    </a:lnTo>
                    <a:lnTo>
                      <a:pt x="166" y="0"/>
                    </a:lnTo>
                    <a:lnTo>
                      <a:pt x="168" y="0"/>
                    </a:lnTo>
                    <a:lnTo>
                      <a:pt x="171" y="0"/>
                    </a:lnTo>
                    <a:lnTo>
                      <a:pt x="173" y="0"/>
                    </a:lnTo>
                    <a:lnTo>
                      <a:pt x="175" y="0"/>
                    </a:lnTo>
                    <a:lnTo>
                      <a:pt x="180" y="0"/>
                    </a:lnTo>
                    <a:lnTo>
                      <a:pt x="182" y="0"/>
                    </a:lnTo>
                    <a:lnTo>
                      <a:pt x="184" y="0"/>
                    </a:lnTo>
                    <a:lnTo>
                      <a:pt x="187" y="0"/>
                    </a:lnTo>
                    <a:lnTo>
                      <a:pt x="189" y="0"/>
                    </a:lnTo>
                    <a:lnTo>
                      <a:pt x="191" y="0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198" y="0"/>
                    </a:lnTo>
                    <a:lnTo>
                      <a:pt x="199" y="0"/>
                    </a:lnTo>
                    <a:lnTo>
                      <a:pt x="201" y="0"/>
                    </a:lnTo>
                    <a:lnTo>
                      <a:pt x="203" y="0"/>
                    </a:lnTo>
                    <a:lnTo>
                      <a:pt x="205" y="0"/>
                    </a:lnTo>
                    <a:lnTo>
                      <a:pt x="206" y="0"/>
                    </a:lnTo>
                    <a:lnTo>
                      <a:pt x="208" y="0"/>
                    </a:lnTo>
                    <a:lnTo>
                      <a:pt x="210" y="0"/>
                    </a:lnTo>
                    <a:lnTo>
                      <a:pt x="212" y="0"/>
                    </a:lnTo>
                    <a:lnTo>
                      <a:pt x="214" y="0"/>
                    </a:lnTo>
                    <a:lnTo>
                      <a:pt x="215" y="0"/>
                    </a:lnTo>
                    <a:lnTo>
                      <a:pt x="217" y="0"/>
                    </a:lnTo>
                    <a:lnTo>
                      <a:pt x="219" y="0"/>
                    </a:lnTo>
                    <a:lnTo>
                      <a:pt x="221" y="0"/>
                    </a:lnTo>
                    <a:lnTo>
                      <a:pt x="224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2" name="Freeform 130"/>
              <p:cNvSpPr>
                <a:spLocks/>
              </p:cNvSpPr>
              <p:nvPr/>
            </p:nvSpPr>
            <p:spPr bwMode="auto">
              <a:xfrm>
                <a:off x="3139" y="3159"/>
                <a:ext cx="127" cy="91"/>
              </a:xfrm>
              <a:custGeom>
                <a:avLst/>
                <a:gdLst>
                  <a:gd name="T0" fmla="*/ 0 w 127"/>
                  <a:gd name="T1" fmla="*/ 22 h 91"/>
                  <a:gd name="T2" fmla="*/ 0 w 127"/>
                  <a:gd name="T3" fmla="*/ 15 h 91"/>
                  <a:gd name="T4" fmla="*/ 0 w 127"/>
                  <a:gd name="T5" fmla="*/ 12 h 91"/>
                  <a:gd name="T6" fmla="*/ 0 w 127"/>
                  <a:gd name="T7" fmla="*/ 0 h 91"/>
                  <a:gd name="T8" fmla="*/ 4 w 127"/>
                  <a:gd name="T9" fmla="*/ 0 h 91"/>
                  <a:gd name="T10" fmla="*/ 14 w 127"/>
                  <a:gd name="T11" fmla="*/ 0 h 91"/>
                  <a:gd name="T12" fmla="*/ 25 w 127"/>
                  <a:gd name="T13" fmla="*/ 0 h 91"/>
                  <a:gd name="T14" fmla="*/ 32 w 127"/>
                  <a:gd name="T15" fmla="*/ 0 h 91"/>
                  <a:gd name="T16" fmla="*/ 44 w 127"/>
                  <a:gd name="T17" fmla="*/ 0 h 91"/>
                  <a:gd name="T18" fmla="*/ 58 w 127"/>
                  <a:gd name="T19" fmla="*/ 0 h 91"/>
                  <a:gd name="T20" fmla="*/ 81 w 127"/>
                  <a:gd name="T21" fmla="*/ 0 h 91"/>
                  <a:gd name="T22" fmla="*/ 97 w 127"/>
                  <a:gd name="T23" fmla="*/ 0 h 91"/>
                  <a:gd name="T24" fmla="*/ 109 w 127"/>
                  <a:gd name="T25" fmla="*/ 0 h 91"/>
                  <a:gd name="T26" fmla="*/ 125 w 127"/>
                  <a:gd name="T27" fmla="*/ 0 h 91"/>
                  <a:gd name="T28" fmla="*/ 127 w 127"/>
                  <a:gd name="T29" fmla="*/ 3 h 91"/>
                  <a:gd name="T30" fmla="*/ 125 w 127"/>
                  <a:gd name="T31" fmla="*/ 17 h 91"/>
                  <a:gd name="T32" fmla="*/ 125 w 127"/>
                  <a:gd name="T33" fmla="*/ 25 h 91"/>
                  <a:gd name="T34" fmla="*/ 125 w 127"/>
                  <a:gd name="T35" fmla="*/ 34 h 91"/>
                  <a:gd name="T36" fmla="*/ 125 w 127"/>
                  <a:gd name="T37" fmla="*/ 39 h 91"/>
                  <a:gd name="T38" fmla="*/ 125 w 127"/>
                  <a:gd name="T39" fmla="*/ 44 h 91"/>
                  <a:gd name="T40" fmla="*/ 125 w 127"/>
                  <a:gd name="T41" fmla="*/ 66 h 91"/>
                  <a:gd name="T42" fmla="*/ 125 w 127"/>
                  <a:gd name="T43" fmla="*/ 74 h 91"/>
                  <a:gd name="T44" fmla="*/ 125 w 127"/>
                  <a:gd name="T45" fmla="*/ 78 h 91"/>
                  <a:gd name="T46" fmla="*/ 125 w 127"/>
                  <a:gd name="T47" fmla="*/ 81 h 91"/>
                  <a:gd name="T48" fmla="*/ 125 w 127"/>
                  <a:gd name="T49" fmla="*/ 91 h 91"/>
                  <a:gd name="T50" fmla="*/ 123 w 127"/>
                  <a:gd name="T51" fmla="*/ 91 h 91"/>
                  <a:gd name="T52" fmla="*/ 120 w 127"/>
                  <a:gd name="T53" fmla="*/ 91 h 91"/>
                  <a:gd name="T54" fmla="*/ 116 w 127"/>
                  <a:gd name="T55" fmla="*/ 91 h 91"/>
                  <a:gd name="T56" fmla="*/ 113 w 127"/>
                  <a:gd name="T57" fmla="*/ 91 h 91"/>
                  <a:gd name="T58" fmla="*/ 104 w 127"/>
                  <a:gd name="T59" fmla="*/ 91 h 91"/>
                  <a:gd name="T60" fmla="*/ 90 w 127"/>
                  <a:gd name="T61" fmla="*/ 91 h 91"/>
                  <a:gd name="T62" fmla="*/ 86 w 127"/>
                  <a:gd name="T63" fmla="*/ 91 h 91"/>
                  <a:gd name="T64" fmla="*/ 78 w 127"/>
                  <a:gd name="T65" fmla="*/ 91 h 91"/>
                  <a:gd name="T66" fmla="*/ 62 w 127"/>
                  <a:gd name="T67" fmla="*/ 91 h 91"/>
                  <a:gd name="T68" fmla="*/ 62 w 127"/>
                  <a:gd name="T69" fmla="*/ 86 h 91"/>
                  <a:gd name="T70" fmla="*/ 63 w 127"/>
                  <a:gd name="T71" fmla="*/ 74 h 91"/>
                  <a:gd name="T72" fmla="*/ 63 w 127"/>
                  <a:gd name="T73" fmla="*/ 69 h 91"/>
                  <a:gd name="T74" fmla="*/ 63 w 127"/>
                  <a:gd name="T75" fmla="*/ 61 h 91"/>
                  <a:gd name="T76" fmla="*/ 58 w 127"/>
                  <a:gd name="T77" fmla="*/ 61 h 91"/>
                  <a:gd name="T78" fmla="*/ 56 w 127"/>
                  <a:gd name="T79" fmla="*/ 61 h 91"/>
                  <a:gd name="T80" fmla="*/ 55 w 127"/>
                  <a:gd name="T81" fmla="*/ 61 h 91"/>
                  <a:gd name="T82" fmla="*/ 53 w 127"/>
                  <a:gd name="T83" fmla="*/ 61 h 91"/>
                  <a:gd name="T84" fmla="*/ 44 w 127"/>
                  <a:gd name="T85" fmla="*/ 61 h 91"/>
                  <a:gd name="T86" fmla="*/ 32 w 127"/>
                  <a:gd name="T87" fmla="*/ 61 h 91"/>
                  <a:gd name="T88" fmla="*/ 30 w 127"/>
                  <a:gd name="T89" fmla="*/ 61 h 91"/>
                  <a:gd name="T90" fmla="*/ 23 w 127"/>
                  <a:gd name="T91" fmla="*/ 61 h 91"/>
                  <a:gd name="T92" fmla="*/ 16 w 127"/>
                  <a:gd name="T93" fmla="*/ 61 h 91"/>
                  <a:gd name="T94" fmla="*/ 9 w 127"/>
                  <a:gd name="T95" fmla="*/ 61 h 91"/>
                  <a:gd name="T96" fmla="*/ 0 w 127"/>
                  <a:gd name="T97" fmla="*/ 56 h 91"/>
                  <a:gd name="T98" fmla="*/ 0 w 127"/>
                  <a:gd name="T99" fmla="*/ 42 h 91"/>
                  <a:gd name="T100" fmla="*/ 0 w 127"/>
                  <a:gd name="T101" fmla="*/ 30 h 9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27"/>
                  <a:gd name="T154" fmla="*/ 0 h 91"/>
                  <a:gd name="T155" fmla="*/ 127 w 127"/>
                  <a:gd name="T156" fmla="*/ 91 h 9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27" h="91">
                    <a:moveTo>
                      <a:pt x="0" y="30"/>
                    </a:moveTo>
                    <a:lnTo>
                      <a:pt x="0" y="30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8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6" y="0"/>
                    </a:lnTo>
                    <a:lnTo>
                      <a:pt x="122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27" y="3"/>
                    </a:lnTo>
                    <a:lnTo>
                      <a:pt x="127" y="10"/>
                    </a:lnTo>
                    <a:lnTo>
                      <a:pt x="127" y="15"/>
                    </a:lnTo>
                    <a:lnTo>
                      <a:pt x="125" y="15"/>
                    </a:lnTo>
                    <a:lnTo>
                      <a:pt x="125" y="17"/>
                    </a:lnTo>
                    <a:lnTo>
                      <a:pt x="125" y="20"/>
                    </a:lnTo>
                    <a:lnTo>
                      <a:pt x="125" y="25"/>
                    </a:lnTo>
                    <a:lnTo>
                      <a:pt x="125" y="30"/>
                    </a:lnTo>
                    <a:lnTo>
                      <a:pt x="125" y="34"/>
                    </a:lnTo>
                    <a:lnTo>
                      <a:pt x="125" y="39"/>
                    </a:lnTo>
                    <a:lnTo>
                      <a:pt x="125" y="42"/>
                    </a:lnTo>
                    <a:lnTo>
                      <a:pt x="125" y="44"/>
                    </a:lnTo>
                    <a:lnTo>
                      <a:pt x="125" y="54"/>
                    </a:lnTo>
                    <a:lnTo>
                      <a:pt x="125" y="61"/>
                    </a:lnTo>
                    <a:lnTo>
                      <a:pt x="125" y="66"/>
                    </a:lnTo>
                    <a:lnTo>
                      <a:pt x="125" y="71"/>
                    </a:lnTo>
                    <a:lnTo>
                      <a:pt x="125" y="74"/>
                    </a:lnTo>
                    <a:lnTo>
                      <a:pt x="125" y="76"/>
                    </a:lnTo>
                    <a:lnTo>
                      <a:pt x="125" y="78"/>
                    </a:lnTo>
                    <a:lnTo>
                      <a:pt x="125" y="81"/>
                    </a:lnTo>
                    <a:lnTo>
                      <a:pt x="125" y="86"/>
                    </a:lnTo>
                    <a:lnTo>
                      <a:pt x="125" y="91"/>
                    </a:lnTo>
                    <a:lnTo>
                      <a:pt x="123" y="91"/>
                    </a:lnTo>
                    <a:lnTo>
                      <a:pt x="122" y="91"/>
                    </a:lnTo>
                    <a:lnTo>
                      <a:pt x="120" y="91"/>
                    </a:lnTo>
                    <a:lnTo>
                      <a:pt x="116" y="91"/>
                    </a:lnTo>
                    <a:lnTo>
                      <a:pt x="115" y="91"/>
                    </a:lnTo>
                    <a:lnTo>
                      <a:pt x="113" y="91"/>
                    </a:lnTo>
                    <a:lnTo>
                      <a:pt x="111" y="91"/>
                    </a:lnTo>
                    <a:lnTo>
                      <a:pt x="109" y="91"/>
                    </a:lnTo>
                    <a:lnTo>
                      <a:pt x="104" y="91"/>
                    </a:lnTo>
                    <a:lnTo>
                      <a:pt x="99" y="91"/>
                    </a:lnTo>
                    <a:lnTo>
                      <a:pt x="92" y="91"/>
                    </a:lnTo>
                    <a:lnTo>
                      <a:pt x="90" y="91"/>
                    </a:lnTo>
                    <a:lnTo>
                      <a:pt x="86" y="91"/>
                    </a:lnTo>
                    <a:lnTo>
                      <a:pt x="81" y="91"/>
                    </a:lnTo>
                    <a:lnTo>
                      <a:pt x="79" y="91"/>
                    </a:lnTo>
                    <a:lnTo>
                      <a:pt x="78" y="91"/>
                    </a:lnTo>
                    <a:lnTo>
                      <a:pt x="76" y="91"/>
                    </a:lnTo>
                    <a:lnTo>
                      <a:pt x="74" y="91"/>
                    </a:lnTo>
                    <a:lnTo>
                      <a:pt x="62" y="91"/>
                    </a:lnTo>
                    <a:lnTo>
                      <a:pt x="62" y="86"/>
                    </a:lnTo>
                    <a:lnTo>
                      <a:pt x="62" y="76"/>
                    </a:lnTo>
                    <a:lnTo>
                      <a:pt x="63" y="74"/>
                    </a:lnTo>
                    <a:lnTo>
                      <a:pt x="63" y="71"/>
                    </a:lnTo>
                    <a:lnTo>
                      <a:pt x="63" y="69"/>
                    </a:lnTo>
                    <a:lnTo>
                      <a:pt x="63" y="66"/>
                    </a:lnTo>
                    <a:lnTo>
                      <a:pt x="63" y="64"/>
                    </a:lnTo>
                    <a:lnTo>
                      <a:pt x="63" y="61"/>
                    </a:lnTo>
                    <a:lnTo>
                      <a:pt x="62" y="61"/>
                    </a:lnTo>
                    <a:lnTo>
                      <a:pt x="58" y="61"/>
                    </a:lnTo>
                    <a:lnTo>
                      <a:pt x="56" y="61"/>
                    </a:lnTo>
                    <a:lnTo>
                      <a:pt x="55" y="61"/>
                    </a:lnTo>
                    <a:lnTo>
                      <a:pt x="53" y="61"/>
                    </a:lnTo>
                    <a:lnTo>
                      <a:pt x="48" y="61"/>
                    </a:lnTo>
                    <a:lnTo>
                      <a:pt x="46" y="61"/>
                    </a:lnTo>
                    <a:lnTo>
                      <a:pt x="44" y="61"/>
                    </a:lnTo>
                    <a:lnTo>
                      <a:pt x="39" y="61"/>
                    </a:lnTo>
                    <a:lnTo>
                      <a:pt x="32" y="61"/>
                    </a:lnTo>
                    <a:lnTo>
                      <a:pt x="30" y="61"/>
                    </a:lnTo>
                    <a:lnTo>
                      <a:pt x="28" y="61"/>
                    </a:lnTo>
                    <a:lnTo>
                      <a:pt x="23" y="61"/>
                    </a:lnTo>
                    <a:lnTo>
                      <a:pt x="19" y="61"/>
                    </a:lnTo>
                    <a:lnTo>
                      <a:pt x="16" y="61"/>
                    </a:lnTo>
                    <a:lnTo>
                      <a:pt x="14" y="61"/>
                    </a:lnTo>
                    <a:lnTo>
                      <a:pt x="12" y="61"/>
                    </a:lnTo>
                    <a:lnTo>
                      <a:pt x="9" y="61"/>
                    </a:lnTo>
                    <a:lnTo>
                      <a:pt x="5" y="61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3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3" name="Freeform 131"/>
              <p:cNvSpPr>
                <a:spLocks/>
              </p:cNvSpPr>
              <p:nvPr/>
            </p:nvSpPr>
            <p:spPr bwMode="auto">
              <a:xfrm>
                <a:off x="3139" y="3159"/>
                <a:ext cx="127" cy="91"/>
              </a:xfrm>
              <a:custGeom>
                <a:avLst/>
                <a:gdLst>
                  <a:gd name="T0" fmla="*/ 0 w 127"/>
                  <a:gd name="T1" fmla="*/ 22 h 91"/>
                  <a:gd name="T2" fmla="*/ 0 w 127"/>
                  <a:gd name="T3" fmla="*/ 15 h 91"/>
                  <a:gd name="T4" fmla="*/ 0 w 127"/>
                  <a:gd name="T5" fmla="*/ 12 h 91"/>
                  <a:gd name="T6" fmla="*/ 0 w 127"/>
                  <a:gd name="T7" fmla="*/ 0 h 91"/>
                  <a:gd name="T8" fmla="*/ 4 w 127"/>
                  <a:gd name="T9" fmla="*/ 0 h 91"/>
                  <a:gd name="T10" fmla="*/ 14 w 127"/>
                  <a:gd name="T11" fmla="*/ 0 h 91"/>
                  <a:gd name="T12" fmla="*/ 25 w 127"/>
                  <a:gd name="T13" fmla="*/ 0 h 91"/>
                  <a:gd name="T14" fmla="*/ 32 w 127"/>
                  <a:gd name="T15" fmla="*/ 0 h 91"/>
                  <a:gd name="T16" fmla="*/ 44 w 127"/>
                  <a:gd name="T17" fmla="*/ 0 h 91"/>
                  <a:gd name="T18" fmla="*/ 58 w 127"/>
                  <a:gd name="T19" fmla="*/ 0 h 91"/>
                  <a:gd name="T20" fmla="*/ 81 w 127"/>
                  <a:gd name="T21" fmla="*/ 0 h 91"/>
                  <a:gd name="T22" fmla="*/ 97 w 127"/>
                  <a:gd name="T23" fmla="*/ 0 h 91"/>
                  <a:gd name="T24" fmla="*/ 109 w 127"/>
                  <a:gd name="T25" fmla="*/ 0 h 91"/>
                  <a:gd name="T26" fmla="*/ 125 w 127"/>
                  <a:gd name="T27" fmla="*/ 0 h 91"/>
                  <a:gd name="T28" fmla="*/ 127 w 127"/>
                  <a:gd name="T29" fmla="*/ 3 h 91"/>
                  <a:gd name="T30" fmla="*/ 125 w 127"/>
                  <a:gd name="T31" fmla="*/ 17 h 91"/>
                  <a:gd name="T32" fmla="*/ 125 w 127"/>
                  <a:gd name="T33" fmla="*/ 25 h 91"/>
                  <a:gd name="T34" fmla="*/ 125 w 127"/>
                  <a:gd name="T35" fmla="*/ 34 h 91"/>
                  <a:gd name="T36" fmla="*/ 125 w 127"/>
                  <a:gd name="T37" fmla="*/ 39 h 91"/>
                  <a:gd name="T38" fmla="*/ 125 w 127"/>
                  <a:gd name="T39" fmla="*/ 44 h 91"/>
                  <a:gd name="T40" fmla="*/ 125 w 127"/>
                  <a:gd name="T41" fmla="*/ 66 h 91"/>
                  <a:gd name="T42" fmla="*/ 125 w 127"/>
                  <a:gd name="T43" fmla="*/ 74 h 91"/>
                  <a:gd name="T44" fmla="*/ 125 w 127"/>
                  <a:gd name="T45" fmla="*/ 78 h 91"/>
                  <a:gd name="T46" fmla="*/ 125 w 127"/>
                  <a:gd name="T47" fmla="*/ 81 h 91"/>
                  <a:gd name="T48" fmla="*/ 125 w 127"/>
                  <a:gd name="T49" fmla="*/ 91 h 91"/>
                  <a:gd name="T50" fmla="*/ 123 w 127"/>
                  <a:gd name="T51" fmla="*/ 91 h 91"/>
                  <a:gd name="T52" fmla="*/ 120 w 127"/>
                  <a:gd name="T53" fmla="*/ 91 h 91"/>
                  <a:gd name="T54" fmla="*/ 116 w 127"/>
                  <a:gd name="T55" fmla="*/ 91 h 91"/>
                  <a:gd name="T56" fmla="*/ 113 w 127"/>
                  <a:gd name="T57" fmla="*/ 91 h 91"/>
                  <a:gd name="T58" fmla="*/ 104 w 127"/>
                  <a:gd name="T59" fmla="*/ 91 h 91"/>
                  <a:gd name="T60" fmla="*/ 90 w 127"/>
                  <a:gd name="T61" fmla="*/ 91 h 91"/>
                  <a:gd name="T62" fmla="*/ 86 w 127"/>
                  <a:gd name="T63" fmla="*/ 91 h 91"/>
                  <a:gd name="T64" fmla="*/ 78 w 127"/>
                  <a:gd name="T65" fmla="*/ 91 h 91"/>
                  <a:gd name="T66" fmla="*/ 62 w 127"/>
                  <a:gd name="T67" fmla="*/ 91 h 91"/>
                  <a:gd name="T68" fmla="*/ 62 w 127"/>
                  <a:gd name="T69" fmla="*/ 86 h 91"/>
                  <a:gd name="T70" fmla="*/ 63 w 127"/>
                  <a:gd name="T71" fmla="*/ 74 h 91"/>
                  <a:gd name="T72" fmla="*/ 63 w 127"/>
                  <a:gd name="T73" fmla="*/ 69 h 91"/>
                  <a:gd name="T74" fmla="*/ 63 w 127"/>
                  <a:gd name="T75" fmla="*/ 61 h 91"/>
                  <a:gd name="T76" fmla="*/ 58 w 127"/>
                  <a:gd name="T77" fmla="*/ 61 h 91"/>
                  <a:gd name="T78" fmla="*/ 56 w 127"/>
                  <a:gd name="T79" fmla="*/ 61 h 91"/>
                  <a:gd name="T80" fmla="*/ 55 w 127"/>
                  <a:gd name="T81" fmla="*/ 61 h 91"/>
                  <a:gd name="T82" fmla="*/ 53 w 127"/>
                  <a:gd name="T83" fmla="*/ 61 h 91"/>
                  <a:gd name="T84" fmla="*/ 44 w 127"/>
                  <a:gd name="T85" fmla="*/ 61 h 91"/>
                  <a:gd name="T86" fmla="*/ 32 w 127"/>
                  <a:gd name="T87" fmla="*/ 61 h 91"/>
                  <a:gd name="T88" fmla="*/ 30 w 127"/>
                  <a:gd name="T89" fmla="*/ 61 h 91"/>
                  <a:gd name="T90" fmla="*/ 23 w 127"/>
                  <a:gd name="T91" fmla="*/ 61 h 91"/>
                  <a:gd name="T92" fmla="*/ 16 w 127"/>
                  <a:gd name="T93" fmla="*/ 61 h 91"/>
                  <a:gd name="T94" fmla="*/ 9 w 127"/>
                  <a:gd name="T95" fmla="*/ 61 h 91"/>
                  <a:gd name="T96" fmla="*/ 0 w 127"/>
                  <a:gd name="T97" fmla="*/ 56 h 91"/>
                  <a:gd name="T98" fmla="*/ 0 w 127"/>
                  <a:gd name="T99" fmla="*/ 42 h 91"/>
                  <a:gd name="T100" fmla="*/ 0 w 127"/>
                  <a:gd name="T101" fmla="*/ 30 h 9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27"/>
                  <a:gd name="T154" fmla="*/ 0 h 91"/>
                  <a:gd name="T155" fmla="*/ 127 w 127"/>
                  <a:gd name="T156" fmla="*/ 91 h 9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27" h="91">
                    <a:moveTo>
                      <a:pt x="0" y="30"/>
                    </a:moveTo>
                    <a:lnTo>
                      <a:pt x="0" y="30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8" y="0"/>
                    </a:lnTo>
                    <a:lnTo>
                      <a:pt x="69" y="0"/>
                    </a:lnTo>
                    <a:lnTo>
                      <a:pt x="78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6" y="0"/>
                    </a:lnTo>
                    <a:lnTo>
                      <a:pt x="122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27" y="3"/>
                    </a:lnTo>
                    <a:lnTo>
                      <a:pt x="127" y="10"/>
                    </a:lnTo>
                    <a:lnTo>
                      <a:pt x="127" y="15"/>
                    </a:lnTo>
                    <a:lnTo>
                      <a:pt x="125" y="15"/>
                    </a:lnTo>
                    <a:lnTo>
                      <a:pt x="125" y="17"/>
                    </a:lnTo>
                    <a:lnTo>
                      <a:pt x="125" y="20"/>
                    </a:lnTo>
                    <a:lnTo>
                      <a:pt x="125" y="25"/>
                    </a:lnTo>
                    <a:lnTo>
                      <a:pt x="125" y="30"/>
                    </a:lnTo>
                    <a:lnTo>
                      <a:pt x="125" y="34"/>
                    </a:lnTo>
                    <a:lnTo>
                      <a:pt x="125" y="39"/>
                    </a:lnTo>
                    <a:lnTo>
                      <a:pt x="125" y="42"/>
                    </a:lnTo>
                    <a:lnTo>
                      <a:pt x="125" y="44"/>
                    </a:lnTo>
                    <a:lnTo>
                      <a:pt x="125" y="54"/>
                    </a:lnTo>
                    <a:lnTo>
                      <a:pt x="125" y="61"/>
                    </a:lnTo>
                    <a:lnTo>
                      <a:pt x="125" y="66"/>
                    </a:lnTo>
                    <a:lnTo>
                      <a:pt x="125" y="71"/>
                    </a:lnTo>
                    <a:lnTo>
                      <a:pt x="125" y="74"/>
                    </a:lnTo>
                    <a:lnTo>
                      <a:pt x="125" y="76"/>
                    </a:lnTo>
                    <a:lnTo>
                      <a:pt x="125" y="78"/>
                    </a:lnTo>
                    <a:lnTo>
                      <a:pt x="125" y="81"/>
                    </a:lnTo>
                    <a:lnTo>
                      <a:pt x="125" y="86"/>
                    </a:lnTo>
                    <a:lnTo>
                      <a:pt x="125" y="91"/>
                    </a:lnTo>
                    <a:lnTo>
                      <a:pt x="123" y="91"/>
                    </a:lnTo>
                    <a:lnTo>
                      <a:pt x="122" y="91"/>
                    </a:lnTo>
                    <a:lnTo>
                      <a:pt x="120" y="91"/>
                    </a:lnTo>
                    <a:lnTo>
                      <a:pt x="116" y="91"/>
                    </a:lnTo>
                    <a:lnTo>
                      <a:pt x="115" y="91"/>
                    </a:lnTo>
                    <a:lnTo>
                      <a:pt x="113" y="91"/>
                    </a:lnTo>
                    <a:lnTo>
                      <a:pt x="111" y="91"/>
                    </a:lnTo>
                    <a:lnTo>
                      <a:pt x="109" y="91"/>
                    </a:lnTo>
                    <a:lnTo>
                      <a:pt x="104" y="91"/>
                    </a:lnTo>
                    <a:lnTo>
                      <a:pt x="99" y="91"/>
                    </a:lnTo>
                    <a:lnTo>
                      <a:pt x="92" y="91"/>
                    </a:lnTo>
                    <a:lnTo>
                      <a:pt x="90" y="91"/>
                    </a:lnTo>
                    <a:lnTo>
                      <a:pt x="86" y="91"/>
                    </a:lnTo>
                    <a:lnTo>
                      <a:pt x="81" y="91"/>
                    </a:lnTo>
                    <a:lnTo>
                      <a:pt x="79" y="91"/>
                    </a:lnTo>
                    <a:lnTo>
                      <a:pt x="78" y="91"/>
                    </a:lnTo>
                    <a:lnTo>
                      <a:pt x="76" y="91"/>
                    </a:lnTo>
                    <a:lnTo>
                      <a:pt x="74" y="91"/>
                    </a:lnTo>
                    <a:lnTo>
                      <a:pt x="62" y="91"/>
                    </a:lnTo>
                    <a:lnTo>
                      <a:pt x="62" y="86"/>
                    </a:lnTo>
                    <a:lnTo>
                      <a:pt x="62" y="76"/>
                    </a:lnTo>
                    <a:lnTo>
                      <a:pt x="63" y="74"/>
                    </a:lnTo>
                    <a:lnTo>
                      <a:pt x="63" y="71"/>
                    </a:lnTo>
                    <a:lnTo>
                      <a:pt x="63" y="69"/>
                    </a:lnTo>
                    <a:lnTo>
                      <a:pt x="63" y="66"/>
                    </a:lnTo>
                    <a:lnTo>
                      <a:pt x="63" y="64"/>
                    </a:lnTo>
                    <a:lnTo>
                      <a:pt x="63" y="61"/>
                    </a:lnTo>
                    <a:lnTo>
                      <a:pt x="62" y="61"/>
                    </a:lnTo>
                    <a:lnTo>
                      <a:pt x="58" y="61"/>
                    </a:lnTo>
                    <a:lnTo>
                      <a:pt x="56" y="61"/>
                    </a:lnTo>
                    <a:lnTo>
                      <a:pt x="55" y="61"/>
                    </a:lnTo>
                    <a:lnTo>
                      <a:pt x="53" y="61"/>
                    </a:lnTo>
                    <a:lnTo>
                      <a:pt x="48" y="61"/>
                    </a:lnTo>
                    <a:lnTo>
                      <a:pt x="46" y="61"/>
                    </a:lnTo>
                    <a:lnTo>
                      <a:pt x="44" y="61"/>
                    </a:lnTo>
                    <a:lnTo>
                      <a:pt x="39" y="61"/>
                    </a:lnTo>
                    <a:lnTo>
                      <a:pt x="32" y="61"/>
                    </a:lnTo>
                    <a:lnTo>
                      <a:pt x="30" y="61"/>
                    </a:lnTo>
                    <a:lnTo>
                      <a:pt x="28" y="61"/>
                    </a:lnTo>
                    <a:lnTo>
                      <a:pt x="23" y="61"/>
                    </a:lnTo>
                    <a:lnTo>
                      <a:pt x="19" y="61"/>
                    </a:lnTo>
                    <a:lnTo>
                      <a:pt x="16" y="61"/>
                    </a:lnTo>
                    <a:lnTo>
                      <a:pt x="14" y="61"/>
                    </a:lnTo>
                    <a:lnTo>
                      <a:pt x="12" y="61"/>
                    </a:lnTo>
                    <a:lnTo>
                      <a:pt x="9" y="61"/>
                    </a:lnTo>
                    <a:lnTo>
                      <a:pt x="5" y="61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3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4" name="Freeform 132"/>
              <p:cNvSpPr>
                <a:spLocks/>
              </p:cNvSpPr>
              <p:nvPr/>
            </p:nvSpPr>
            <p:spPr bwMode="auto">
              <a:xfrm>
                <a:off x="3513" y="3179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1 w 3"/>
                  <a:gd name="T5" fmla="*/ 0 h 2"/>
                  <a:gd name="T6" fmla="*/ 1 w 3"/>
                  <a:gd name="T7" fmla="*/ 0 h 2"/>
                  <a:gd name="T8" fmla="*/ 1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  <a:gd name="T14" fmla="*/ 3 w 3"/>
                  <a:gd name="T15" fmla="*/ 0 h 2"/>
                  <a:gd name="T16" fmla="*/ 3 w 3"/>
                  <a:gd name="T17" fmla="*/ 0 h 2"/>
                  <a:gd name="T18" fmla="*/ 3 w 3"/>
                  <a:gd name="T19" fmla="*/ 0 h 2"/>
                  <a:gd name="T20" fmla="*/ 3 w 3"/>
                  <a:gd name="T21" fmla="*/ 0 h 2"/>
                  <a:gd name="T22" fmla="*/ 3 w 3"/>
                  <a:gd name="T23" fmla="*/ 0 h 2"/>
                  <a:gd name="T24" fmla="*/ 3 w 3"/>
                  <a:gd name="T25" fmla="*/ 0 h 2"/>
                  <a:gd name="T26" fmla="*/ 3 w 3"/>
                  <a:gd name="T27" fmla="*/ 2 h 2"/>
                  <a:gd name="T28" fmla="*/ 3 w 3"/>
                  <a:gd name="T29" fmla="*/ 2 h 2"/>
                  <a:gd name="T30" fmla="*/ 3 w 3"/>
                  <a:gd name="T31" fmla="*/ 2 h 2"/>
                  <a:gd name="T32" fmla="*/ 3 w 3"/>
                  <a:gd name="T33" fmla="*/ 2 h 2"/>
                  <a:gd name="T34" fmla="*/ 3 w 3"/>
                  <a:gd name="T35" fmla="*/ 2 h 2"/>
                  <a:gd name="T36" fmla="*/ 3 w 3"/>
                  <a:gd name="T37" fmla="*/ 2 h 2"/>
                  <a:gd name="T38" fmla="*/ 3 w 3"/>
                  <a:gd name="T39" fmla="*/ 2 h 2"/>
                  <a:gd name="T40" fmla="*/ 3 w 3"/>
                  <a:gd name="T41" fmla="*/ 2 h 2"/>
                  <a:gd name="T42" fmla="*/ 3 w 3"/>
                  <a:gd name="T43" fmla="*/ 2 h 2"/>
                  <a:gd name="T44" fmla="*/ 3 w 3"/>
                  <a:gd name="T45" fmla="*/ 2 h 2"/>
                  <a:gd name="T46" fmla="*/ 3 w 3"/>
                  <a:gd name="T47" fmla="*/ 2 h 2"/>
                  <a:gd name="T48" fmla="*/ 1 w 3"/>
                  <a:gd name="T49" fmla="*/ 0 h 2"/>
                  <a:gd name="T50" fmla="*/ 1 w 3"/>
                  <a:gd name="T51" fmla="*/ 0 h 2"/>
                  <a:gd name="T52" fmla="*/ 1 w 3"/>
                  <a:gd name="T53" fmla="*/ 0 h 2"/>
                  <a:gd name="T54" fmla="*/ 1 w 3"/>
                  <a:gd name="T55" fmla="*/ 0 h 2"/>
                  <a:gd name="T56" fmla="*/ 1 w 3"/>
                  <a:gd name="T57" fmla="*/ 0 h 2"/>
                  <a:gd name="T58" fmla="*/ 0 w 3"/>
                  <a:gd name="T59" fmla="*/ 0 h 2"/>
                  <a:gd name="T60" fmla="*/ 0 w 3"/>
                  <a:gd name="T61" fmla="*/ 0 h 2"/>
                  <a:gd name="T62" fmla="*/ 0 w 3"/>
                  <a:gd name="T63" fmla="*/ 0 h 2"/>
                  <a:gd name="T64" fmla="*/ 0 w 3"/>
                  <a:gd name="T65" fmla="*/ 0 h 2"/>
                  <a:gd name="T66" fmla="*/ 0 w 3"/>
                  <a:gd name="T67" fmla="*/ 0 h 2"/>
                  <a:gd name="T68" fmla="*/ 0 w 3"/>
                  <a:gd name="T69" fmla="*/ 0 h 2"/>
                  <a:gd name="T70" fmla="*/ 0 w 3"/>
                  <a:gd name="T71" fmla="*/ 0 h 2"/>
                  <a:gd name="T72" fmla="*/ 1 w 3"/>
                  <a:gd name="T73" fmla="*/ 0 h 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"/>
                  <a:gd name="T112" fmla="*/ 0 h 2"/>
                  <a:gd name="T113" fmla="*/ 3 w 3"/>
                  <a:gd name="T114" fmla="*/ 2 h 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5" name="Freeform 133"/>
              <p:cNvSpPr>
                <a:spLocks/>
              </p:cNvSpPr>
              <p:nvPr/>
            </p:nvSpPr>
            <p:spPr bwMode="auto">
              <a:xfrm>
                <a:off x="3513" y="3179"/>
                <a:ext cx="3" cy="2"/>
              </a:xfrm>
              <a:custGeom>
                <a:avLst/>
                <a:gdLst>
                  <a:gd name="T0" fmla="*/ 1 w 3"/>
                  <a:gd name="T1" fmla="*/ 0 h 2"/>
                  <a:gd name="T2" fmla="*/ 1 w 3"/>
                  <a:gd name="T3" fmla="*/ 0 h 2"/>
                  <a:gd name="T4" fmla="*/ 1 w 3"/>
                  <a:gd name="T5" fmla="*/ 0 h 2"/>
                  <a:gd name="T6" fmla="*/ 1 w 3"/>
                  <a:gd name="T7" fmla="*/ 0 h 2"/>
                  <a:gd name="T8" fmla="*/ 1 w 3"/>
                  <a:gd name="T9" fmla="*/ 0 h 2"/>
                  <a:gd name="T10" fmla="*/ 3 w 3"/>
                  <a:gd name="T11" fmla="*/ 0 h 2"/>
                  <a:gd name="T12" fmla="*/ 3 w 3"/>
                  <a:gd name="T13" fmla="*/ 0 h 2"/>
                  <a:gd name="T14" fmla="*/ 3 w 3"/>
                  <a:gd name="T15" fmla="*/ 0 h 2"/>
                  <a:gd name="T16" fmla="*/ 3 w 3"/>
                  <a:gd name="T17" fmla="*/ 0 h 2"/>
                  <a:gd name="T18" fmla="*/ 3 w 3"/>
                  <a:gd name="T19" fmla="*/ 0 h 2"/>
                  <a:gd name="T20" fmla="*/ 3 w 3"/>
                  <a:gd name="T21" fmla="*/ 0 h 2"/>
                  <a:gd name="T22" fmla="*/ 3 w 3"/>
                  <a:gd name="T23" fmla="*/ 0 h 2"/>
                  <a:gd name="T24" fmla="*/ 3 w 3"/>
                  <a:gd name="T25" fmla="*/ 0 h 2"/>
                  <a:gd name="T26" fmla="*/ 3 w 3"/>
                  <a:gd name="T27" fmla="*/ 2 h 2"/>
                  <a:gd name="T28" fmla="*/ 3 w 3"/>
                  <a:gd name="T29" fmla="*/ 2 h 2"/>
                  <a:gd name="T30" fmla="*/ 3 w 3"/>
                  <a:gd name="T31" fmla="*/ 2 h 2"/>
                  <a:gd name="T32" fmla="*/ 3 w 3"/>
                  <a:gd name="T33" fmla="*/ 2 h 2"/>
                  <a:gd name="T34" fmla="*/ 3 w 3"/>
                  <a:gd name="T35" fmla="*/ 2 h 2"/>
                  <a:gd name="T36" fmla="*/ 3 w 3"/>
                  <a:gd name="T37" fmla="*/ 2 h 2"/>
                  <a:gd name="T38" fmla="*/ 3 w 3"/>
                  <a:gd name="T39" fmla="*/ 2 h 2"/>
                  <a:gd name="T40" fmla="*/ 3 w 3"/>
                  <a:gd name="T41" fmla="*/ 2 h 2"/>
                  <a:gd name="T42" fmla="*/ 3 w 3"/>
                  <a:gd name="T43" fmla="*/ 2 h 2"/>
                  <a:gd name="T44" fmla="*/ 3 w 3"/>
                  <a:gd name="T45" fmla="*/ 2 h 2"/>
                  <a:gd name="T46" fmla="*/ 3 w 3"/>
                  <a:gd name="T47" fmla="*/ 2 h 2"/>
                  <a:gd name="T48" fmla="*/ 1 w 3"/>
                  <a:gd name="T49" fmla="*/ 0 h 2"/>
                  <a:gd name="T50" fmla="*/ 1 w 3"/>
                  <a:gd name="T51" fmla="*/ 0 h 2"/>
                  <a:gd name="T52" fmla="*/ 1 w 3"/>
                  <a:gd name="T53" fmla="*/ 0 h 2"/>
                  <a:gd name="T54" fmla="*/ 1 w 3"/>
                  <a:gd name="T55" fmla="*/ 0 h 2"/>
                  <a:gd name="T56" fmla="*/ 1 w 3"/>
                  <a:gd name="T57" fmla="*/ 0 h 2"/>
                  <a:gd name="T58" fmla="*/ 0 w 3"/>
                  <a:gd name="T59" fmla="*/ 0 h 2"/>
                  <a:gd name="T60" fmla="*/ 0 w 3"/>
                  <a:gd name="T61" fmla="*/ 0 h 2"/>
                  <a:gd name="T62" fmla="*/ 0 w 3"/>
                  <a:gd name="T63" fmla="*/ 0 h 2"/>
                  <a:gd name="T64" fmla="*/ 0 w 3"/>
                  <a:gd name="T65" fmla="*/ 0 h 2"/>
                  <a:gd name="T66" fmla="*/ 0 w 3"/>
                  <a:gd name="T67" fmla="*/ 0 h 2"/>
                  <a:gd name="T68" fmla="*/ 0 w 3"/>
                  <a:gd name="T69" fmla="*/ 0 h 2"/>
                  <a:gd name="T70" fmla="*/ 0 w 3"/>
                  <a:gd name="T71" fmla="*/ 0 h 2"/>
                  <a:gd name="T72" fmla="*/ 1 w 3"/>
                  <a:gd name="T73" fmla="*/ 0 h 2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3"/>
                  <a:gd name="T112" fmla="*/ 0 h 2"/>
                  <a:gd name="T113" fmla="*/ 3 w 3"/>
                  <a:gd name="T114" fmla="*/ 2 h 2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3" h="2">
                    <a:moveTo>
                      <a:pt x="1" y="0"/>
                    </a:move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6" name="Freeform 134"/>
              <p:cNvSpPr>
                <a:spLocks/>
              </p:cNvSpPr>
              <p:nvPr/>
            </p:nvSpPr>
            <p:spPr bwMode="auto">
              <a:xfrm>
                <a:off x="3617" y="3179"/>
                <a:ext cx="1" cy="2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0 w 1"/>
                  <a:gd name="T5" fmla="*/ 2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0 h 2"/>
                  <a:gd name="T18" fmla="*/ 0 w 1"/>
                  <a:gd name="T19" fmla="*/ 0 h 2"/>
                  <a:gd name="T20" fmla="*/ 0 w 1"/>
                  <a:gd name="T21" fmla="*/ 0 h 2"/>
                  <a:gd name="T22" fmla="*/ 0 w 1"/>
                  <a:gd name="T23" fmla="*/ 0 h 2"/>
                  <a:gd name="T24" fmla="*/ 0 w 1"/>
                  <a:gd name="T25" fmla="*/ 0 h 2"/>
                  <a:gd name="T26" fmla="*/ 0 w 1"/>
                  <a:gd name="T27" fmla="*/ 0 h 2"/>
                  <a:gd name="T28" fmla="*/ 0 w 1"/>
                  <a:gd name="T29" fmla="*/ 2 h 2"/>
                  <a:gd name="T30" fmla="*/ 0 w 1"/>
                  <a:gd name="T31" fmla="*/ 2 h 2"/>
                  <a:gd name="T32" fmla="*/ 0 w 1"/>
                  <a:gd name="T33" fmla="*/ 2 h 2"/>
                  <a:gd name="T34" fmla="*/ 0 w 1"/>
                  <a:gd name="T35" fmla="*/ 2 h 2"/>
                  <a:gd name="T36" fmla="*/ 0 w 1"/>
                  <a:gd name="T37" fmla="*/ 2 h 2"/>
                  <a:gd name="T38" fmla="*/ 0 w 1"/>
                  <a:gd name="T39" fmla="*/ 2 h 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"/>
                  <a:gd name="T61" fmla="*/ 0 h 2"/>
                  <a:gd name="T62" fmla="*/ 1 w 1"/>
                  <a:gd name="T63" fmla="*/ 2 h 2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"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7" name="Freeform 135"/>
              <p:cNvSpPr>
                <a:spLocks/>
              </p:cNvSpPr>
              <p:nvPr/>
            </p:nvSpPr>
            <p:spPr bwMode="auto">
              <a:xfrm>
                <a:off x="2649" y="3189"/>
                <a:ext cx="153" cy="215"/>
              </a:xfrm>
              <a:custGeom>
                <a:avLst/>
                <a:gdLst>
                  <a:gd name="T0" fmla="*/ 12 w 153"/>
                  <a:gd name="T1" fmla="*/ 0 h 215"/>
                  <a:gd name="T2" fmla="*/ 26 w 153"/>
                  <a:gd name="T3" fmla="*/ 0 h 215"/>
                  <a:gd name="T4" fmla="*/ 47 w 153"/>
                  <a:gd name="T5" fmla="*/ 0 h 215"/>
                  <a:gd name="T6" fmla="*/ 62 w 153"/>
                  <a:gd name="T7" fmla="*/ 0 h 215"/>
                  <a:gd name="T8" fmla="*/ 70 w 153"/>
                  <a:gd name="T9" fmla="*/ 0 h 215"/>
                  <a:gd name="T10" fmla="*/ 83 w 153"/>
                  <a:gd name="T11" fmla="*/ 0 h 215"/>
                  <a:gd name="T12" fmla="*/ 102 w 153"/>
                  <a:gd name="T13" fmla="*/ 0 h 215"/>
                  <a:gd name="T14" fmla="*/ 118 w 153"/>
                  <a:gd name="T15" fmla="*/ 0 h 215"/>
                  <a:gd name="T16" fmla="*/ 132 w 153"/>
                  <a:gd name="T17" fmla="*/ 0 h 215"/>
                  <a:gd name="T18" fmla="*/ 152 w 153"/>
                  <a:gd name="T19" fmla="*/ 0 h 215"/>
                  <a:gd name="T20" fmla="*/ 153 w 153"/>
                  <a:gd name="T21" fmla="*/ 7 h 215"/>
                  <a:gd name="T22" fmla="*/ 153 w 153"/>
                  <a:gd name="T23" fmla="*/ 17 h 215"/>
                  <a:gd name="T24" fmla="*/ 153 w 153"/>
                  <a:gd name="T25" fmla="*/ 26 h 215"/>
                  <a:gd name="T26" fmla="*/ 153 w 153"/>
                  <a:gd name="T27" fmla="*/ 29 h 215"/>
                  <a:gd name="T28" fmla="*/ 153 w 153"/>
                  <a:gd name="T29" fmla="*/ 34 h 215"/>
                  <a:gd name="T30" fmla="*/ 153 w 153"/>
                  <a:gd name="T31" fmla="*/ 39 h 215"/>
                  <a:gd name="T32" fmla="*/ 153 w 153"/>
                  <a:gd name="T33" fmla="*/ 44 h 215"/>
                  <a:gd name="T34" fmla="*/ 153 w 153"/>
                  <a:gd name="T35" fmla="*/ 44 h 215"/>
                  <a:gd name="T36" fmla="*/ 153 w 153"/>
                  <a:gd name="T37" fmla="*/ 53 h 215"/>
                  <a:gd name="T38" fmla="*/ 153 w 153"/>
                  <a:gd name="T39" fmla="*/ 61 h 215"/>
                  <a:gd name="T40" fmla="*/ 153 w 153"/>
                  <a:gd name="T41" fmla="*/ 66 h 215"/>
                  <a:gd name="T42" fmla="*/ 153 w 153"/>
                  <a:gd name="T43" fmla="*/ 70 h 215"/>
                  <a:gd name="T44" fmla="*/ 153 w 153"/>
                  <a:gd name="T45" fmla="*/ 78 h 215"/>
                  <a:gd name="T46" fmla="*/ 153 w 153"/>
                  <a:gd name="T47" fmla="*/ 95 h 215"/>
                  <a:gd name="T48" fmla="*/ 153 w 153"/>
                  <a:gd name="T49" fmla="*/ 100 h 215"/>
                  <a:gd name="T50" fmla="*/ 153 w 153"/>
                  <a:gd name="T51" fmla="*/ 122 h 215"/>
                  <a:gd name="T52" fmla="*/ 153 w 153"/>
                  <a:gd name="T53" fmla="*/ 134 h 215"/>
                  <a:gd name="T54" fmla="*/ 153 w 153"/>
                  <a:gd name="T55" fmla="*/ 142 h 215"/>
                  <a:gd name="T56" fmla="*/ 153 w 153"/>
                  <a:gd name="T57" fmla="*/ 154 h 215"/>
                  <a:gd name="T58" fmla="*/ 153 w 153"/>
                  <a:gd name="T59" fmla="*/ 176 h 215"/>
                  <a:gd name="T60" fmla="*/ 153 w 153"/>
                  <a:gd name="T61" fmla="*/ 186 h 215"/>
                  <a:gd name="T62" fmla="*/ 153 w 153"/>
                  <a:gd name="T63" fmla="*/ 208 h 215"/>
                  <a:gd name="T64" fmla="*/ 137 w 153"/>
                  <a:gd name="T65" fmla="*/ 212 h 215"/>
                  <a:gd name="T66" fmla="*/ 118 w 153"/>
                  <a:gd name="T67" fmla="*/ 212 h 215"/>
                  <a:gd name="T68" fmla="*/ 104 w 153"/>
                  <a:gd name="T69" fmla="*/ 212 h 215"/>
                  <a:gd name="T70" fmla="*/ 83 w 153"/>
                  <a:gd name="T71" fmla="*/ 215 h 215"/>
                  <a:gd name="T72" fmla="*/ 69 w 153"/>
                  <a:gd name="T73" fmla="*/ 215 h 215"/>
                  <a:gd name="T74" fmla="*/ 62 w 153"/>
                  <a:gd name="T75" fmla="*/ 215 h 215"/>
                  <a:gd name="T76" fmla="*/ 53 w 153"/>
                  <a:gd name="T77" fmla="*/ 215 h 215"/>
                  <a:gd name="T78" fmla="*/ 49 w 153"/>
                  <a:gd name="T79" fmla="*/ 215 h 215"/>
                  <a:gd name="T80" fmla="*/ 46 w 153"/>
                  <a:gd name="T81" fmla="*/ 215 h 215"/>
                  <a:gd name="T82" fmla="*/ 35 w 153"/>
                  <a:gd name="T83" fmla="*/ 212 h 215"/>
                  <a:gd name="T84" fmla="*/ 30 w 153"/>
                  <a:gd name="T85" fmla="*/ 208 h 215"/>
                  <a:gd name="T86" fmla="*/ 30 w 153"/>
                  <a:gd name="T87" fmla="*/ 186 h 215"/>
                  <a:gd name="T88" fmla="*/ 12 w 153"/>
                  <a:gd name="T89" fmla="*/ 183 h 215"/>
                  <a:gd name="T90" fmla="*/ 2 w 153"/>
                  <a:gd name="T91" fmla="*/ 183 h 215"/>
                  <a:gd name="T92" fmla="*/ 0 w 153"/>
                  <a:gd name="T93" fmla="*/ 173 h 215"/>
                  <a:gd name="T94" fmla="*/ 0 w 153"/>
                  <a:gd name="T95" fmla="*/ 171 h 215"/>
                  <a:gd name="T96" fmla="*/ 0 w 153"/>
                  <a:gd name="T97" fmla="*/ 154 h 215"/>
                  <a:gd name="T98" fmla="*/ 0 w 153"/>
                  <a:gd name="T99" fmla="*/ 149 h 215"/>
                  <a:gd name="T100" fmla="*/ 0 w 153"/>
                  <a:gd name="T101" fmla="*/ 124 h 215"/>
                  <a:gd name="T102" fmla="*/ 0 w 153"/>
                  <a:gd name="T103" fmla="*/ 102 h 215"/>
                  <a:gd name="T104" fmla="*/ 0 w 153"/>
                  <a:gd name="T105" fmla="*/ 73 h 215"/>
                  <a:gd name="T106" fmla="*/ 0 w 153"/>
                  <a:gd name="T107" fmla="*/ 51 h 215"/>
                  <a:gd name="T108" fmla="*/ 0 w 153"/>
                  <a:gd name="T109" fmla="*/ 41 h 215"/>
                  <a:gd name="T110" fmla="*/ 0 w 153"/>
                  <a:gd name="T111" fmla="*/ 36 h 215"/>
                  <a:gd name="T112" fmla="*/ 0 w 153"/>
                  <a:gd name="T113" fmla="*/ 26 h 215"/>
                  <a:gd name="T114" fmla="*/ 0 w 153"/>
                  <a:gd name="T115" fmla="*/ 14 h 21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53"/>
                  <a:gd name="T175" fmla="*/ 0 h 215"/>
                  <a:gd name="T176" fmla="*/ 153 w 153"/>
                  <a:gd name="T177" fmla="*/ 215 h 21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53" h="215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6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7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3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0" y="0"/>
                    </a:lnTo>
                    <a:lnTo>
                      <a:pt x="132" y="0"/>
                    </a:lnTo>
                    <a:lnTo>
                      <a:pt x="137" y="0"/>
                    </a:lnTo>
                    <a:lnTo>
                      <a:pt x="143" y="0"/>
                    </a:lnTo>
                    <a:lnTo>
                      <a:pt x="144" y="0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3" y="0"/>
                    </a:lnTo>
                    <a:lnTo>
                      <a:pt x="153" y="2"/>
                    </a:lnTo>
                    <a:lnTo>
                      <a:pt x="153" y="4"/>
                    </a:lnTo>
                    <a:lnTo>
                      <a:pt x="153" y="7"/>
                    </a:lnTo>
                    <a:lnTo>
                      <a:pt x="153" y="9"/>
                    </a:lnTo>
                    <a:lnTo>
                      <a:pt x="153" y="12"/>
                    </a:lnTo>
                    <a:lnTo>
                      <a:pt x="153" y="14"/>
                    </a:lnTo>
                    <a:lnTo>
                      <a:pt x="153" y="17"/>
                    </a:lnTo>
                    <a:lnTo>
                      <a:pt x="153" y="19"/>
                    </a:lnTo>
                    <a:lnTo>
                      <a:pt x="153" y="24"/>
                    </a:lnTo>
                    <a:lnTo>
                      <a:pt x="153" y="26"/>
                    </a:lnTo>
                    <a:lnTo>
                      <a:pt x="153" y="29"/>
                    </a:lnTo>
                    <a:lnTo>
                      <a:pt x="153" y="31"/>
                    </a:lnTo>
                    <a:lnTo>
                      <a:pt x="153" y="34"/>
                    </a:lnTo>
                    <a:lnTo>
                      <a:pt x="153" y="36"/>
                    </a:lnTo>
                    <a:lnTo>
                      <a:pt x="153" y="39"/>
                    </a:lnTo>
                    <a:lnTo>
                      <a:pt x="153" y="41"/>
                    </a:lnTo>
                    <a:lnTo>
                      <a:pt x="153" y="44"/>
                    </a:lnTo>
                    <a:lnTo>
                      <a:pt x="153" y="46"/>
                    </a:lnTo>
                    <a:lnTo>
                      <a:pt x="153" y="51"/>
                    </a:lnTo>
                    <a:lnTo>
                      <a:pt x="153" y="53"/>
                    </a:lnTo>
                    <a:lnTo>
                      <a:pt x="153" y="56"/>
                    </a:lnTo>
                    <a:lnTo>
                      <a:pt x="153" y="58"/>
                    </a:lnTo>
                    <a:lnTo>
                      <a:pt x="153" y="61"/>
                    </a:lnTo>
                    <a:lnTo>
                      <a:pt x="153" y="63"/>
                    </a:lnTo>
                    <a:lnTo>
                      <a:pt x="153" y="66"/>
                    </a:lnTo>
                    <a:lnTo>
                      <a:pt x="153" y="68"/>
                    </a:lnTo>
                    <a:lnTo>
                      <a:pt x="153" y="70"/>
                    </a:lnTo>
                    <a:lnTo>
                      <a:pt x="153" y="73"/>
                    </a:lnTo>
                    <a:lnTo>
                      <a:pt x="153" y="75"/>
                    </a:lnTo>
                    <a:lnTo>
                      <a:pt x="153" y="78"/>
                    </a:lnTo>
                    <a:lnTo>
                      <a:pt x="153" y="80"/>
                    </a:lnTo>
                    <a:lnTo>
                      <a:pt x="153" y="85"/>
                    </a:lnTo>
                    <a:lnTo>
                      <a:pt x="153" y="88"/>
                    </a:lnTo>
                    <a:lnTo>
                      <a:pt x="153" y="90"/>
                    </a:lnTo>
                    <a:lnTo>
                      <a:pt x="153" y="93"/>
                    </a:lnTo>
                    <a:lnTo>
                      <a:pt x="153" y="95"/>
                    </a:lnTo>
                    <a:lnTo>
                      <a:pt x="153" y="97"/>
                    </a:lnTo>
                    <a:lnTo>
                      <a:pt x="153" y="100"/>
                    </a:lnTo>
                    <a:lnTo>
                      <a:pt x="153" y="107"/>
                    </a:lnTo>
                    <a:lnTo>
                      <a:pt x="153" y="112"/>
                    </a:lnTo>
                    <a:lnTo>
                      <a:pt x="153" y="115"/>
                    </a:lnTo>
                    <a:lnTo>
                      <a:pt x="153" y="117"/>
                    </a:lnTo>
                    <a:lnTo>
                      <a:pt x="153" y="119"/>
                    </a:lnTo>
                    <a:lnTo>
                      <a:pt x="153" y="122"/>
                    </a:lnTo>
                    <a:lnTo>
                      <a:pt x="153" y="124"/>
                    </a:lnTo>
                    <a:lnTo>
                      <a:pt x="153" y="127"/>
                    </a:lnTo>
                    <a:lnTo>
                      <a:pt x="153" y="132"/>
                    </a:lnTo>
                    <a:lnTo>
                      <a:pt x="153" y="134"/>
                    </a:lnTo>
                    <a:lnTo>
                      <a:pt x="153" y="137"/>
                    </a:lnTo>
                    <a:lnTo>
                      <a:pt x="153" y="139"/>
                    </a:lnTo>
                    <a:lnTo>
                      <a:pt x="153" y="142"/>
                    </a:lnTo>
                    <a:lnTo>
                      <a:pt x="153" y="144"/>
                    </a:lnTo>
                    <a:lnTo>
                      <a:pt x="153" y="146"/>
                    </a:lnTo>
                    <a:lnTo>
                      <a:pt x="153" y="149"/>
                    </a:lnTo>
                    <a:lnTo>
                      <a:pt x="153" y="151"/>
                    </a:lnTo>
                    <a:lnTo>
                      <a:pt x="153" y="154"/>
                    </a:lnTo>
                    <a:lnTo>
                      <a:pt x="153" y="156"/>
                    </a:lnTo>
                    <a:lnTo>
                      <a:pt x="153" y="161"/>
                    </a:lnTo>
                    <a:lnTo>
                      <a:pt x="153" y="163"/>
                    </a:lnTo>
                    <a:lnTo>
                      <a:pt x="153" y="166"/>
                    </a:lnTo>
                    <a:lnTo>
                      <a:pt x="153" y="168"/>
                    </a:lnTo>
                    <a:lnTo>
                      <a:pt x="153" y="171"/>
                    </a:lnTo>
                    <a:lnTo>
                      <a:pt x="153" y="176"/>
                    </a:lnTo>
                    <a:lnTo>
                      <a:pt x="153" y="178"/>
                    </a:lnTo>
                    <a:lnTo>
                      <a:pt x="153" y="183"/>
                    </a:lnTo>
                    <a:lnTo>
                      <a:pt x="153" y="186"/>
                    </a:lnTo>
                    <a:lnTo>
                      <a:pt x="153" y="188"/>
                    </a:lnTo>
                    <a:lnTo>
                      <a:pt x="153" y="193"/>
                    </a:lnTo>
                    <a:lnTo>
                      <a:pt x="153" y="198"/>
                    </a:lnTo>
                    <a:lnTo>
                      <a:pt x="153" y="200"/>
                    </a:lnTo>
                    <a:lnTo>
                      <a:pt x="153" y="203"/>
                    </a:lnTo>
                    <a:lnTo>
                      <a:pt x="153" y="205"/>
                    </a:lnTo>
                    <a:lnTo>
                      <a:pt x="153" y="208"/>
                    </a:lnTo>
                    <a:lnTo>
                      <a:pt x="153" y="212"/>
                    </a:lnTo>
                    <a:lnTo>
                      <a:pt x="150" y="212"/>
                    </a:lnTo>
                    <a:lnTo>
                      <a:pt x="148" y="212"/>
                    </a:lnTo>
                    <a:lnTo>
                      <a:pt x="144" y="212"/>
                    </a:lnTo>
                    <a:lnTo>
                      <a:pt x="143" y="212"/>
                    </a:lnTo>
                    <a:lnTo>
                      <a:pt x="141" y="212"/>
                    </a:lnTo>
                    <a:lnTo>
                      <a:pt x="137" y="212"/>
                    </a:lnTo>
                    <a:lnTo>
                      <a:pt x="132" y="212"/>
                    </a:lnTo>
                    <a:lnTo>
                      <a:pt x="127" y="212"/>
                    </a:lnTo>
                    <a:lnTo>
                      <a:pt x="122" y="212"/>
                    </a:lnTo>
                    <a:lnTo>
                      <a:pt x="118" y="212"/>
                    </a:lnTo>
                    <a:lnTo>
                      <a:pt x="116" y="212"/>
                    </a:lnTo>
                    <a:lnTo>
                      <a:pt x="111" y="212"/>
                    </a:lnTo>
                    <a:lnTo>
                      <a:pt x="109" y="212"/>
                    </a:lnTo>
                    <a:lnTo>
                      <a:pt x="107" y="212"/>
                    </a:lnTo>
                    <a:lnTo>
                      <a:pt x="106" y="212"/>
                    </a:lnTo>
                    <a:lnTo>
                      <a:pt x="104" y="212"/>
                    </a:lnTo>
                    <a:lnTo>
                      <a:pt x="102" y="212"/>
                    </a:lnTo>
                    <a:lnTo>
                      <a:pt x="100" y="212"/>
                    </a:lnTo>
                    <a:lnTo>
                      <a:pt x="97" y="215"/>
                    </a:lnTo>
                    <a:lnTo>
                      <a:pt x="92" y="215"/>
                    </a:lnTo>
                    <a:lnTo>
                      <a:pt x="83" y="215"/>
                    </a:lnTo>
                    <a:lnTo>
                      <a:pt x="81" y="215"/>
                    </a:lnTo>
                    <a:lnTo>
                      <a:pt x="77" y="215"/>
                    </a:lnTo>
                    <a:lnTo>
                      <a:pt x="76" y="215"/>
                    </a:lnTo>
                    <a:lnTo>
                      <a:pt x="74" y="215"/>
                    </a:lnTo>
                    <a:lnTo>
                      <a:pt x="70" y="215"/>
                    </a:lnTo>
                    <a:lnTo>
                      <a:pt x="69" y="215"/>
                    </a:lnTo>
                    <a:lnTo>
                      <a:pt x="67" y="215"/>
                    </a:lnTo>
                    <a:lnTo>
                      <a:pt x="65" y="215"/>
                    </a:lnTo>
                    <a:lnTo>
                      <a:pt x="63" y="215"/>
                    </a:lnTo>
                    <a:lnTo>
                      <a:pt x="62" y="215"/>
                    </a:lnTo>
                    <a:lnTo>
                      <a:pt x="60" y="215"/>
                    </a:lnTo>
                    <a:lnTo>
                      <a:pt x="56" y="215"/>
                    </a:lnTo>
                    <a:lnTo>
                      <a:pt x="55" y="215"/>
                    </a:lnTo>
                    <a:lnTo>
                      <a:pt x="53" y="215"/>
                    </a:lnTo>
                    <a:lnTo>
                      <a:pt x="51" y="215"/>
                    </a:lnTo>
                    <a:lnTo>
                      <a:pt x="49" y="215"/>
                    </a:lnTo>
                    <a:lnTo>
                      <a:pt x="47" y="215"/>
                    </a:lnTo>
                    <a:lnTo>
                      <a:pt x="46" y="215"/>
                    </a:lnTo>
                    <a:lnTo>
                      <a:pt x="42" y="215"/>
                    </a:lnTo>
                    <a:lnTo>
                      <a:pt x="40" y="215"/>
                    </a:lnTo>
                    <a:lnTo>
                      <a:pt x="39" y="215"/>
                    </a:lnTo>
                    <a:lnTo>
                      <a:pt x="37" y="215"/>
                    </a:lnTo>
                    <a:lnTo>
                      <a:pt x="35" y="212"/>
                    </a:lnTo>
                    <a:lnTo>
                      <a:pt x="33" y="212"/>
                    </a:lnTo>
                    <a:lnTo>
                      <a:pt x="32" y="212"/>
                    </a:lnTo>
                    <a:lnTo>
                      <a:pt x="30" y="212"/>
                    </a:lnTo>
                    <a:lnTo>
                      <a:pt x="30" y="208"/>
                    </a:lnTo>
                    <a:lnTo>
                      <a:pt x="30" y="205"/>
                    </a:lnTo>
                    <a:lnTo>
                      <a:pt x="30" y="203"/>
                    </a:lnTo>
                    <a:lnTo>
                      <a:pt x="30" y="200"/>
                    </a:lnTo>
                    <a:lnTo>
                      <a:pt x="30" y="195"/>
                    </a:lnTo>
                    <a:lnTo>
                      <a:pt x="30" y="186"/>
                    </a:lnTo>
                    <a:lnTo>
                      <a:pt x="30" y="183"/>
                    </a:lnTo>
                    <a:lnTo>
                      <a:pt x="28" y="183"/>
                    </a:lnTo>
                    <a:lnTo>
                      <a:pt x="19" y="183"/>
                    </a:lnTo>
                    <a:lnTo>
                      <a:pt x="14" y="183"/>
                    </a:lnTo>
                    <a:lnTo>
                      <a:pt x="12" y="183"/>
                    </a:lnTo>
                    <a:lnTo>
                      <a:pt x="11" y="183"/>
                    </a:lnTo>
                    <a:lnTo>
                      <a:pt x="9" y="183"/>
                    </a:lnTo>
                    <a:lnTo>
                      <a:pt x="7" y="183"/>
                    </a:lnTo>
                    <a:lnTo>
                      <a:pt x="4" y="183"/>
                    </a:lnTo>
                    <a:lnTo>
                      <a:pt x="2" y="183"/>
                    </a:lnTo>
                    <a:lnTo>
                      <a:pt x="0" y="183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0" y="171"/>
                    </a:lnTo>
                    <a:lnTo>
                      <a:pt x="0" y="168"/>
                    </a:lnTo>
                    <a:lnTo>
                      <a:pt x="0" y="166"/>
                    </a:lnTo>
                    <a:lnTo>
                      <a:pt x="0" y="163"/>
                    </a:lnTo>
                    <a:lnTo>
                      <a:pt x="0" y="161"/>
                    </a:lnTo>
                    <a:lnTo>
                      <a:pt x="0" y="154"/>
                    </a:lnTo>
                    <a:lnTo>
                      <a:pt x="0" y="149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4"/>
                    </a:lnTo>
                    <a:lnTo>
                      <a:pt x="0" y="122"/>
                    </a:lnTo>
                    <a:lnTo>
                      <a:pt x="0" y="119"/>
                    </a:lnTo>
                    <a:lnTo>
                      <a:pt x="0" y="117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0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70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8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8" name="Freeform 136"/>
              <p:cNvSpPr>
                <a:spLocks/>
              </p:cNvSpPr>
              <p:nvPr/>
            </p:nvSpPr>
            <p:spPr bwMode="auto">
              <a:xfrm>
                <a:off x="2649" y="3189"/>
                <a:ext cx="153" cy="215"/>
              </a:xfrm>
              <a:custGeom>
                <a:avLst/>
                <a:gdLst>
                  <a:gd name="T0" fmla="*/ 12 w 153"/>
                  <a:gd name="T1" fmla="*/ 0 h 215"/>
                  <a:gd name="T2" fmla="*/ 26 w 153"/>
                  <a:gd name="T3" fmla="*/ 0 h 215"/>
                  <a:gd name="T4" fmla="*/ 47 w 153"/>
                  <a:gd name="T5" fmla="*/ 0 h 215"/>
                  <a:gd name="T6" fmla="*/ 62 w 153"/>
                  <a:gd name="T7" fmla="*/ 0 h 215"/>
                  <a:gd name="T8" fmla="*/ 70 w 153"/>
                  <a:gd name="T9" fmla="*/ 0 h 215"/>
                  <a:gd name="T10" fmla="*/ 83 w 153"/>
                  <a:gd name="T11" fmla="*/ 0 h 215"/>
                  <a:gd name="T12" fmla="*/ 102 w 153"/>
                  <a:gd name="T13" fmla="*/ 0 h 215"/>
                  <a:gd name="T14" fmla="*/ 118 w 153"/>
                  <a:gd name="T15" fmla="*/ 0 h 215"/>
                  <a:gd name="T16" fmla="*/ 132 w 153"/>
                  <a:gd name="T17" fmla="*/ 0 h 215"/>
                  <a:gd name="T18" fmla="*/ 152 w 153"/>
                  <a:gd name="T19" fmla="*/ 0 h 215"/>
                  <a:gd name="T20" fmla="*/ 153 w 153"/>
                  <a:gd name="T21" fmla="*/ 7 h 215"/>
                  <a:gd name="T22" fmla="*/ 153 w 153"/>
                  <a:gd name="T23" fmla="*/ 17 h 215"/>
                  <a:gd name="T24" fmla="*/ 153 w 153"/>
                  <a:gd name="T25" fmla="*/ 26 h 215"/>
                  <a:gd name="T26" fmla="*/ 153 w 153"/>
                  <a:gd name="T27" fmla="*/ 29 h 215"/>
                  <a:gd name="T28" fmla="*/ 153 w 153"/>
                  <a:gd name="T29" fmla="*/ 34 h 215"/>
                  <a:gd name="T30" fmla="*/ 153 w 153"/>
                  <a:gd name="T31" fmla="*/ 39 h 215"/>
                  <a:gd name="T32" fmla="*/ 153 w 153"/>
                  <a:gd name="T33" fmla="*/ 44 h 215"/>
                  <a:gd name="T34" fmla="*/ 153 w 153"/>
                  <a:gd name="T35" fmla="*/ 44 h 215"/>
                  <a:gd name="T36" fmla="*/ 153 w 153"/>
                  <a:gd name="T37" fmla="*/ 53 h 215"/>
                  <a:gd name="T38" fmla="*/ 153 w 153"/>
                  <a:gd name="T39" fmla="*/ 61 h 215"/>
                  <a:gd name="T40" fmla="*/ 153 w 153"/>
                  <a:gd name="T41" fmla="*/ 66 h 215"/>
                  <a:gd name="T42" fmla="*/ 153 w 153"/>
                  <a:gd name="T43" fmla="*/ 70 h 215"/>
                  <a:gd name="T44" fmla="*/ 153 w 153"/>
                  <a:gd name="T45" fmla="*/ 78 h 215"/>
                  <a:gd name="T46" fmla="*/ 153 w 153"/>
                  <a:gd name="T47" fmla="*/ 95 h 215"/>
                  <a:gd name="T48" fmla="*/ 153 w 153"/>
                  <a:gd name="T49" fmla="*/ 100 h 215"/>
                  <a:gd name="T50" fmla="*/ 153 w 153"/>
                  <a:gd name="T51" fmla="*/ 122 h 215"/>
                  <a:gd name="T52" fmla="*/ 153 w 153"/>
                  <a:gd name="T53" fmla="*/ 134 h 215"/>
                  <a:gd name="T54" fmla="*/ 153 w 153"/>
                  <a:gd name="T55" fmla="*/ 142 h 215"/>
                  <a:gd name="T56" fmla="*/ 153 w 153"/>
                  <a:gd name="T57" fmla="*/ 154 h 215"/>
                  <a:gd name="T58" fmla="*/ 153 w 153"/>
                  <a:gd name="T59" fmla="*/ 176 h 215"/>
                  <a:gd name="T60" fmla="*/ 153 w 153"/>
                  <a:gd name="T61" fmla="*/ 186 h 215"/>
                  <a:gd name="T62" fmla="*/ 153 w 153"/>
                  <a:gd name="T63" fmla="*/ 208 h 215"/>
                  <a:gd name="T64" fmla="*/ 137 w 153"/>
                  <a:gd name="T65" fmla="*/ 212 h 215"/>
                  <a:gd name="T66" fmla="*/ 118 w 153"/>
                  <a:gd name="T67" fmla="*/ 212 h 215"/>
                  <a:gd name="T68" fmla="*/ 104 w 153"/>
                  <a:gd name="T69" fmla="*/ 212 h 215"/>
                  <a:gd name="T70" fmla="*/ 83 w 153"/>
                  <a:gd name="T71" fmla="*/ 215 h 215"/>
                  <a:gd name="T72" fmla="*/ 69 w 153"/>
                  <a:gd name="T73" fmla="*/ 215 h 215"/>
                  <a:gd name="T74" fmla="*/ 62 w 153"/>
                  <a:gd name="T75" fmla="*/ 215 h 215"/>
                  <a:gd name="T76" fmla="*/ 53 w 153"/>
                  <a:gd name="T77" fmla="*/ 215 h 215"/>
                  <a:gd name="T78" fmla="*/ 49 w 153"/>
                  <a:gd name="T79" fmla="*/ 215 h 215"/>
                  <a:gd name="T80" fmla="*/ 46 w 153"/>
                  <a:gd name="T81" fmla="*/ 215 h 215"/>
                  <a:gd name="T82" fmla="*/ 35 w 153"/>
                  <a:gd name="T83" fmla="*/ 212 h 215"/>
                  <a:gd name="T84" fmla="*/ 30 w 153"/>
                  <a:gd name="T85" fmla="*/ 208 h 215"/>
                  <a:gd name="T86" fmla="*/ 30 w 153"/>
                  <a:gd name="T87" fmla="*/ 186 h 215"/>
                  <a:gd name="T88" fmla="*/ 12 w 153"/>
                  <a:gd name="T89" fmla="*/ 183 h 215"/>
                  <a:gd name="T90" fmla="*/ 2 w 153"/>
                  <a:gd name="T91" fmla="*/ 183 h 215"/>
                  <a:gd name="T92" fmla="*/ 0 w 153"/>
                  <a:gd name="T93" fmla="*/ 173 h 215"/>
                  <a:gd name="T94" fmla="*/ 0 w 153"/>
                  <a:gd name="T95" fmla="*/ 171 h 215"/>
                  <a:gd name="T96" fmla="*/ 0 w 153"/>
                  <a:gd name="T97" fmla="*/ 154 h 215"/>
                  <a:gd name="T98" fmla="*/ 0 w 153"/>
                  <a:gd name="T99" fmla="*/ 149 h 215"/>
                  <a:gd name="T100" fmla="*/ 0 w 153"/>
                  <a:gd name="T101" fmla="*/ 124 h 215"/>
                  <a:gd name="T102" fmla="*/ 0 w 153"/>
                  <a:gd name="T103" fmla="*/ 102 h 215"/>
                  <a:gd name="T104" fmla="*/ 0 w 153"/>
                  <a:gd name="T105" fmla="*/ 73 h 215"/>
                  <a:gd name="T106" fmla="*/ 0 w 153"/>
                  <a:gd name="T107" fmla="*/ 51 h 215"/>
                  <a:gd name="T108" fmla="*/ 0 w 153"/>
                  <a:gd name="T109" fmla="*/ 41 h 215"/>
                  <a:gd name="T110" fmla="*/ 0 w 153"/>
                  <a:gd name="T111" fmla="*/ 36 h 215"/>
                  <a:gd name="T112" fmla="*/ 0 w 153"/>
                  <a:gd name="T113" fmla="*/ 26 h 215"/>
                  <a:gd name="T114" fmla="*/ 0 w 153"/>
                  <a:gd name="T115" fmla="*/ 14 h 21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53"/>
                  <a:gd name="T175" fmla="*/ 0 h 215"/>
                  <a:gd name="T176" fmla="*/ 153 w 153"/>
                  <a:gd name="T177" fmla="*/ 215 h 21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53" h="215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5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6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7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3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0" y="0"/>
                    </a:lnTo>
                    <a:lnTo>
                      <a:pt x="132" y="0"/>
                    </a:lnTo>
                    <a:lnTo>
                      <a:pt x="137" y="0"/>
                    </a:lnTo>
                    <a:lnTo>
                      <a:pt x="143" y="0"/>
                    </a:lnTo>
                    <a:lnTo>
                      <a:pt x="144" y="0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3" y="0"/>
                    </a:lnTo>
                    <a:lnTo>
                      <a:pt x="153" y="2"/>
                    </a:lnTo>
                    <a:lnTo>
                      <a:pt x="153" y="4"/>
                    </a:lnTo>
                    <a:lnTo>
                      <a:pt x="153" y="7"/>
                    </a:lnTo>
                    <a:lnTo>
                      <a:pt x="153" y="9"/>
                    </a:lnTo>
                    <a:lnTo>
                      <a:pt x="153" y="12"/>
                    </a:lnTo>
                    <a:lnTo>
                      <a:pt x="153" y="14"/>
                    </a:lnTo>
                    <a:lnTo>
                      <a:pt x="153" y="17"/>
                    </a:lnTo>
                    <a:lnTo>
                      <a:pt x="153" y="19"/>
                    </a:lnTo>
                    <a:lnTo>
                      <a:pt x="153" y="24"/>
                    </a:lnTo>
                    <a:lnTo>
                      <a:pt x="153" y="26"/>
                    </a:lnTo>
                    <a:lnTo>
                      <a:pt x="153" y="29"/>
                    </a:lnTo>
                    <a:lnTo>
                      <a:pt x="153" y="31"/>
                    </a:lnTo>
                    <a:lnTo>
                      <a:pt x="153" y="34"/>
                    </a:lnTo>
                    <a:lnTo>
                      <a:pt x="153" y="36"/>
                    </a:lnTo>
                    <a:lnTo>
                      <a:pt x="153" y="39"/>
                    </a:lnTo>
                    <a:lnTo>
                      <a:pt x="153" y="41"/>
                    </a:lnTo>
                    <a:lnTo>
                      <a:pt x="153" y="44"/>
                    </a:lnTo>
                    <a:lnTo>
                      <a:pt x="153" y="46"/>
                    </a:lnTo>
                    <a:lnTo>
                      <a:pt x="153" y="51"/>
                    </a:lnTo>
                    <a:lnTo>
                      <a:pt x="153" y="53"/>
                    </a:lnTo>
                    <a:lnTo>
                      <a:pt x="153" y="56"/>
                    </a:lnTo>
                    <a:lnTo>
                      <a:pt x="153" y="58"/>
                    </a:lnTo>
                    <a:lnTo>
                      <a:pt x="153" y="61"/>
                    </a:lnTo>
                    <a:lnTo>
                      <a:pt x="153" y="63"/>
                    </a:lnTo>
                    <a:lnTo>
                      <a:pt x="153" y="66"/>
                    </a:lnTo>
                    <a:lnTo>
                      <a:pt x="153" y="68"/>
                    </a:lnTo>
                    <a:lnTo>
                      <a:pt x="153" y="70"/>
                    </a:lnTo>
                    <a:lnTo>
                      <a:pt x="153" y="73"/>
                    </a:lnTo>
                    <a:lnTo>
                      <a:pt x="153" y="75"/>
                    </a:lnTo>
                    <a:lnTo>
                      <a:pt x="153" y="78"/>
                    </a:lnTo>
                    <a:lnTo>
                      <a:pt x="153" y="80"/>
                    </a:lnTo>
                    <a:lnTo>
                      <a:pt x="153" y="85"/>
                    </a:lnTo>
                    <a:lnTo>
                      <a:pt x="153" y="88"/>
                    </a:lnTo>
                    <a:lnTo>
                      <a:pt x="153" y="90"/>
                    </a:lnTo>
                    <a:lnTo>
                      <a:pt x="153" y="93"/>
                    </a:lnTo>
                    <a:lnTo>
                      <a:pt x="153" y="95"/>
                    </a:lnTo>
                    <a:lnTo>
                      <a:pt x="153" y="97"/>
                    </a:lnTo>
                    <a:lnTo>
                      <a:pt x="153" y="100"/>
                    </a:lnTo>
                    <a:lnTo>
                      <a:pt x="153" y="107"/>
                    </a:lnTo>
                    <a:lnTo>
                      <a:pt x="153" y="112"/>
                    </a:lnTo>
                    <a:lnTo>
                      <a:pt x="153" y="115"/>
                    </a:lnTo>
                    <a:lnTo>
                      <a:pt x="153" y="117"/>
                    </a:lnTo>
                    <a:lnTo>
                      <a:pt x="153" y="119"/>
                    </a:lnTo>
                    <a:lnTo>
                      <a:pt x="153" y="122"/>
                    </a:lnTo>
                    <a:lnTo>
                      <a:pt x="153" y="124"/>
                    </a:lnTo>
                    <a:lnTo>
                      <a:pt x="153" y="127"/>
                    </a:lnTo>
                    <a:lnTo>
                      <a:pt x="153" y="132"/>
                    </a:lnTo>
                    <a:lnTo>
                      <a:pt x="153" y="134"/>
                    </a:lnTo>
                    <a:lnTo>
                      <a:pt x="153" y="137"/>
                    </a:lnTo>
                    <a:lnTo>
                      <a:pt x="153" y="139"/>
                    </a:lnTo>
                    <a:lnTo>
                      <a:pt x="153" y="142"/>
                    </a:lnTo>
                    <a:lnTo>
                      <a:pt x="153" y="144"/>
                    </a:lnTo>
                    <a:lnTo>
                      <a:pt x="153" y="146"/>
                    </a:lnTo>
                    <a:lnTo>
                      <a:pt x="153" y="149"/>
                    </a:lnTo>
                    <a:lnTo>
                      <a:pt x="153" y="151"/>
                    </a:lnTo>
                    <a:lnTo>
                      <a:pt x="153" y="154"/>
                    </a:lnTo>
                    <a:lnTo>
                      <a:pt x="153" y="156"/>
                    </a:lnTo>
                    <a:lnTo>
                      <a:pt x="153" y="161"/>
                    </a:lnTo>
                    <a:lnTo>
                      <a:pt x="153" y="163"/>
                    </a:lnTo>
                    <a:lnTo>
                      <a:pt x="153" y="166"/>
                    </a:lnTo>
                    <a:lnTo>
                      <a:pt x="153" y="168"/>
                    </a:lnTo>
                    <a:lnTo>
                      <a:pt x="153" y="171"/>
                    </a:lnTo>
                    <a:lnTo>
                      <a:pt x="153" y="176"/>
                    </a:lnTo>
                    <a:lnTo>
                      <a:pt x="153" y="178"/>
                    </a:lnTo>
                    <a:lnTo>
                      <a:pt x="153" y="183"/>
                    </a:lnTo>
                    <a:lnTo>
                      <a:pt x="153" y="186"/>
                    </a:lnTo>
                    <a:lnTo>
                      <a:pt x="153" y="188"/>
                    </a:lnTo>
                    <a:lnTo>
                      <a:pt x="153" y="193"/>
                    </a:lnTo>
                    <a:lnTo>
                      <a:pt x="153" y="198"/>
                    </a:lnTo>
                    <a:lnTo>
                      <a:pt x="153" y="200"/>
                    </a:lnTo>
                    <a:lnTo>
                      <a:pt x="153" y="203"/>
                    </a:lnTo>
                    <a:lnTo>
                      <a:pt x="153" y="205"/>
                    </a:lnTo>
                    <a:lnTo>
                      <a:pt x="153" y="208"/>
                    </a:lnTo>
                    <a:lnTo>
                      <a:pt x="153" y="212"/>
                    </a:lnTo>
                    <a:lnTo>
                      <a:pt x="150" y="212"/>
                    </a:lnTo>
                    <a:lnTo>
                      <a:pt x="148" y="212"/>
                    </a:lnTo>
                    <a:lnTo>
                      <a:pt x="144" y="212"/>
                    </a:lnTo>
                    <a:lnTo>
                      <a:pt x="143" y="212"/>
                    </a:lnTo>
                    <a:lnTo>
                      <a:pt x="141" y="212"/>
                    </a:lnTo>
                    <a:lnTo>
                      <a:pt x="137" y="212"/>
                    </a:lnTo>
                    <a:lnTo>
                      <a:pt x="132" y="212"/>
                    </a:lnTo>
                    <a:lnTo>
                      <a:pt x="127" y="212"/>
                    </a:lnTo>
                    <a:lnTo>
                      <a:pt x="122" y="212"/>
                    </a:lnTo>
                    <a:lnTo>
                      <a:pt x="118" y="212"/>
                    </a:lnTo>
                    <a:lnTo>
                      <a:pt x="116" y="212"/>
                    </a:lnTo>
                    <a:lnTo>
                      <a:pt x="111" y="212"/>
                    </a:lnTo>
                    <a:lnTo>
                      <a:pt x="109" y="212"/>
                    </a:lnTo>
                    <a:lnTo>
                      <a:pt x="107" y="212"/>
                    </a:lnTo>
                    <a:lnTo>
                      <a:pt x="106" y="212"/>
                    </a:lnTo>
                    <a:lnTo>
                      <a:pt x="104" y="212"/>
                    </a:lnTo>
                    <a:lnTo>
                      <a:pt x="102" y="212"/>
                    </a:lnTo>
                    <a:lnTo>
                      <a:pt x="100" y="212"/>
                    </a:lnTo>
                    <a:lnTo>
                      <a:pt x="97" y="215"/>
                    </a:lnTo>
                    <a:lnTo>
                      <a:pt x="92" y="215"/>
                    </a:lnTo>
                    <a:lnTo>
                      <a:pt x="83" y="215"/>
                    </a:lnTo>
                    <a:lnTo>
                      <a:pt x="81" y="215"/>
                    </a:lnTo>
                    <a:lnTo>
                      <a:pt x="77" y="215"/>
                    </a:lnTo>
                    <a:lnTo>
                      <a:pt x="76" y="215"/>
                    </a:lnTo>
                    <a:lnTo>
                      <a:pt x="74" y="215"/>
                    </a:lnTo>
                    <a:lnTo>
                      <a:pt x="70" y="215"/>
                    </a:lnTo>
                    <a:lnTo>
                      <a:pt x="69" y="215"/>
                    </a:lnTo>
                    <a:lnTo>
                      <a:pt x="67" y="215"/>
                    </a:lnTo>
                    <a:lnTo>
                      <a:pt x="65" y="215"/>
                    </a:lnTo>
                    <a:lnTo>
                      <a:pt x="63" y="215"/>
                    </a:lnTo>
                    <a:lnTo>
                      <a:pt x="62" y="215"/>
                    </a:lnTo>
                    <a:lnTo>
                      <a:pt x="60" y="215"/>
                    </a:lnTo>
                    <a:lnTo>
                      <a:pt x="56" y="215"/>
                    </a:lnTo>
                    <a:lnTo>
                      <a:pt x="55" y="215"/>
                    </a:lnTo>
                    <a:lnTo>
                      <a:pt x="53" y="215"/>
                    </a:lnTo>
                    <a:lnTo>
                      <a:pt x="51" y="215"/>
                    </a:lnTo>
                    <a:lnTo>
                      <a:pt x="49" y="215"/>
                    </a:lnTo>
                    <a:lnTo>
                      <a:pt x="47" y="215"/>
                    </a:lnTo>
                    <a:lnTo>
                      <a:pt x="46" y="215"/>
                    </a:lnTo>
                    <a:lnTo>
                      <a:pt x="42" y="215"/>
                    </a:lnTo>
                    <a:lnTo>
                      <a:pt x="40" y="215"/>
                    </a:lnTo>
                    <a:lnTo>
                      <a:pt x="39" y="215"/>
                    </a:lnTo>
                    <a:lnTo>
                      <a:pt x="37" y="215"/>
                    </a:lnTo>
                    <a:lnTo>
                      <a:pt x="35" y="212"/>
                    </a:lnTo>
                    <a:lnTo>
                      <a:pt x="33" y="212"/>
                    </a:lnTo>
                    <a:lnTo>
                      <a:pt x="32" y="212"/>
                    </a:lnTo>
                    <a:lnTo>
                      <a:pt x="30" y="212"/>
                    </a:lnTo>
                    <a:lnTo>
                      <a:pt x="30" y="208"/>
                    </a:lnTo>
                    <a:lnTo>
                      <a:pt x="30" y="205"/>
                    </a:lnTo>
                    <a:lnTo>
                      <a:pt x="30" y="203"/>
                    </a:lnTo>
                    <a:lnTo>
                      <a:pt x="30" y="200"/>
                    </a:lnTo>
                    <a:lnTo>
                      <a:pt x="30" y="195"/>
                    </a:lnTo>
                    <a:lnTo>
                      <a:pt x="30" y="186"/>
                    </a:lnTo>
                    <a:lnTo>
                      <a:pt x="30" y="183"/>
                    </a:lnTo>
                    <a:lnTo>
                      <a:pt x="28" y="183"/>
                    </a:lnTo>
                    <a:lnTo>
                      <a:pt x="19" y="183"/>
                    </a:lnTo>
                    <a:lnTo>
                      <a:pt x="14" y="183"/>
                    </a:lnTo>
                    <a:lnTo>
                      <a:pt x="12" y="183"/>
                    </a:lnTo>
                    <a:lnTo>
                      <a:pt x="11" y="183"/>
                    </a:lnTo>
                    <a:lnTo>
                      <a:pt x="9" y="183"/>
                    </a:lnTo>
                    <a:lnTo>
                      <a:pt x="7" y="183"/>
                    </a:lnTo>
                    <a:lnTo>
                      <a:pt x="4" y="183"/>
                    </a:lnTo>
                    <a:lnTo>
                      <a:pt x="2" y="183"/>
                    </a:lnTo>
                    <a:lnTo>
                      <a:pt x="0" y="183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0" y="171"/>
                    </a:lnTo>
                    <a:lnTo>
                      <a:pt x="0" y="168"/>
                    </a:lnTo>
                    <a:lnTo>
                      <a:pt x="0" y="166"/>
                    </a:lnTo>
                    <a:lnTo>
                      <a:pt x="0" y="163"/>
                    </a:lnTo>
                    <a:lnTo>
                      <a:pt x="0" y="161"/>
                    </a:lnTo>
                    <a:lnTo>
                      <a:pt x="0" y="154"/>
                    </a:lnTo>
                    <a:lnTo>
                      <a:pt x="0" y="149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4"/>
                    </a:lnTo>
                    <a:lnTo>
                      <a:pt x="0" y="122"/>
                    </a:lnTo>
                    <a:lnTo>
                      <a:pt x="0" y="119"/>
                    </a:lnTo>
                    <a:lnTo>
                      <a:pt x="0" y="117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0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70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8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6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89" name="Freeform 137"/>
              <p:cNvSpPr>
                <a:spLocks/>
              </p:cNvSpPr>
              <p:nvPr/>
            </p:nvSpPr>
            <p:spPr bwMode="auto">
              <a:xfrm>
                <a:off x="3077" y="3189"/>
                <a:ext cx="249" cy="156"/>
              </a:xfrm>
              <a:custGeom>
                <a:avLst/>
                <a:gdLst>
                  <a:gd name="T0" fmla="*/ 62 w 249"/>
                  <a:gd name="T1" fmla="*/ 17 h 156"/>
                  <a:gd name="T2" fmla="*/ 71 w 249"/>
                  <a:gd name="T3" fmla="*/ 31 h 156"/>
                  <a:gd name="T4" fmla="*/ 85 w 249"/>
                  <a:gd name="T5" fmla="*/ 31 h 156"/>
                  <a:gd name="T6" fmla="*/ 106 w 249"/>
                  <a:gd name="T7" fmla="*/ 31 h 156"/>
                  <a:gd name="T8" fmla="*/ 118 w 249"/>
                  <a:gd name="T9" fmla="*/ 31 h 156"/>
                  <a:gd name="T10" fmla="*/ 125 w 249"/>
                  <a:gd name="T11" fmla="*/ 36 h 156"/>
                  <a:gd name="T12" fmla="*/ 124 w 249"/>
                  <a:gd name="T13" fmla="*/ 56 h 156"/>
                  <a:gd name="T14" fmla="*/ 141 w 249"/>
                  <a:gd name="T15" fmla="*/ 61 h 156"/>
                  <a:gd name="T16" fmla="*/ 161 w 249"/>
                  <a:gd name="T17" fmla="*/ 61 h 156"/>
                  <a:gd name="T18" fmla="*/ 177 w 249"/>
                  <a:gd name="T19" fmla="*/ 61 h 156"/>
                  <a:gd name="T20" fmla="*/ 187 w 249"/>
                  <a:gd name="T21" fmla="*/ 61 h 156"/>
                  <a:gd name="T22" fmla="*/ 208 w 249"/>
                  <a:gd name="T23" fmla="*/ 61 h 156"/>
                  <a:gd name="T24" fmla="*/ 217 w 249"/>
                  <a:gd name="T25" fmla="*/ 63 h 156"/>
                  <a:gd name="T26" fmla="*/ 228 w 249"/>
                  <a:gd name="T27" fmla="*/ 63 h 156"/>
                  <a:gd name="T28" fmla="*/ 240 w 249"/>
                  <a:gd name="T29" fmla="*/ 63 h 156"/>
                  <a:gd name="T30" fmla="*/ 247 w 249"/>
                  <a:gd name="T31" fmla="*/ 68 h 156"/>
                  <a:gd name="T32" fmla="*/ 247 w 249"/>
                  <a:gd name="T33" fmla="*/ 88 h 156"/>
                  <a:gd name="T34" fmla="*/ 247 w 249"/>
                  <a:gd name="T35" fmla="*/ 102 h 156"/>
                  <a:gd name="T36" fmla="*/ 249 w 249"/>
                  <a:gd name="T37" fmla="*/ 115 h 156"/>
                  <a:gd name="T38" fmla="*/ 247 w 249"/>
                  <a:gd name="T39" fmla="*/ 127 h 156"/>
                  <a:gd name="T40" fmla="*/ 249 w 249"/>
                  <a:gd name="T41" fmla="*/ 137 h 156"/>
                  <a:gd name="T42" fmla="*/ 249 w 249"/>
                  <a:gd name="T43" fmla="*/ 151 h 156"/>
                  <a:gd name="T44" fmla="*/ 240 w 249"/>
                  <a:gd name="T45" fmla="*/ 156 h 156"/>
                  <a:gd name="T46" fmla="*/ 231 w 249"/>
                  <a:gd name="T47" fmla="*/ 156 h 156"/>
                  <a:gd name="T48" fmla="*/ 215 w 249"/>
                  <a:gd name="T49" fmla="*/ 156 h 156"/>
                  <a:gd name="T50" fmla="*/ 206 w 249"/>
                  <a:gd name="T51" fmla="*/ 156 h 156"/>
                  <a:gd name="T52" fmla="*/ 192 w 249"/>
                  <a:gd name="T53" fmla="*/ 156 h 156"/>
                  <a:gd name="T54" fmla="*/ 182 w 249"/>
                  <a:gd name="T55" fmla="*/ 154 h 156"/>
                  <a:gd name="T56" fmla="*/ 169 w 249"/>
                  <a:gd name="T57" fmla="*/ 154 h 156"/>
                  <a:gd name="T58" fmla="*/ 157 w 249"/>
                  <a:gd name="T59" fmla="*/ 154 h 156"/>
                  <a:gd name="T60" fmla="*/ 157 w 249"/>
                  <a:gd name="T61" fmla="*/ 137 h 156"/>
                  <a:gd name="T62" fmla="*/ 157 w 249"/>
                  <a:gd name="T63" fmla="*/ 124 h 156"/>
                  <a:gd name="T64" fmla="*/ 143 w 249"/>
                  <a:gd name="T65" fmla="*/ 124 h 156"/>
                  <a:gd name="T66" fmla="*/ 133 w 249"/>
                  <a:gd name="T67" fmla="*/ 124 h 156"/>
                  <a:gd name="T68" fmla="*/ 118 w 249"/>
                  <a:gd name="T69" fmla="*/ 124 h 156"/>
                  <a:gd name="T70" fmla="*/ 101 w 249"/>
                  <a:gd name="T71" fmla="*/ 124 h 156"/>
                  <a:gd name="T72" fmla="*/ 90 w 249"/>
                  <a:gd name="T73" fmla="*/ 124 h 156"/>
                  <a:gd name="T74" fmla="*/ 80 w 249"/>
                  <a:gd name="T75" fmla="*/ 124 h 156"/>
                  <a:gd name="T76" fmla="*/ 67 w 249"/>
                  <a:gd name="T77" fmla="*/ 124 h 156"/>
                  <a:gd name="T78" fmla="*/ 57 w 249"/>
                  <a:gd name="T79" fmla="*/ 124 h 156"/>
                  <a:gd name="T80" fmla="*/ 37 w 249"/>
                  <a:gd name="T81" fmla="*/ 124 h 156"/>
                  <a:gd name="T82" fmla="*/ 14 w 249"/>
                  <a:gd name="T83" fmla="*/ 122 h 156"/>
                  <a:gd name="T84" fmla="*/ 0 w 249"/>
                  <a:gd name="T85" fmla="*/ 110 h 156"/>
                  <a:gd name="T86" fmla="*/ 0 w 249"/>
                  <a:gd name="T87" fmla="*/ 93 h 156"/>
                  <a:gd name="T88" fmla="*/ 0 w 249"/>
                  <a:gd name="T89" fmla="*/ 70 h 156"/>
                  <a:gd name="T90" fmla="*/ 0 w 249"/>
                  <a:gd name="T91" fmla="*/ 58 h 156"/>
                  <a:gd name="T92" fmla="*/ 0 w 249"/>
                  <a:gd name="T93" fmla="*/ 39 h 156"/>
                  <a:gd name="T94" fmla="*/ 2 w 249"/>
                  <a:gd name="T95" fmla="*/ 26 h 156"/>
                  <a:gd name="T96" fmla="*/ 2 w 249"/>
                  <a:gd name="T97" fmla="*/ 12 h 156"/>
                  <a:gd name="T98" fmla="*/ 0 w 249"/>
                  <a:gd name="T99" fmla="*/ 0 h 156"/>
                  <a:gd name="T100" fmla="*/ 21 w 249"/>
                  <a:gd name="T101" fmla="*/ 0 h 156"/>
                  <a:gd name="T102" fmla="*/ 32 w 249"/>
                  <a:gd name="T103" fmla="*/ 0 h 156"/>
                  <a:gd name="T104" fmla="*/ 51 w 249"/>
                  <a:gd name="T105" fmla="*/ 0 h 1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9"/>
                  <a:gd name="T160" fmla="*/ 0 h 156"/>
                  <a:gd name="T161" fmla="*/ 249 w 249"/>
                  <a:gd name="T162" fmla="*/ 156 h 15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9" h="156">
                    <a:moveTo>
                      <a:pt x="62" y="0"/>
                    </a:moveTo>
                    <a:lnTo>
                      <a:pt x="62" y="4"/>
                    </a:lnTo>
                    <a:lnTo>
                      <a:pt x="62" y="7"/>
                    </a:lnTo>
                    <a:lnTo>
                      <a:pt x="62" y="12"/>
                    </a:lnTo>
                    <a:lnTo>
                      <a:pt x="62" y="17"/>
                    </a:lnTo>
                    <a:lnTo>
                      <a:pt x="62" y="22"/>
                    </a:lnTo>
                    <a:lnTo>
                      <a:pt x="62" y="26"/>
                    </a:lnTo>
                    <a:lnTo>
                      <a:pt x="62" y="31"/>
                    </a:lnTo>
                    <a:lnTo>
                      <a:pt x="67" y="31"/>
                    </a:lnTo>
                    <a:lnTo>
                      <a:pt x="71" y="31"/>
                    </a:lnTo>
                    <a:lnTo>
                      <a:pt x="74" y="31"/>
                    </a:lnTo>
                    <a:lnTo>
                      <a:pt x="76" y="31"/>
                    </a:lnTo>
                    <a:lnTo>
                      <a:pt x="78" y="31"/>
                    </a:lnTo>
                    <a:lnTo>
                      <a:pt x="81" y="31"/>
                    </a:lnTo>
                    <a:lnTo>
                      <a:pt x="85" y="31"/>
                    </a:lnTo>
                    <a:lnTo>
                      <a:pt x="90" y="31"/>
                    </a:lnTo>
                    <a:lnTo>
                      <a:pt x="92" y="31"/>
                    </a:lnTo>
                    <a:lnTo>
                      <a:pt x="94" y="31"/>
                    </a:lnTo>
                    <a:lnTo>
                      <a:pt x="101" y="31"/>
                    </a:lnTo>
                    <a:lnTo>
                      <a:pt x="106" y="31"/>
                    </a:lnTo>
                    <a:lnTo>
                      <a:pt x="108" y="31"/>
                    </a:lnTo>
                    <a:lnTo>
                      <a:pt x="110" y="31"/>
                    </a:lnTo>
                    <a:lnTo>
                      <a:pt x="115" y="31"/>
                    </a:lnTo>
                    <a:lnTo>
                      <a:pt x="117" y="31"/>
                    </a:lnTo>
                    <a:lnTo>
                      <a:pt x="118" y="31"/>
                    </a:lnTo>
                    <a:lnTo>
                      <a:pt x="120" y="31"/>
                    </a:lnTo>
                    <a:lnTo>
                      <a:pt x="124" y="31"/>
                    </a:lnTo>
                    <a:lnTo>
                      <a:pt x="125" y="31"/>
                    </a:lnTo>
                    <a:lnTo>
                      <a:pt x="125" y="34"/>
                    </a:lnTo>
                    <a:lnTo>
                      <a:pt x="125" y="36"/>
                    </a:lnTo>
                    <a:lnTo>
                      <a:pt x="125" y="39"/>
                    </a:lnTo>
                    <a:lnTo>
                      <a:pt x="125" y="41"/>
                    </a:lnTo>
                    <a:lnTo>
                      <a:pt x="125" y="44"/>
                    </a:lnTo>
                    <a:lnTo>
                      <a:pt x="124" y="46"/>
                    </a:lnTo>
                    <a:lnTo>
                      <a:pt x="124" y="56"/>
                    </a:lnTo>
                    <a:lnTo>
                      <a:pt x="124" y="61"/>
                    </a:lnTo>
                    <a:lnTo>
                      <a:pt x="136" y="61"/>
                    </a:lnTo>
                    <a:lnTo>
                      <a:pt x="138" y="61"/>
                    </a:lnTo>
                    <a:lnTo>
                      <a:pt x="140" y="61"/>
                    </a:lnTo>
                    <a:lnTo>
                      <a:pt x="141" y="61"/>
                    </a:lnTo>
                    <a:lnTo>
                      <a:pt x="143" y="61"/>
                    </a:lnTo>
                    <a:lnTo>
                      <a:pt x="148" y="61"/>
                    </a:lnTo>
                    <a:lnTo>
                      <a:pt x="152" y="61"/>
                    </a:lnTo>
                    <a:lnTo>
                      <a:pt x="154" y="61"/>
                    </a:lnTo>
                    <a:lnTo>
                      <a:pt x="161" y="61"/>
                    </a:lnTo>
                    <a:lnTo>
                      <a:pt x="166" y="61"/>
                    </a:lnTo>
                    <a:lnTo>
                      <a:pt x="171" y="61"/>
                    </a:lnTo>
                    <a:lnTo>
                      <a:pt x="173" y="61"/>
                    </a:lnTo>
                    <a:lnTo>
                      <a:pt x="175" y="61"/>
                    </a:lnTo>
                    <a:lnTo>
                      <a:pt x="177" y="61"/>
                    </a:lnTo>
                    <a:lnTo>
                      <a:pt x="178" y="61"/>
                    </a:lnTo>
                    <a:lnTo>
                      <a:pt x="182" y="61"/>
                    </a:lnTo>
                    <a:lnTo>
                      <a:pt x="184" y="61"/>
                    </a:lnTo>
                    <a:lnTo>
                      <a:pt x="185" y="61"/>
                    </a:lnTo>
                    <a:lnTo>
                      <a:pt x="187" y="61"/>
                    </a:lnTo>
                    <a:lnTo>
                      <a:pt x="194" y="61"/>
                    </a:lnTo>
                    <a:lnTo>
                      <a:pt x="196" y="61"/>
                    </a:lnTo>
                    <a:lnTo>
                      <a:pt x="203" y="61"/>
                    </a:lnTo>
                    <a:lnTo>
                      <a:pt x="206" y="61"/>
                    </a:lnTo>
                    <a:lnTo>
                      <a:pt x="208" y="61"/>
                    </a:lnTo>
                    <a:lnTo>
                      <a:pt x="210" y="61"/>
                    </a:lnTo>
                    <a:lnTo>
                      <a:pt x="212" y="61"/>
                    </a:lnTo>
                    <a:lnTo>
                      <a:pt x="214" y="61"/>
                    </a:lnTo>
                    <a:lnTo>
                      <a:pt x="215" y="63"/>
                    </a:lnTo>
                    <a:lnTo>
                      <a:pt x="217" y="63"/>
                    </a:lnTo>
                    <a:lnTo>
                      <a:pt x="221" y="63"/>
                    </a:lnTo>
                    <a:lnTo>
                      <a:pt x="222" y="63"/>
                    </a:lnTo>
                    <a:lnTo>
                      <a:pt x="224" y="63"/>
                    </a:lnTo>
                    <a:lnTo>
                      <a:pt x="226" y="63"/>
                    </a:lnTo>
                    <a:lnTo>
                      <a:pt x="228" y="63"/>
                    </a:lnTo>
                    <a:lnTo>
                      <a:pt x="229" y="63"/>
                    </a:lnTo>
                    <a:lnTo>
                      <a:pt x="233" y="63"/>
                    </a:lnTo>
                    <a:lnTo>
                      <a:pt x="235" y="63"/>
                    </a:lnTo>
                    <a:lnTo>
                      <a:pt x="238" y="63"/>
                    </a:lnTo>
                    <a:lnTo>
                      <a:pt x="240" y="63"/>
                    </a:lnTo>
                    <a:lnTo>
                      <a:pt x="242" y="63"/>
                    </a:lnTo>
                    <a:lnTo>
                      <a:pt x="245" y="63"/>
                    </a:lnTo>
                    <a:lnTo>
                      <a:pt x="247" y="63"/>
                    </a:lnTo>
                    <a:lnTo>
                      <a:pt x="247" y="66"/>
                    </a:lnTo>
                    <a:lnTo>
                      <a:pt x="247" y="68"/>
                    </a:lnTo>
                    <a:lnTo>
                      <a:pt x="247" y="70"/>
                    </a:lnTo>
                    <a:lnTo>
                      <a:pt x="247" y="75"/>
                    </a:lnTo>
                    <a:lnTo>
                      <a:pt x="247" y="78"/>
                    </a:lnTo>
                    <a:lnTo>
                      <a:pt x="247" y="83"/>
                    </a:lnTo>
                    <a:lnTo>
                      <a:pt x="247" y="88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7"/>
                    </a:lnTo>
                    <a:lnTo>
                      <a:pt x="247" y="100"/>
                    </a:lnTo>
                    <a:lnTo>
                      <a:pt x="247" y="102"/>
                    </a:lnTo>
                    <a:lnTo>
                      <a:pt x="249" y="105"/>
                    </a:lnTo>
                    <a:lnTo>
                      <a:pt x="249" y="107"/>
                    </a:lnTo>
                    <a:lnTo>
                      <a:pt x="249" y="110"/>
                    </a:lnTo>
                    <a:lnTo>
                      <a:pt x="249" y="112"/>
                    </a:lnTo>
                    <a:lnTo>
                      <a:pt x="249" y="115"/>
                    </a:lnTo>
                    <a:lnTo>
                      <a:pt x="249" y="117"/>
                    </a:lnTo>
                    <a:lnTo>
                      <a:pt x="249" y="122"/>
                    </a:lnTo>
                    <a:lnTo>
                      <a:pt x="249" y="124"/>
                    </a:lnTo>
                    <a:lnTo>
                      <a:pt x="247" y="124"/>
                    </a:lnTo>
                    <a:lnTo>
                      <a:pt x="247" y="127"/>
                    </a:lnTo>
                    <a:lnTo>
                      <a:pt x="247" y="129"/>
                    </a:lnTo>
                    <a:lnTo>
                      <a:pt x="249" y="129"/>
                    </a:lnTo>
                    <a:lnTo>
                      <a:pt x="249" y="132"/>
                    </a:lnTo>
                    <a:lnTo>
                      <a:pt x="249" y="134"/>
                    </a:lnTo>
                    <a:lnTo>
                      <a:pt x="249" y="137"/>
                    </a:lnTo>
                    <a:lnTo>
                      <a:pt x="249" y="139"/>
                    </a:lnTo>
                    <a:lnTo>
                      <a:pt x="249" y="142"/>
                    </a:lnTo>
                    <a:lnTo>
                      <a:pt x="249" y="146"/>
                    </a:lnTo>
                    <a:lnTo>
                      <a:pt x="249" y="149"/>
                    </a:lnTo>
                    <a:lnTo>
                      <a:pt x="249" y="151"/>
                    </a:lnTo>
                    <a:lnTo>
                      <a:pt x="249" y="156"/>
                    </a:lnTo>
                    <a:lnTo>
                      <a:pt x="247" y="156"/>
                    </a:lnTo>
                    <a:lnTo>
                      <a:pt x="245" y="156"/>
                    </a:lnTo>
                    <a:lnTo>
                      <a:pt x="244" y="156"/>
                    </a:lnTo>
                    <a:lnTo>
                      <a:pt x="240" y="156"/>
                    </a:lnTo>
                    <a:lnTo>
                      <a:pt x="238" y="156"/>
                    </a:lnTo>
                    <a:lnTo>
                      <a:pt x="236" y="156"/>
                    </a:lnTo>
                    <a:lnTo>
                      <a:pt x="235" y="156"/>
                    </a:lnTo>
                    <a:lnTo>
                      <a:pt x="233" y="156"/>
                    </a:lnTo>
                    <a:lnTo>
                      <a:pt x="231" y="156"/>
                    </a:lnTo>
                    <a:lnTo>
                      <a:pt x="228" y="156"/>
                    </a:lnTo>
                    <a:lnTo>
                      <a:pt x="222" y="156"/>
                    </a:lnTo>
                    <a:lnTo>
                      <a:pt x="219" y="156"/>
                    </a:lnTo>
                    <a:lnTo>
                      <a:pt x="217" y="156"/>
                    </a:lnTo>
                    <a:lnTo>
                      <a:pt x="215" y="156"/>
                    </a:lnTo>
                    <a:lnTo>
                      <a:pt x="214" y="156"/>
                    </a:lnTo>
                    <a:lnTo>
                      <a:pt x="212" y="156"/>
                    </a:lnTo>
                    <a:lnTo>
                      <a:pt x="210" y="156"/>
                    </a:lnTo>
                    <a:lnTo>
                      <a:pt x="208" y="156"/>
                    </a:lnTo>
                    <a:lnTo>
                      <a:pt x="206" y="156"/>
                    </a:lnTo>
                    <a:lnTo>
                      <a:pt x="205" y="156"/>
                    </a:lnTo>
                    <a:lnTo>
                      <a:pt x="203" y="156"/>
                    </a:lnTo>
                    <a:lnTo>
                      <a:pt x="198" y="156"/>
                    </a:lnTo>
                    <a:lnTo>
                      <a:pt x="196" y="156"/>
                    </a:lnTo>
                    <a:lnTo>
                      <a:pt x="192" y="156"/>
                    </a:lnTo>
                    <a:lnTo>
                      <a:pt x="189" y="156"/>
                    </a:lnTo>
                    <a:lnTo>
                      <a:pt x="187" y="156"/>
                    </a:lnTo>
                    <a:lnTo>
                      <a:pt x="185" y="156"/>
                    </a:lnTo>
                    <a:lnTo>
                      <a:pt x="184" y="156"/>
                    </a:lnTo>
                    <a:lnTo>
                      <a:pt x="182" y="154"/>
                    </a:lnTo>
                    <a:lnTo>
                      <a:pt x="180" y="156"/>
                    </a:lnTo>
                    <a:lnTo>
                      <a:pt x="178" y="154"/>
                    </a:lnTo>
                    <a:lnTo>
                      <a:pt x="177" y="154"/>
                    </a:lnTo>
                    <a:lnTo>
                      <a:pt x="175" y="154"/>
                    </a:lnTo>
                    <a:lnTo>
                      <a:pt x="169" y="154"/>
                    </a:lnTo>
                    <a:lnTo>
                      <a:pt x="166" y="154"/>
                    </a:lnTo>
                    <a:lnTo>
                      <a:pt x="164" y="154"/>
                    </a:lnTo>
                    <a:lnTo>
                      <a:pt x="162" y="154"/>
                    </a:lnTo>
                    <a:lnTo>
                      <a:pt x="161" y="154"/>
                    </a:lnTo>
                    <a:lnTo>
                      <a:pt x="157" y="154"/>
                    </a:lnTo>
                    <a:lnTo>
                      <a:pt x="157" y="151"/>
                    </a:lnTo>
                    <a:lnTo>
                      <a:pt x="157" y="149"/>
                    </a:lnTo>
                    <a:lnTo>
                      <a:pt x="157" y="142"/>
                    </a:lnTo>
                    <a:lnTo>
                      <a:pt x="157" y="139"/>
                    </a:lnTo>
                    <a:lnTo>
                      <a:pt x="157" y="137"/>
                    </a:lnTo>
                    <a:lnTo>
                      <a:pt x="157" y="134"/>
                    </a:lnTo>
                    <a:lnTo>
                      <a:pt x="157" y="132"/>
                    </a:lnTo>
                    <a:lnTo>
                      <a:pt x="157" y="129"/>
                    </a:lnTo>
                    <a:lnTo>
                      <a:pt x="157" y="127"/>
                    </a:lnTo>
                    <a:lnTo>
                      <a:pt x="157" y="124"/>
                    </a:lnTo>
                    <a:lnTo>
                      <a:pt x="155" y="124"/>
                    </a:lnTo>
                    <a:lnTo>
                      <a:pt x="154" y="124"/>
                    </a:lnTo>
                    <a:lnTo>
                      <a:pt x="152" y="124"/>
                    </a:lnTo>
                    <a:lnTo>
                      <a:pt x="147" y="124"/>
                    </a:lnTo>
                    <a:lnTo>
                      <a:pt x="143" y="124"/>
                    </a:lnTo>
                    <a:lnTo>
                      <a:pt x="140" y="124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3" y="124"/>
                    </a:lnTo>
                    <a:lnTo>
                      <a:pt x="131" y="124"/>
                    </a:lnTo>
                    <a:lnTo>
                      <a:pt x="129" y="124"/>
                    </a:lnTo>
                    <a:lnTo>
                      <a:pt x="124" y="124"/>
                    </a:lnTo>
                    <a:lnTo>
                      <a:pt x="120" y="124"/>
                    </a:lnTo>
                    <a:lnTo>
                      <a:pt x="118" y="124"/>
                    </a:lnTo>
                    <a:lnTo>
                      <a:pt x="115" y="124"/>
                    </a:lnTo>
                    <a:lnTo>
                      <a:pt x="113" y="124"/>
                    </a:lnTo>
                    <a:lnTo>
                      <a:pt x="106" y="124"/>
                    </a:lnTo>
                    <a:lnTo>
                      <a:pt x="104" y="124"/>
                    </a:lnTo>
                    <a:lnTo>
                      <a:pt x="101" y="124"/>
                    </a:lnTo>
                    <a:lnTo>
                      <a:pt x="99" y="124"/>
                    </a:lnTo>
                    <a:lnTo>
                      <a:pt x="97" y="124"/>
                    </a:lnTo>
                    <a:lnTo>
                      <a:pt x="94" y="124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7" y="124"/>
                    </a:lnTo>
                    <a:lnTo>
                      <a:pt x="85" y="124"/>
                    </a:lnTo>
                    <a:lnTo>
                      <a:pt x="83" y="124"/>
                    </a:lnTo>
                    <a:lnTo>
                      <a:pt x="80" y="124"/>
                    </a:lnTo>
                    <a:lnTo>
                      <a:pt x="78" y="124"/>
                    </a:lnTo>
                    <a:lnTo>
                      <a:pt x="76" y="124"/>
                    </a:lnTo>
                    <a:lnTo>
                      <a:pt x="73" y="124"/>
                    </a:lnTo>
                    <a:lnTo>
                      <a:pt x="71" y="124"/>
                    </a:lnTo>
                    <a:lnTo>
                      <a:pt x="67" y="124"/>
                    </a:lnTo>
                    <a:lnTo>
                      <a:pt x="66" y="124"/>
                    </a:lnTo>
                    <a:lnTo>
                      <a:pt x="64" y="124"/>
                    </a:lnTo>
                    <a:lnTo>
                      <a:pt x="62" y="124"/>
                    </a:lnTo>
                    <a:lnTo>
                      <a:pt x="58" y="124"/>
                    </a:lnTo>
                    <a:lnTo>
                      <a:pt x="57" y="124"/>
                    </a:lnTo>
                    <a:lnTo>
                      <a:pt x="55" y="124"/>
                    </a:lnTo>
                    <a:lnTo>
                      <a:pt x="46" y="124"/>
                    </a:lnTo>
                    <a:lnTo>
                      <a:pt x="44" y="124"/>
                    </a:lnTo>
                    <a:lnTo>
                      <a:pt x="43" y="124"/>
                    </a:lnTo>
                    <a:lnTo>
                      <a:pt x="37" y="124"/>
                    </a:lnTo>
                    <a:lnTo>
                      <a:pt x="32" y="122"/>
                    </a:lnTo>
                    <a:lnTo>
                      <a:pt x="27" y="122"/>
                    </a:lnTo>
                    <a:lnTo>
                      <a:pt x="21" y="122"/>
                    </a:lnTo>
                    <a:lnTo>
                      <a:pt x="16" y="122"/>
                    </a:lnTo>
                    <a:lnTo>
                      <a:pt x="14" y="122"/>
                    </a:lnTo>
                    <a:lnTo>
                      <a:pt x="6" y="122"/>
                    </a:lnTo>
                    <a:lnTo>
                      <a:pt x="0" y="122"/>
                    </a:lnTo>
                    <a:lnTo>
                      <a:pt x="0" y="119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5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2" y="34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2" y="26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0" name="Freeform 138"/>
              <p:cNvSpPr>
                <a:spLocks/>
              </p:cNvSpPr>
              <p:nvPr/>
            </p:nvSpPr>
            <p:spPr bwMode="auto">
              <a:xfrm>
                <a:off x="3077" y="3189"/>
                <a:ext cx="249" cy="156"/>
              </a:xfrm>
              <a:custGeom>
                <a:avLst/>
                <a:gdLst>
                  <a:gd name="T0" fmla="*/ 62 w 249"/>
                  <a:gd name="T1" fmla="*/ 17 h 156"/>
                  <a:gd name="T2" fmla="*/ 71 w 249"/>
                  <a:gd name="T3" fmla="*/ 31 h 156"/>
                  <a:gd name="T4" fmla="*/ 85 w 249"/>
                  <a:gd name="T5" fmla="*/ 31 h 156"/>
                  <a:gd name="T6" fmla="*/ 106 w 249"/>
                  <a:gd name="T7" fmla="*/ 31 h 156"/>
                  <a:gd name="T8" fmla="*/ 118 w 249"/>
                  <a:gd name="T9" fmla="*/ 31 h 156"/>
                  <a:gd name="T10" fmla="*/ 125 w 249"/>
                  <a:gd name="T11" fmla="*/ 36 h 156"/>
                  <a:gd name="T12" fmla="*/ 124 w 249"/>
                  <a:gd name="T13" fmla="*/ 56 h 156"/>
                  <a:gd name="T14" fmla="*/ 141 w 249"/>
                  <a:gd name="T15" fmla="*/ 61 h 156"/>
                  <a:gd name="T16" fmla="*/ 161 w 249"/>
                  <a:gd name="T17" fmla="*/ 61 h 156"/>
                  <a:gd name="T18" fmla="*/ 177 w 249"/>
                  <a:gd name="T19" fmla="*/ 61 h 156"/>
                  <a:gd name="T20" fmla="*/ 187 w 249"/>
                  <a:gd name="T21" fmla="*/ 61 h 156"/>
                  <a:gd name="T22" fmla="*/ 208 w 249"/>
                  <a:gd name="T23" fmla="*/ 61 h 156"/>
                  <a:gd name="T24" fmla="*/ 217 w 249"/>
                  <a:gd name="T25" fmla="*/ 63 h 156"/>
                  <a:gd name="T26" fmla="*/ 228 w 249"/>
                  <a:gd name="T27" fmla="*/ 63 h 156"/>
                  <a:gd name="T28" fmla="*/ 240 w 249"/>
                  <a:gd name="T29" fmla="*/ 63 h 156"/>
                  <a:gd name="T30" fmla="*/ 247 w 249"/>
                  <a:gd name="T31" fmla="*/ 68 h 156"/>
                  <a:gd name="T32" fmla="*/ 247 w 249"/>
                  <a:gd name="T33" fmla="*/ 88 h 156"/>
                  <a:gd name="T34" fmla="*/ 247 w 249"/>
                  <a:gd name="T35" fmla="*/ 102 h 156"/>
                  <a:gd name="T36" fmla="*/ 249 w 249"/>
                  <a:gd name="T37" fmla="*/ 115 h 156"/>
                  <a:gd name="T38" fmla="*/ 247 w 249"/>
                  <a:gd name="T39" fmla="*/ 127 h 156"/>
                  <a:gd name="T40" fmla="*/ 249 w 249"/>
                  <a:gd name="T41" fmla="*/ 137 h 156"/>
                  <a:gd name="T42" fmla="*/ 249 w 249"/>
                  <a:gd name="T43" fmla="*/ 151 h 156"/>
                  <a:gd name="T44" fmla="*/ 240 w 249"/>
                  <a:gd name="T45" fmla="*/ 156 h 156"/>
                  <a:gd name="T46" fmla="*/ 231 w 249"/>
                  <a:gd name="T47" fmla="*/ 156 h 156"/>
                  <a:gd name="T48" fmla="*/ 215 w 249"/>
                  <a:gd name="T49" fmla="*/ 156 h 156"/>
                  <a:gd name="T50" fmla="*/ 206 w 249"/>
                  <a:gd name="T51" fmla="*/ 156 h 156"/>
                  <a:gd name="T52" fmla="*/ 192 w 249"/>
                  <a:gd name="T53" fmla="*/ 156 h 156"/>
                  <a:gd name="T54" fmla="*/ 182 w 249"/>
                  <a:gd name="T55" fmla="*/ 154 h 156"/>
                  <a:gd name="T56" fmla="*/ 169 w 249"/>
                  <a:gd name="T57" fmla="*/ 154 h 156"/>
                  <a:gd name="T58" fmla="*/ 157 w 249"/>
                  <a:gd name="T59" fmla="*/ 154 h 156"/>
                  <a:gd name="T60" fmla="*/ 157 w 249"/>
                  <a:gd name="T61" fmla="*/ 137 h 156"/>
                  <a:gd name="T62" fmla="*/ 157 w 249"/>
                  <a:gd name="T63" fmla="*/ 124 h 156"/>
                  <a:gd name="T64" fmla="*/ 143 w 249"/>
                  <a:gd name="T65" fmla="*/ 124 h 156"/>
                  <a:gd name="T66" fmla="*/ 133 w 249"/>
                  <a:gd name="T67" fmla="*/ 124 h 156"/>
                  <a:gd name="T68" fmla="*/ 118 w 249"/>
                  <a:gd name="T69" fmla="*/ 124 h 156"/>
                  <a:gd name="T70" fmla="*/ 101 w 249"/>
                  <a:gd name="T71" fmla="*/ 124 h 156"/>
                  <a:gd name="T72" fmla="*/ 90 w 249"/>
                  <a:gd name="T73" fmla="*/ 124 h 156"/>
                  <a:gd name="T74" fmla="*/ 80 w 249"/>
                  <a:gd name="T75" fmla="*/ 124 h 156"/>
                  <a:gd name="T76" fmla="*/ 67 w 249"/>
                  <a:gd name="T77" fmla="*/ 124 h 156"/>
                  <a:gd name="T78" fmla="*/ 57 w 249"/>
                  <a:gd name="T79" fmla="*/ 124 h 156"/>
                  <a:gd name="T80" fmla="*/ 37 w 249"/>
                  <a:gd name="T81" fmla="*/ 124 h 156"/>
                  <a:gd name="T82" fmla="*/ 14 w 249"/>
                  <a:gd name="T83" fmla="*/ 122 h 156"/>
                  <a:gd name="T84" fmla="*/ 0 w 249"/>
                  <a:gd name="T85" fmla="*/ 110 h 156"/>
                  <a:gd name="T86" fmla="*/ 0 w 249"/>
                  <a:gd name="T87" fmla="*/ 93 h 156"/>
                  <a:gd name="T88" fmla="*/ 0 w 249"/>
                  <a:gd name="T89" fmla="*/ 70 h 156"/>
                  <a:gd name="T90" fmla="*/ 0 w 249"/>
                  <a:gd name="T91" fmla="*/ 58 h 156"/>
                  <a:gd name="T92" fmla="*/ 0 w 249"/>
                  <a:gd name="T93" fmla="*/ 39 h 156"/>
                  <a:gd name="T94" fmla="*/ 2 w 249"/>
                  <a:gd name="T95" fmla="*/ 26 h 156"/>
                  <a:gd name="T96" fmla="*/ 2 w 249"/>
                  <a:gd name="T97" fmla="*/ 12 h 156"/>
                  <a:gd name="T98" fmla="*/ 0 w 249"/>
                  <a:gd name="T99" fmla="*/ 0 h 156"/>
                  <a:gd name="T100" fmla="*/ 21 w 249"/>
                  <a:gd name="T101" fmla="*/ 0 h 156"/>
                  <a:gd name="T102" fmla="*/ 32 w 249"/>
                  <a:gd name="T103" fmla="*/ 0 h 156"/>
                  <a:gd name="T104" fmla="*/ 51 w 249"/>
                  <a:gd name="T105" fmla="*/ 0 h 1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49"/>
                  <a:gd name="T160" fmla="*/ 0 h 156"/>
                  <a:gd name="T161" fmla="*/ 249 w 249"/>
                  <a:gd name="T162" fmla="*/ 156 h 15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49" h="156">
                    <a:moveTo>
                      <a:pt x="62" y="0"/>
                    </a:moveTo>
                    <a:lnTo>
                      <a:pt x="62" y="4"/>
                    </a:lnTo>
                    <a:lnTo>
                      <a:pt x="62" y="7"/>
                    </a:lnTo>
                    <a:lnTo>
                      <a:pt x="62" y="12"/>
                    </a:lnTo>
                    <a:lnTo>
                      <a:pt x="62" y="17"/>
                    </a:lnTo>
                    <a:lnTo>
                      <a:pt x="62" y="22"/>
                    </a:lnTo>
                    <a:lnTo>
                      <a:pt x="62" y="26"/>
                    </a:lnTo>
                    <a:lnTo>
                      <a:pt x="62" y="31"/>
                    </a:lnTo>
                    <a:lnTo>
                      <a:pt x="67" y="31"/>
                    </a:lnTo>
                    <a:lnTo>
                      <a:pt x="71" y="31"/>
                    </a:lnTo>
                    <a:lnTo>
                      <a:pt x="74" y="31"/>
                    </a:lnTo>
                    <a:lnTo>
                      <a:pt x="76" y="31"/>
                    </a:lnTo>
                    <a:lnTo>
                      <a:pt x="78" y="31"/>
                    </a:lnTo>
                    <a:lnTo>
                      <a:pt x="81" y="31"/>
                    </a:lnTo>
                    <a:lnTo>
                      <a:pt x="85" y="31"/>
                    </a:lnTo>
                    <a:lnTo>
                      <a:pt x="90" y="31"/>
                    </a:lnTo>
                    <a:lnTo>
                      <a:pt x="92" y="31"/>
                    </a:lnTo>
                    <a:lnTo>
                      <a:pt x="94" y="31"/>
                    </a:lnTo>
                    <a:lnTo>
                      <a:pt x="101" y="31"/>
                    </a:lnTo>
                    <a:lnTo>
                      <a:pt x="106" y="31"/>
                    </a:lnTo>
                    <a:lnTo>
                      <a:pt x="108" y="31"/>
                    </a:lnTo>
                    <a:lnTo>
                      <a:pt x="110" y="31"/>
                    </a:lnTo>
                    <a:lnTo>
                      <a:pt x="115" y="31"/>
                    </a:lnTo>
                    <a:lnTo>
                      <a:pt x="117" y="31"/>
                    </a:lnTo>
                    <a:lnTo>
                      <a:pt x="118" y="31"/>
                    </a:lnTo>
                    <a:lnTo>
                      <a:pt x="120" y="31"/>
                    </a:lnTo>
                    <a:lnTo>
                      <a:pt x="124" y="31"/>
                    </a:lnTo>
                    <a:lnTo>
                      <a:pt x="125" y="31"/>
                    </a:lnTo>
                    <a:lnTo>
                      <a:pt x="125" y="34"/>
                    </a:lnTo>
                    <a:lnTo>
                      <a:pt x="125" y="36"/>
                    </a:lnTo>
                    <a:lnTo>
                      <a:pt x="125" y="39"/>
                    </a:lnTo>
                    <a:lnTo>
                      <a:pt x="125" y="41"/>
                    </a:lnTo>
                    <a:lnTo>
                      <a:pt x="125" y="44"/>
                    </a:lnTo>
                    <a:lnTo>
                      <a:pt x="124" y="46"/>
                    </a:lnTo>
                    <a:lnTo>
                      <a:pt x="124" y="56"/>
                    </a:lnTo>
                    <a:lnTo>
                      <a:pt x="124" y="61"/>
                    </a:lnTo>
                    <a:lnTo>
                      <a:pt x="136" y="61"/>
                    </a:lnTo>
                    <a:lnTo>
                      <a:pt x="138" y="61"/>
                    </a:lnTo>
                    <a:lnTo>
                      <a:pt x="140" y="61"/>
                    </a:lnTo>
                    <a:lnTo>
                      <a:pt x="141" y="61"/>
                    </a:lnTo>
                    <a:lnTo>
                      <a:pt x="143" y="61"/>
                    </a:lnTo>
                    <a:lnTo>
                      <a:pt x="148" y="61"/>
                    </a:lnTo>
                    <a:lnTo>
                      <a:pt x="152" y="61"/>
                    </a:lnTo>
                    <a:lnTo>
                      <a:pt x="154" y="61"/>
                    </a:lnTo>
                    <a:lnTo>
                      <a:pt x="161" y="61"/>
                    </a:lnTo>
                    <a:lnTo>
                      <a:pt x="166" y="61"/>
                    </a:lnTo>
                    <a:lnTo>
                      <a:pt x="171" y="61"/>
                    </a:lnTo>
                    <a:lnTo>
                      <a:pt x="173" y="61"/>
                    </a:lnTo>
                    <a:lnTo>
                      <a:pt x="175" y="61"/>
                    </a:lnTo>
                    <a:lnTo>
                      <a:pt x="177" y="61"/>
                    </a:lnTo>
                    <a:lnTo>
                      <a:pt x="178" y="61"/>
                    </a:lnTo>
                    <a:lnTo>
                      <a:pt x="182" y="61"/>
                    </a:lnTo>
                    <a:lnTo>
                      <a:pt x="184" y="61"/>
                    </a:lnTo>
                    <a:lnTo>
                      <a:pt x="185" y="61"/>
                    </a:lnTo>
                    <a:lnTo>
                      <a:pt x="187" y="61"/>
                    </a:lnTo>
                    <a:lnTo>
                      <a:pt x="194" y="61"/>
                    </a:lnTo>
                    <a:lnTo>
                      <a:pt x="196" y="61"/>
                    </a:lnTo>
                    <a:lnTo>
                      <a:pt x="203" y="61"/>
                    </a:lnTo>
                    <a:lnTo>
                      <a:pt x="206" y="61"/>
                    </a:lnTo>
                    <a:lnTo>
                      <a:pt x="208" y="61"/>
                    </a:lnTo>
                    <a:lnTo>
                      <a:pt x="210" y="61"/>
                    </a:lnTo>
                    <a:lnTo>
                      <a:pt x="212" y="61"/>
                    </a:lnTo>
                    <a:lnTo>
                      <a:pt x="214" y="61"/>
                    </a:lnTo>
                    <a:lnTo>
                      <a:pt x="215" y="63"/>
                    </a:lnTo>
                    <a:lnTo>
                      <a:pt x="217" y="63"/>
                    </a:lnTo>
                    <a:lnTo>
                      <a:pt x="221" y="63"/>
                    </a:lnTo>
                    <a:lnTo>
                      <a:pt x="222" y="63"/>
                    </a:lnTo>
                    <a:lnTo>
                      <a:pt x="224" y="63"/>
                    </a:lnTo>
                    <a:lnTo>
                      <a:pt x="226" y="63"/>
                    </a:lnTo>
                    <a:lnTo>
                      <a:pt x="228" y="63"/>
                    </a:lnTo>
                    <a:lnTo>
                      <a:pt x="229" y="63"/>
                    </a:lnTo>
                    <a:lnTo>
                      <a:pt x="233" y="63"/>
                    </a:lnTo>
                    <a:lnTo>
                      <a:pt x="235" y="63"/>
                    </a:lnTo>
                    <a:lnTo>
                      <a:pt x="238" y="63"/>
                    </a:lnTo>
                    <a:lnTo>
                      <a:pt x="240" y="63"/>
                    </a:lnTo>
                    <a:lnTo>
                      <a:pt x="242" y="63"/>
                    </a:lnTo>
                    <a:lnTo>
                      <a:pt x="245" y="63"/>
                    </a:lnTo>
                    <a:lnTo>
                      <a:pt x="247" y="63"/>
                    </a:lnTo>
                    <a:lnTo>
                      <a:pt x="247" y="66"/>
                    </a:lnTo>
                    <a:lnTo>
                      <a:pt x="247" y="68"/>
                    </a:lnTo>
                    <a:lnTo>
                      <a:pt x="247" y="70"/>
                    </a:lnTo>
                    <a:lnTo>
                      <a:pt x="247" y="75"/>
                    </a:lnTo>
                    <a:lnTo>
                      <a:pt x="247" y="78"/>
                    </a:lnTo>
                    <a:lnTo>
                      <a:pt x="247" y="83"/>
                    </a:lnTo>
                    <a:lnTo>
                      <a:pt x="247" y="88"/>
                    </a:lnTo>
                    <a:lnTo>
                      <a:pt x="247" y="93"/>
                    </a:lnTo>
                    <a:lnTo>
                      <a:pt x="247" y="95"/>
                    </a:lnTo>
                    <a:lnTo>
                      <a:pt x="247" y="97"/>
                    </a:lnTo>
                    <a:lnTo>
                      <a:pt x="247" y="100"/>
                    </a:lnTo>
                    <a:lnTo>
                      <a:pt x="247" y="102"/>
                    </a:lnTo>
                    <a:lnTo>
                      <a:pt x="249" y="105"/>
                    </a:lnTo>
                    <a:lnTo>
                      <a:pt x="249" y="107"/>
                    </a:lnTo>
                    <a:lnTo>
                      <a:pt x="249" y="110"/>
                    </a:lnTo>
                    <a:lnTo>
                      <a:pt x="249" y="112"/>
                    </a:lnTo>
                    <a:lnTo>
                      <a:pt x="249" y="115"/>
                    </a:lnTo>
                    <a:lnTo>
                      <a:pt x="249" y="117"/>
                    </a:lnTo>
                    <a:lnTo>
                      <a:pt x="249" y="122"/>
                    </a:lnTo>
                    <a:lnTo>
                      <a:pt x="249" y="124"/>
                    </a:lnTo>
                    <a:lnTo>
                      <a:pt x="247" y="124"/>
                    </a:lnTo>
                    <a:lnTo>
                      <a:pt x="247" y="127"/>
                    </a:lnTo>
                    <a:lnTo>
                      <a:pt x="247" y="129"/>
                    </a:lnTo>
                    <a:lnTo>
                      <a:pt x="249" y="129"/>
                    </a:lnTo>
                    <a:lnTo>
                      <a:pt x="249" y="132"/>
                    </a:lnTo>
                    <a:lnTo>
                      <a:pt x="249" y="134"/>
                    </a:lnTo>
                    <a:lnTo>
                      <a:pt x="249" y="137"/>
                    </a:lnTo>
                    <a:lnTo>
                      <a:pt x="249" y="139"/>
                    </a:lnTo>
                    <a:lnTo>
                      <a:pt x="249" y="142"/>
                    </a:lnTo>
                    <a:lnTo>
                      <a:pt x="249" y="146"/>
                    </a:lnTo>
                    <a:lnTo>
                      <a:pt x="249" y="149"/>
                    </a:lnTo>
                    <a:lnTo>
                      <a:pt x="249" y="151"/>
                    </a:lnTo>
                    <a:lnTo>
                      <a:pt x="249" y="156"/>
                    </a:lnTo>
                    <a:lnTo>
                      <a:pt x="247" y="156"/>
                    </a:lnTo>
                    <a:lnTo>
                      <a:pt x="245" y="156"/>
                    </a:lnTo>
                    <a:lnTo>
                      <a:pt x="244" y="156"/>
                    </a:lnTo>
                    <a:lnTo>
                      <a:pt x="240" y="156"/>
                    </a:lnTo>
                    <a:lnTo>
                      <a:pt x="238" y="156"/>
                    </a:lnTo>
                    <a:lnTo>
                      <a:pt x="236" y="156"/>
                    </a:lnTo>
                    <a:lnTo>
                      <a:pt x="235" y="156"/>
                    </a:lnTo>
                    <a:lnTo>
                      <a:pt x="233" y="156"/>
                    </a:lnTo>
                    <a:lnTo>
                      <a:pt x="231" y="156"/>
                    </a:lnTo>
                    <a:lnTo>
                      <a:pt x="228" y="156"/>
                    </a:lnTo>
                    <a:lnTo>
                      <a:pt x="222" y="156"/>
                    </a:lnTo>
                    <a:lnTo>
                      <a:pt x="219" y="156"/>
                    </a:lnTo>
                    <a:lnTo>
                      <a:pt x="217" y="156"/>
                    </a:lnTo>
                    <a:lnTo>
                      <a:pt x="215" y="156"/>
                    </a:lnTo>
                    <a:lnTo>
                      <a:pt x="214" y="156"/>
                    </a:lnTo>
                    <a:lnTo>
                      <a:pt x="212" y="156"/>
                    </a:lnTo>
                    <a:lnTo>
                      <a:pt x="210" y="156"/>
                    </a:lnTo>
                    <a:lnTo>
                      <a:pt x="208" y="156"/>
                    </a:lnTo>
                    <a:lnTo>
                      <a:pt x="206" y="156"/>
                    </a:lnTo>
                    <a:lnTo>
                      <a:pt x="205" y="156"/>
                    </a:lnTo>
                    <a:lnTo>
                      <a:pt x="203" y="156"/>
                    </a:lnTo>
                    <a:lnTo>
                      <a:pt x="198" y="156"/>
                    </a:lnTo>
                    <a:lnTo>
                      <a:pt x="196" y="156"/>
                    </a:lnTo>
                    <a:lnTo>
                      <a:pt x="192" y="156"/>
                    </a:lnTo>
                    <a:lnTo>
                      <a:pt x="189" y="156"/>
                    </a:lnTo>
                    <a:lnTo>
                      <a:pt x="187" y="156"/>
                    </a:lnTo>
                    <a:lnTo>
                      <a:pt x="185" y="156"/>
                    </a:lnTo>
                    <a:lnTo>
                      <a:pt x="184" y="156"/>
                    </a:lnTo>
                    <a:lnTo>
                      <a:pt x="182" y="154"/>
                    </a:lnTo>
                    <a:lnTo>
                      <a:pt x="180" y="156"/>
                    </a:lnTo>
                    <a:lnTo>
                      <a:pt x="178" y="154"/>
                    </a:lnTo>
                    <a:lnTo>
                      <a:pt x="177" y="154"/>
                    </a:lnTo>
                    <a:lnTo>
                      <a:pt x="175" y="154"/>
                    </a:lnTo>
                    <a:lnTo>
                      <a:pt x="169" y="154"/>
                    </a:lnTo>
                    <a:lnTo>
                      <a:pt x="166" y="154"/>
                    </a:lnTo>
                    <a:lnTo>
                      <a:pt x="164" y="154"/>
                    </a:lnTo>
                    <a:lnTo>
                      <a:pt x="162" y="154"/>
                    </a:lnTo>
                    <a:lnTo>
                      <a:pt x="161" y="154"/>
                    </a:lnTo>
                    <a:lnTo>
                      <a:pt x="157" y="154"/>
                    </a:lnTo>
                    <a:lnTo>
                      <a:pt x="157" y="151"/>
                    </a:lnTo>
                    <a:lnTo>
                      <a:pt x="157" y="149"/>
                    </a:lnTo>
                    <a:lnTo>
                      <a:pt x="157" y="142"/>
                    </a:lnTo>
                    <a:lnTo>
                      <a:pt x="157" y="139"/>
                    </a:lnTo>
                    <a:lnTo>
                      <a:pt x="157" y="137"/>
                    </a:lnTo>
                    <a:lnTo>
                      <a:pt x="157" y="134"/>
                    </a:lnTo>
                    <a:lnTo>
                      <a:pt x="157" y="132"/>
                    </a:lnTo>
                    <a:lnTo>
                      <a:pt x="157" y="129"/>
                    </a:lnTo>
                    <a:lnTo>
                      <a:pt x="157" y="127"/>
                    </a:lnTo>
                    <a:lnTo>
                      <a:pt x="157" y="124"/>
                    </a:lnTo>
                    <a:lnTo>
                      <a:pt x="155" y="124"/>
                    </a:lnTo>
                    <a:lnTo>
                      <a:pt x="154" y="124"/>
                    </a:lnTo>
                    <a:lnTo>
                      <a:pt x="152" y="124"/>
                    </a:lnTo>
                    <a:lnTo>
                      <a:pt x="147" y="124"/>
                    </a:lnTo>
                    <a:lnTo>
                      <a:pt x="143" y="124"/>
                    </a:lnTo>
                    <a:lnTo>
                      <a:pt x="140" y="124"/>
                    </a:lnTo>
                    <a:lnTo>
                      <a:pt x="138" y="124"/>
                    </a:lnTo>
                    <a:lnTo>
                      <a:pt x="136" y="124"/>
                    </a:lnTo>
                    <a:lnTo>
                      <a:pt x="134" y="124"/>
                    </a:lnTo>
                    <a:lnTo>
                      <a:pt x="133" y="124"/>
                    </a:lnTo>
                    <a:lnTo>
                      <a:pt x="131" y="124"/>
                    </a:lnTo>
                    <a:lnTo>
                      <a:pt x="129" y="124"/>
                    </a:lnTo>
                    <a:lnTo>
                      <a:pt x="124" y="124"/>
                    </a:lnTo>
                    <a:lnTo>
                      <a:pt x="120" y="124"/>
                    </a:lnTo>
                    <a:lnTo>
                      <a:pt x="118" y="124"/>
                    </a:lnTo>
                    <a:lnTo>
                      <a:pt x="115" y="124"/>
                    </a:lnTo>
                    <a:lnTo>
                      <a:pt x="113" y="124"/>
                    </a:lnTo>
                    <a:lnTo>
                      <a:pt x="106" y="124"/>
                    </a:lnTo>
                    <a:lnTo>
                      <a:pt x="104" y="124"/>
                    </a:lnTo>
                    <a:lnTo>
                      <a:pt x="101" y="124"/>
                    </a:lnTo>
                    <a:lnTo>
                      <a:pt x="99" y="124"/>
                    </a:lnTo>
                    <a:lnTo>
                      <a:pt x="97" y="124"/>
                    </a:lnTo>
                    <a:lnTo>
                      <a:pt x="94" y="124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8" y="124"/>
                    </a:lnTo>
                    <a:lnTo>
                      <a:pt x="87" y="124"/>
                    </a:lnTo>
                    <a:lnTo>
                      <a:pt x="85" y="124"/>
                    </a:lnTo>
                    <a:lnTo>
                      <a:pt x="83" y="124"/>
                    </a:lnTo>
                    <a:lnTo>
                      <a:pt x="80" y="124"/>
                    </a:lnTo>
                    <a:lnTo>
                      <a:pt x="78" y="124"/>
                    </a:lnTo>
                    <a:lnTo>
                      <a:pt x="76" y="124"/>
                    </a:lnTo>
                    <a:lnTo>
                      <a:pt x="73" y="124"/>
                    </a:lnTo>
                    <a:lnTo>
                      <a:pt x="71" y="124"/>
                    </a:lnTo>
                    <a:lnTo>
                      <a:pt x="67" y="124"/>
                    </a:lnTo>
                    <a:lnTo>
                      <a:pt x="66" y="124"/>
                    </a:lnTo>
                    <a:lnTo>
                      <a:pt x="64" y="124"/>
                    </a:lnTo>
                    <a:lnTo>
                      <a:pt x="62" y="124"/>
                    </a:lnTo>
                    <a:lnTo>
                      <a:pt x="58" y="124"/>
                    </a:lnTo>
                    <a:lnTo>
                      <a:pt x="57" y="124"/>
                    </a:lnTo>
                    <a:lnTo>
                      <a:pt x="55" y="124"/>
                    </a:lnTo>
                    <a:lnTo>
                      <a:pt x="46" y="124"/>
                    </a:lnTo>
                    <a:lnTo>
                      <a:pt x="44" y="124"/>
                    </a:lnTo>
                    <a:lnTo>
                      <a:pt x="43" y="124"/>
                    </a:lnTo>
                    <a:lnTo>
                      <a:pt x="37" y="124"/>
                    </a:lnTo>
                    <a:lnTo>
                      <a:pt x="32" y="122"/>
                    </a:lnTo>
                    <a:lnTo>
                      <a:pt x="27" y="122"/>
                    </a:lnTo>
                    <a:lnTo>
                      <a:pt x="21" y="122"/>
                    </a:lnTo>
                    <a:lnTo>
                      <a:pt x="16" y="122"/>
                    </a:lnTo>
                    <a:lnTo>
                      <a:pt x="14" y="122"/>
                    </a:lnTo>
                    <a:lnTo>
                      <a:pt x="6" y="122"/>
                    </a:lnTo>
                    <a:lnTo>
                      <a:pt x="0" y="122"/>
                    </a:lnTo>
                    <a:lnTo>
                      <a:pt x="0" y="119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97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5"/>
                    </a:lnTo>
                    <a:lnTo>
                      <a:pt x="0" y="70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2" y="34"/>
                    </a:lnTo>
                    <a:lnTo>
                      <a:pt x="2" y="31"/>
                    </a:lnTo>
                    <a:lnTo>
                      <a:pt x="2" y="29"/>
                    </a:lnTo>
                    <a:lnTo>
                      <a:pt x="2" y="26"/>
                    </a:lnTo>
                    <a:lnTo>
                      <a:pt x="2" y="19"/>
                    </a:lnTo>
                    <a:lnTo>
                      <a:pt x="2" y="17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1" name="Freeform 139"/>
              <p:cNvSpPr>
                <a:spLocks/>
              </p:cNvSpPr>
              <p:nvPr/>
            </p:nvSpPr>
            <p:spPr bwMode="auto">
              <a:xfrm>
                <a:off x="3476" y="320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2 h 2"/>
                  <a:gd name="T4" fmla="*/ 0 w 3"/>
                  <a:gd name="T5" fmla="*/ 2 h 2"/>
                  <a:gd name="T6" fmla="*/ 1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1 w 3"/>
                  <a:gd name="T13" fmla="*/ 2 h 2"/>
                  <a:gd name="T14" fmla="*/ 1 w 3"/>
                  <a:gd name="T15" fmla="*/ 2 h 2"/>
                  <a:gd name="T16" fmla="*/ 1 w 3"/>
                  <a:gd name="T17" fmla="*/ 2 h 2"/>
                  <a:gd name="T18" fmla="*/ 1 w 3"/>
                  <a:gd name="T19" fmla="*/ 0 h 2"/>
                  <a:gd name="T20" fmla="*/ 1 w 3"/>
                  <a:gd name="T21" fmla="*/ 0 h 2"/>
                  <a:gd name="T22" fmla="*/ 1 w 3"/>
                  <a:gd name="T23" fmla="*/ 0 h 2"/>
                  <a:gd name="T24" fmla="*/ 3 w 3"/>
                  <a:gd name="T25" fmla="*/ 0 h 2"/>
                  <a:gd name="T26" fmla="*/ 3 w 3"/>
                  <a:gd name="T27" fmla="*/ 0 h 2"/>
                  <a:gd name="T28" fmla="*/ 3 w 3"/>
                  <a:gd name="T29" fmla="*/ 0 h 2"/>
                  <a:gd name="T30" fmla="*/ 3 w 3"/>
                  <a:gd name="T31" fmla="*/ 2 h 2"/>
                  <a:gd name="T32" fmla="*/ 3 w 3"/>
                  <a:gd name="T33" fmla="*/ 2 h 2"/>
                  <a:gd name="T34" fmla="*/ 3 w 3"/>
                  <a:gd name="T35" fmla="*/ 2 h 2"/>
                  <a:gd name="T36" fmla="*/ 3 w 3"/>
                  <a:gd name="T37" fmla="*/ 2 h 2"/>
                  <a:gd name="T38" fmla="*/ 3 w 3"/>
                  <a:gd name="T39" fmla="*/ 2 h 2"/>
                  <a:gd name="T40" fmla="*/ 1 w 3"/>
                  <a:gd name="T41" fmla="*/ 2 h 2"/>
                  <a:gd name="T42" fmla="*/ 1 w 3"/>
                  <a:gd name="T43" fmla="*/ 2 h 2"/>
                  <a:gd name="T44" fmla="*/ 1 w 3"/>
                  <a:gd name="T45" fmla="*/ 2 h 2"/>
                  <a:gd name="T46" fmla="*/ 1 w 3"/>
                  <a:gd name="T47" fmla="*/ 2 h 2"/>
                  <a:gd name="T48" fmla="*/ 0 w 3"/>
                  <a:gd name="T49" fmla="*/ 2 h 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"/>
                  <a:gd name="T76" fmla="*/ 0 h 2"/>
                  <a:gd name="T77" fmla="*/ 3 w 3"/>
                  <a:gd name="T78" fmla="*/ 2 h 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" h="2">
                    <a:moveTo>
                      <a:pt x="0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2" name="Freeform 140"/>
              <p:cNvSpPr>
                <a:spLocks/>
              </p:cNvSpPr>
              <p:nvPr/>
            </p:nvSpPr>
            <p:spPr bwMode="auto">
              <a:xfrm>
                <a:off x="3476" y="3206"/>
                <a:ext cx="3" cy="2"/>
              </a:xfrm>
              <a:custGeom>
                <a:avLst/>
                <a:gdLst>
                  <a:gd name="T0" fmla="*/ 0 w 3"/>
                  <a:gd name="T1" fmla="*/ 2 h 2"/>
                  <a:gd name="T2" fmla="*/ 0 w 3"/>
                  <a:gd name="T3" fmla="*/ 2 h 2"/>
                  <a:gd name="T4" fmla="*/ 0 w 3"/>
                  <a:gd name="T5" fmla="*/ 2 h 2"/>
                  <a:gd name="T6" fmla="*/ 1 w 3"/>
                  <a:gd name="T7" fmla="*/ 2 h 2"/>
                  <a:gd name="T8" fmla="*/ 1 w 3"/>
                  <a:gd name="T9" fmla="*/ 2 h 2"/>
                  <a:gd name="T10" fmla="*/ 1 w 3"/>
                  <a:gd name="T11" fmla="*/ 2 h 2"/>
                  <a:gd name="T12" fmla="*/ 1 w 3"/>
                  <a:gd name="T13" fmla="*/ 2 h 2"/>
                  <a:gd name="T14" fmla="*/ 1 w 3"/>
                  <a:gd name="T15" fmla="*/ 2 h 2"/>
                  <a:gd name="T16" fmla="*/ 1 w 3"/>
                  <a:gd name="T17" fmla="*/ 2 h 2"/>
                  <a:gd name="T18" fmla="*/ 1 w 3"/>
                  <a:gd name="T19" fmla="*/ 0 h 2"/>
                  <a:gd name="T20" fmla="*/ 1 w 3"/>
                  <a:gd name="T21" fmla="*/ 0 h 2"/>
                  <a:gd name="T22" fmla="*/ 1 w 3"/>
                  <a:gd name="T23" fmla="*/ 0 h 2"/>
                  <a:gd name="T24" fmla="*/ 3 w 3"/>
                  <a:gd name="T25" fmla="*/ 0 h 2"/>
                  <a:gd name="T26" fmla="*/ 3 w 3"/>
                  <a:gd name="T27" fmla="*/ 0 h 2"/>
                  <a:gd name="T28" fmla="*/ 3 w 3"/>
                  <a:gd name="T29" fmla="*/ 0 h 2"/>
                  <a:gd name="T30" fmla="*/ 3 w 3"/>
                  <a:gd name="T31" fmla="*/ 2 h 2"/>
                  <a:gd name="T32" fmla="*/ 3 w 3"/>
                  <a:gd name="T33" fmla="*/ 2 h 2"/>
                  <a:gd name="T34" fmla="*/ 3 w 3"/>
                  <a:gd name="T35" fmla="*/ 2 h 2"/>
                  <a:gd name="T36" fmla="*/ 3 w 3"/>
                  <a:gd name="T37" fmla="*/ 2 h 2"/>
                  <a:gd name="T38" fmla="*/ 3 w 3"/>
                  <a:gd name="T39" fmla="*/ 2 h 2"/>
                  <a:gd name="T40" fmla="*/ 1 w 3"/>
                  <a:gd name="T41" fmla="*/ 2 h 2"/>
                  <a:gd name="T42" fmla="*/ 1 w 3"/>
                  <a:gd name="T43" fmla="*/ 2 h 2"/>
                  <a:gd name="T44" fmla="*/ 1 w 3"/>
                  <a:gd name="T45" fmla="*/ 2 h 2"/>
                  <a:gd name="T46" fmla="*/ 1 w 3"/>
                  <a:gd name="T47" fmla="*/ 2 h 2"/>
                  <a:gd name="T48" fmla="*/ 0 w 3"/>
                  <a:gd name="T49" fmla="*/ 2 h 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3"/>
                  <a:gd name="T76" fmla="*/ 0 h 2"/>
                  <a:gd name="T77" fmla="*/ 3 w 3"/>
                  <a:gd name="T78" fmla="*/ 2 h 2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3" h="2">
                    <a:moveTo>
                      <a:pt x="0" y="2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3" y="2"/>
                    </a:lnTo>
                    <a:lnTo>
                      <a:pt x="1" y="2"/>
                    </a:lnTo>
                    <a:lnTo>
                      <a:pt x="0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3" name="Freeform 141"/>
              <p:cNvSpPr>
                <a:spLocks/>
              </p:cNvSpPr>
              <p:nvPr/>
            </p:nvSpPr>
            <p:spPr bwMode="auto">
              <a:xfrm>
                <a:off x="3509" y="3245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0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w 2"/>
                  <a:gd name="T21" fmla="*/ 0 h 1"/>
                  <a:gd name="T22" fmla="*/ 0 w 2"/>
                  <a:gd name="T23" fmla="*/ 0 h 1"/>
                  <a:gd name="T24" fmla="*/ 0 w 2"/>
                  <a:gd name="T25" fmla="*/ 0 h 1"/>
                  <a:gd name="T26" fmla="*/ 0 w 2"/>
                  <a:gd name="T27" fmla="*/ 0 h 1"/>
                  <a:gd name="T28" fmla="*/ 2 w 2"/>
                  <a:gd name="T29" fmla="*/ 0 h 1"/>
                  <a:gd name="T30" fmla="*/ 2 w 2"/>
                  <a:gd name="T31" fmla="*/ 0 h 1"/>
                  <a:gd name="T32" fmla="*/ 2 w 2"/>
                  <a:gd name="T33" fmla="*/ 0 h 1"/>
                  <a:gd name="T34" fmla="*/ 2 w 2"/>
                  <a:gd name="T35" fmla="*/ 0 h 1"/>
                  <a:gd name="T36" fmla="*/ 2 w 2"/>
                  <a:gd name="T37" fmla="*/ 0 h 1"/>
                  <a:gd name="T38" fmla="*/ 0 w 2"/>
                  <a:gd name="T39" fmla="*/ 0 h 1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2"/>
                  <a:gd name="T61" fmla="*/ 0 h 1"/>
                  <a:gd name="T62" fmla="*/ 2 w 2"/>
                  <a:gd name="T63" fmla="*/ 1 h 1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4" name="Freeform 142"/>
              <p:cNvSpPr>
                <a:spLocks/>
              </p:cNvSpPr>
              <p:nvPr/>
            </p:nvSpPr>
            <p:spPr bwMode="auto">
              <a:xfrm>
                <a:off x="2171" y="3247"/>
                <a:ext cx="171" cy="115"/>
              </a:xfrm>
              <a:custGeom>
                <a:avLst/>
                <a:gdLst>
                  <a:gd name="T0" fmla="*/ 16 w 171"/>
                  <a:gd name="T1" fmla="*/ 0 h 115"/>
                  <a:gd name="T2" fmla="*/ 28 w 171"/>
                  <a:gd name="T3" fmla="*/ 0 h 115"/>
                  <a:gd name="T4" fmla="*/ 35 w 171"/>
                  <a:gd name="T5" fmla="*/ 0 h 115"/>
                  <a:gd name="T6" fmla="*/ 43 w 171"/>
                  <a:gd name="T7" fmla="*/ 0 h 115"/>
                  <a:gd name="T8" fmla="*/ 50 w 171"/>
                  <a:gd name="T9" fmla="*/ 0 h 115"/>
                  <a:gd name="T10" fmla="*/ 62 w 171"/>
                  <a:gd name="T11" fmla="*/ 0 h 115"/>
                  <a:gd name="T12" fmla="*/ 80 w 171"/>
                  <a:gd name="T13" fmla="*/ 0 h 115"/>
                  <a:gd name="T14" fmla="*/ 90 w 171"/>
                  <a:gd name="T15" fmla="*/ 0 h 115"/>
                  <a:gd name="T16" fmla="*/ 102 w 171"/>
                  <a:gd name="T17" fmla="*/ 0 h 115"/>
                  <a:gd name="T18" fmla="*/ 110 w 171"/>
                  <a:gd name="T19" fmla="*/ 0 h 115"/>
                  <a:gd name="T20" fmla="*/ 118 w 171"/>
                  <a:gd name="T21" fmla="*/ 3 h 115"/>
                  <a:gd name="T22" fmla="*/ 129 w 171"/>
                  <a:gd name="T23" fmla="*/ 3 h 115"/>
                  <a:gd name="T24" fmla="*/ 141 w 171"/>
                  <a:gd name="T25" fmla="*/ 3 h 115"/>
                  <a:gd name="T26" fmla="*/ 154 w 171"/>
                  <a:gd name="T27" fmla="*/ 3 h 115"/>
                  <a:gd name="T28" fmla="*/ 161 w 171"/>
                  <a:gd name="T29" fmla="*/ 3 h 115"/>
                  <a:gd name="T30" fmla="*/ 171 w 171"/>
                  <a:gd name="T31" fmla="*/ 3 h 115"/>
                  <a:gd name="T32" fmla="*/ 171 w 171"/>
                  <a:gd name="T33" fmla="*/ 12 h 115"/>
                  <a:gd name="T34" fmla="*/ 171 w 171"/>
                  <a:gd name="T35" fmla="*/ 25 h 115"/>
                  <a:gd name="T36" fmla="*/ 171 w 171"/>
                  <a:gd name="T37" fmla="*/ 35 h 115"/>
                  <a:gd name="T38" fmla="*/ 171 w 171"/>
                  <a:gd name="T39" fmla="*/ 47 h 115"/>
                  <a:gd name="T40" fmla="*/ 171 w 171"/>
                  <a:gd name="T41" fmla="*/ 57 h 115"/>
                  <a:gd name="T42" fmla="*/ 171 w 171"/>
                  <a:gd name="T43" fmla="*/ 66 h 115"/>
                  <a:gd name="T44" fmla="*/ 171 w 171"/>
                  <a:gd name="T45" fmla="*/ 79 h 115"/>
                  <a:gd name="T46" fmla="*/ 171 w 171"/>
                  <a:gd name="T47" fmla="*/ 93 h 115"/>
                  <a:gd name="T48" fmla="*/ 171 w 171"/>
                  <a:gd name="T49" fmla="*/ 110 h 115"/>
                  <a:gd name="T50" fmla="*/ 168 w 171"/>
                  <a:gd name="T51" fmla="*/ 115 h 115"/>
                  <a:gd name="T52" fmla="*/ 155 w 171"/>
                  <a:gd name="T53" fmla="*/ 115 h 115"/>
                  <a:gd name="T54" fmla="*/ 148 w 171"/>
                  <a:gd name="T55" fmla="*/ 115 h 115"/>
                  <a:gd name="T56" fmla="*/ 136 w 171"/>
                  <a:gd name="T57" fmla="*/ 115 h 115"/>
                  <a:gd name="T58" fmla="*/ 129 w 171"/>
                  <a:gd name="T59" fmla="*/ 115 h 115"/>
                  <a:gd name="T60" fmla="*/ 120 w 171"/>
                  <a:gd name="T61" fmla="*/ 110 h 115"/>
                  <a:gd name="T62" fmla="*/ 113 w 171"/>
                  <a:gd name="T63" fmla="*/ 108 h 115"/>
                  <a:gd name="T64" fmla="*/ 106 w 171"/>
                  <a:gd name="T65" fmla="*/ 108 h 115"/>
                  <a:gd name="T66" fmla="*/ 99 w 171"/>
                  <a:gd name="T67" fmla="*/ 108 h 115"/>
                  <a:gd name="T68" fmla="*/ 94 w 171"/>
                  <a:gd name="T69" fmla="*/ 105 h 115"/>
                  <a:gd name="T70" fmla="*/ 87 w 171"/>
                  <a:gd name="T71" fmla="*/ 105 h 115"/>
                  <a:gd name="T72" fmla="*/ 80 w 171"/>
                  <a:gd name="T73" fmla="*/ 105 h 115"/>
                  <a:gd name="T74" fmla="*/ 74 w 171"/>
                  <a:gd name="T75" fmla="*/ 103 h 115"/>
                  <a:gd name="T76" fmla="*/ 69 w 171"/>
                  <a:gd name="T77" fmla="*/ 105 h 115"/>
                  <a:gd name="T78" fmla="*/ 65 w 171"/>
                  <a:gd name="T79" fmla="*/ 101 h 115"/>
                  <a:gd name="T80" fmla="*/ 62 w 171"/>
                  <a:gd name="T81" fmla="*/ 96 h 115"/>
                  <a:gd name="T82" fmla="*/ 58 w 171"/>
                  <a:gd name="T83" fmla="*/ 91 h 115"/>
                  <a:gd name="T84" fmla="*/ 55 w 171"/>
                  <a:gd name="T85" fmla="*/ 91 h 115"/>
                  <a:gd name="T86" fmla="*/ 50 w 171"/>
                  <a:gd name="T87" fmla="*/ 88 h 115"/>
                  <a:gd name="T88" fmla="*/ 48 w 171"/>
                  <a:gd name="T89" fmla="*/ 81 h 115"/>
                  <a:gd name="T90" fmla="*/ 43 w 171"/>
                  <a:gd name="T91" fmla="*/ 76 h 115"/>
                  <a:gd name="T92" fmla="*/ 37 w 171"/>
                  <a:gd name="T93" fmla="*/ 71 h 115"/>
                  <a:gd name="T94" fmla="*/ 34 w 171"/>
                  <a:gd name="T95" fmla="*/ 66 h 115"/>
                  <a:gd name="T96" fmla="*/ 28 w 171"/>
                  <a:gd name="T97" fmla="*/ 61 h 115"/>
                  <a:gd name="T98" fmla="*/ 21 w 171"/>
                  <a:gd name="T99" fmla="*/ 54 h 115"/>
                  <a:gd name="T100" fmla="*/ 14 w 171"/>
                  <a:gd name="T101" fmla="*/ 49 h 115"/>
                  <a:gd name="T102" fmla="*/ 9 w 171"/>
                  <a:gd name="T103" fmla="*/ 47 h 115"/>
                  <a:gd name="T104" fmla="*/ 2 w 171"/>
                  <a:gd name="T105" fmla="*/ 42 h 115"/>
                  <a:gd name="T106" fmla="*/ 2 w 171"/>
                  <a:gd name="T107" fmla="*/ 35 h 115"/>
                  <a:gd name="T108" fmla="*/ 4 w 171"/>
                  <a:gd name="T109" fmla="*/ 27 h 115"/>
                  <a:gd name="T110" fmla="*/ 7 w 171"/>
                  <a:gd name="T111" fmla="*/ 22 h 115"/>
                  <a:gd name="T112" fmla="*/ 9 w 171"/>
                  <a:gd name="T113" fmla="*/ 15 h 115"/>
                  <a:gd name="T114" fmla="*/ 11 w 171"/>
                  <a:gd name="T115" fmla="*/ 8 h 11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71"/>
                  <a:gd name="T175" fmla="*/ 0 h 115"/>
                  <a:gd name="T176" fmla="*/ 171 w 171"/>
                  <a:gd name="T177" fmla="*/ 115 h 11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71" h="115">
                    <a:moveTo>
                      <a:pt x="11" y="0"/>
                    </a:move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62" y="0"/>
                    </a:lnTo>
                    <a:lnTo>
                      <a:pt x="65" y="0"/>
                    </a:lnTo>
                    <a:lnTo>
                      <a:pt x="73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7" y="3"/>
                    </a:lnTo>
                    <a:lnTo>
                      <a:pt x="118" y="3"/>
                    </a:lnTo>
                    <a:lnTo>
                      <a:pt x="122" y="3"/>
                    </a:lnTo>
                    <a:lnTo>
                      <a:pt x="124" y="3"/>
                    </a:lnTo>
                    <a:lnTo>
                      <a:pt x="127" y="3"/>
                    </a:lnTo>
                    <a:lnTo>
                      <a:pt x="129" y="3"/>
                    </a:lnTo>
                    <a:lnTo>
                      <a:pt x="132" y="3"/>
                    </a:lnTo>
                    <a:lnTo>
                      <a:pt x="134" y="3"/>
                    </a:lnTo>
                    <a:lnTo>
                      <a:pt x="140" y="3"/>
                    </a:lnTo>
                    <a:lnTo>
                      <a:pt x="141" y="3"/>
                    </a:lnTo>
                    <a:lnTo>
                      <a:pt x="145" y="3"/>
                    </a:lnTo>
                    <a:lnTo>
                      <a:pt x="147" y="3"/>
                    </a:lnTo>
                    <a:lnTo>
                      <a:pt x="150" y="3"/>
                    </a:lnTo>
                    <a:lnTo>
                      <a:pt x="154" y="3"/>
                    </a:lnTo>
                    <a:lnTo>
                      <a:pt x="155" y="3"/>
                    </a:lnTo>
                    <a:lnTo>
                      <a:pt x="157" y="3"/>
                    </a:lnTo>
                    <a:lnTo>
                      <a:pt x="159" y="3"/>
                    </a:lnTo>
                    <a:lnTo>
                      <a:pt x="161" y="3"/>
                    </a:lnTo>
                    <a:lnTo>
                      <a:pt x="162" y="3"/>
                    </a:lnTo>
                    <a:lnTo>
                      <a:pt x="164" y="3"/>
                    </a:lnTo>
                    <a:lnTo>
                      <a:pt x="166" y="3"/>
                    </a:lnTo>
                    <a:lnTo>
                      <a:pt x="171" y="3"/>
                    </a:lnTo>
                    <a:lnTo>
                      <a:pt x="171" y="5"/>
                    </a:lnTo>
                    <a:lnTo>
                      <a:pt x="171" y="8"/>
                    </a:lnTo>
                    <a:lnTo>
                      <a:pt x="171" y="10"/>
                    </a:lnTo>
                    <a:lnTo>
                      <a:pt x="171" y="12"/>
                    </a:lnTo>
                    <a:lnTo>
                      <a:pt x="171" y="17"/>
                    </a:lnTo>
                    <a:lnTo>
                      <a:pt x="171" y="20"/>
                    </a:lnTo>
                    <a:lnTo>
                      <a:pt x="171" y="22"/>
                    </a:lnTo>
                    <a:lnTo>
                      <a:pt x="171" y="25"/>
                    </a:lnTo>
                    <a:lnTo>
                      <a:pt x="171" y="27"/>
                    </a:lnTo>
                    <a:lnTo>
                      <a:pt x="171" y="30"/>
                    </a:lnTo>
                    <a:lnTo>
                      <a:pt x="171" y="32"/>
                    </a:lnTo>
                    <a:lnTo>
                      <a:pt x="171" y="35"/>
                    </a:lnTo>
                    <a:lnTo>
                      <a:pt x="171" y="39"/>
                    </a:lnTo>
                    <a:lnTo>
                      <a:pt x="171" y="42"/>
                    </a:lnTo>
                    <a:lnTo>
                      <a:pt x="171" y="44"/>
                    </a:lnTo>
                    <a:lnTo>
                      <a:pt x="171" y="47"/>
                    </a:lnTo>
                    <a:lnTo>
                      <a:pt x="171" y="49"/>
                    </a:lnTo>
                    <a:lnTo>
                      <a:pt x="171" y="52"/>
                    </a:lnTo>
                    <a:lnTo>
                      <a:pt x="171" y="54"/>
                    </a:lnTo>
                    <a:lnTo>
                      <a:pt x="171" y="57"/>
                    </a:lnTo>
                    <a:lnTo>
                      <a:pt x="171" y="59"/>
                    </a:lnTo>
                    <a:lnTo>
                      <a:pt x="171" y="61"/>
                    </a:lnTo>
                    <a:lnTo>
                      <a:pt x="171" y="64"/>
                    </a:lnTo>
                    <a:lnTo>
                      <a:pt x="171" y="66"/>
                    </a:lnTo>
                    <a:lnTo>
                      <a:pt x="171" y="69"/>
                    </a:lnTo>
                    <a:lnTo>
                      <a:pt x="171" y="71"/>
                    </a:lnTo>
                    <a:lnTo>
                      <a:pt x="171" y="74"/>
                    </a:lnTo>
                    <a:lnTo>
                      <a:pt x="171" y="79"/>
                    </a:lnTo>
                    <a:lnTo>
                      <a:pt x="171" y="84"/>
                    </a:lnTo>
                    <a:lnTo>
                      <a:pt x="171" y="86"/>
                    </a:lnTo>
                    <a:lnTo>
                      <a:pt x="171" y="88"/>
                    </a:lnTo>
                    <a:lnTo>
                      <a:pt x="171" y="93"/>
                    </a:lnTo>
                    <a:lnTo>
                      <a:pt x="171" y="98"/>
                    </a:lnTo>
                    <a:lnTo>
                      <a:pt x="171" y="103"/>
                    </a:lnTo>
                    <a:lnTo>
                      <a:pt x="171" y="105"/>
                    </a:lnTo>
                    <a:lnTo>
                      <a:pt x="171" y="110"/>
                    </a:lnTo>
                    <a:lnTo>
                      <a:pt x="171" y="113"/>
                    </a:lnTo>
                    <a:lnTo>
                      <a:pt x="171" y="115"/>
                    </a:lnTo>
                    <a:lnTo>
                      <a:pt x="169" y="115"/>
                    </a:lnTo>
                    <a:lnTo>
                      <a:pt x="168" y="115"/>
                    </a:lnTo>
                    <a:lnTo>
                      <a:pt x="166" y="115"/>
                    </a:lnTo>
                    <a:lnTo>
                      <a:pt x="161" y="115"/>
                    </a:lnTo>
                    <a:lnTo>
                      <a:pt x="157" y="115"/>
                    </a:lnTo>
                    <a:lnTo>
                      <a:pt x="155" y="115"/>
                    </a:lnTo>
                    <a:lnTo>
                      <a:pt x="154" y="115"/>
                    </a:lnTo>
                    <a:lnTo>
                      <a:pt x="152" y="115"/>
                    </a:lnTo>
                    <a:lnTo>
                      <a:pt x="150" y="115"/>
                    </a:lnTo>
                    <a:lnTo>
                      <a:pt x="148" y="115"/>
                    </a:lnTo>
                    <a:lnTo>
                      <a:pt x="145" y="115"/>
                    </a:lnTo>
                    <a:lnTo>
                      <a:pt x="141" y="115"/>
                    </a:lnTo>
                    <a:lnTo>
                      <a:pt x="138" y="115"/>
                    </a:lnTo>
                    <a:lnTo>
                      <a:pt x="136" y="115"/>
                    </a:lnTo>
                    <a:lnTo>
                      <a:pt x="134" y="115"/>
                    </a:lnTo>
                    <a:lnTo>
                      <a:pt x="132" y="115"/>
                    </a:lnTo>
                    <a:lnTo>
                      <a:pt x="131" y="115"/>
                    </a:lnTo>
                    <a:lnTo>
                      <a:pt x="129" y="115"/>
                    </a:lnTo>
                    <a:lnTo>
                      <a:pt x="125" y="113"/>
                    </a:lnTo>
                    <a:lnTo>
                      <a:pt x="124" y="113"/>
                    </a:lnTo>
                    <a:lnTo>
                      <a:pt x="122" y="110"/>
                    </a:lnTo>
                    <a:lnTo>
                      <a:pt x="120" y="110"/>
                    </a:lnTo>
                    <a:lnTo>
                      <a:pt x="118" y="108"/>
                    </a:lnTo>
                    <a:lnTo>
                      <a:pt x="117" y="108"/>
                    </a:lnTo>
                    <a:lnTo>
                      <a:pt x="115" y="108"/>
                    </a:lnTo>
                    <a:lnTo>
                      <a:pt x="113" y="108"/>
                    </a:lnTo>
                    <a:lnTo>
                      <a:pt x="111" y="108"/>
                    </a:lnTo>
                    <a:lnTo>
                      <a:pt x="110" y="108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102" y="108"/>
                    </a:lnTo>
                    <a:lnTo>
                      <a:pt x="101" y="108"/>
                    </a:lnTo>
                    <a:lnTo>
                      <a:pt x="99" y="108"/>
                    </a:lnTo>
                    <a:lnTo>
                      <a:pt x="99" y="105"/>
                    </a:lnTo>
                    <a:lnTo>
                      <a:pt x="97" y="105"/>
                    </a:lnTo>
                    <a:lnTo>
                      <a:pt x="95" y="105"/>
                    </a:lnTo>
                    <a:lnTo>
                      <a:pt x="94" y="105"/>
                    </a:lnTo>
                    <a:lnTo>
                      <a:pt x="92" y="105"/>
                    </a:lnTo>
                    <a:lnTo>
                      <a:pt x="90" y="105"/>
                    </a:lnTo>
                    <a:lnTo>
                      <a:pt x="88" y="105"/>
                    </a:lnTo>
                    <a:lnTo>
                      <a:pt x="87" y="105"/>
                    </a:lnTo>
                    <a:lnTo>
                      <a:pt x="85" y="105"/>
                    </a:lnTo>
                    <a:lnTo>
                      <a:pt x="83" y="105"/>
                    </a:lnTo>
                    <a:lnTo>
                      <a:pt x="81" y="105"/>
                    </a:lnTo>
                    <a:lnTo>
                      <a:pt x="80" y="105"/>
                    </a:lnTo>
                    <a:lnTo>
                      <a:pt x="78" y="105"/>
                    </a:lnTo>
                    <a:lnTo>
                      <a:pt x="78" y="103"/>
                    </a:lnTo>
                    <a:lnTo>
                      <a:pt x="76" y="103"/>
                    </a:lnTo>
                    <a:lnTo>
                      <a:pt x="74" y="103"/>
                    </a:lnTo>
                    <a:lnTo>
                      <a:pt x="73" y="103"/>
                    </a:lnTo>
                    <a:lnTo>
                      <a:pt x="71" y="103"/>
                    </a:lnTo>
                    <a:lnTo>
                      <a:pt x="69" y="103"/>
                    </a:lnTo>
                    <a:lnTo>
                      <a:pt x="69" y="105"/>
                    </a:lnTo>
                    <a:lnTo>
                      <a:pt x="67" y="105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5" y="101"/>
                    </a:lnTo>
                    <a:lnTo>
                      <a:pt x="65" y="98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2" y="96"/>
                    </a:lnTo>
                    <a:lnTo>
                      <a:pt x="62" y="93"/>
                    </a:lnTo>
                    <a:lnTo>
                      <a:pt x="60" y="93"/>
                    </a:lnTo>
                    <a:lnTo>
                      <a:pt x="60" y="91"/>
                    </a:lnTo>
                    <a:lnTo>
                      <a:pt x="58" y="91"/>
                    </a:lnTo>
                    <a:lnTo>
                      <a:pt x="58" y="93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91"/>
                    </a:lnTo>
                    <a:lnTo>
                      <a:pt x="53" y="91"/>
                    </a:lnTo>
                    <a:lnTo>
                      <a:pt x="53" y="88"/>
                    </a:lnTo>
                    <a:lnTo>
                      <a:pt x="51" y="88"/>
                    </a:lnTo>
                    <a:lnTo>
                      <a:pt x="50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48" y="84"/>
                    </a:lnTo>
                    <a:lnTo>
                      <a:pt x="48" y="81"/>
                    </a:lnTo>
                    <a:lnTo>
                      <a:pt x="48" y="79"/>
                    </a:lnTo>
                    <a:lnTo>
                      <a:pt x="46" y="79"/>
                    </a:lnTo>
                    <a:lnTo>
                      <a:pt x="44" y="76"/>
                    </a:lnTo>
                    <a:lnTo>
                      <a:pt x="43" y="76"/>
                    </a:lnTo>
                    <a:lnTo>
                      <a:pt x="43" y="74"/>
                    </a:lnTo>
                    <a:lnTo>
                      <a:pt x="41" y="74"/>
                    </a:lnTo>
                    <a:lnTo>
                      <a:pt x="39" y="74"/>
                    </a:lnTo>
                    <a:lnTo>
                      <a:pt x="37" y="71"/>
                    </a:lnTo>
                    <a:lnTo>
                      <a:pt x="35" y="71"/>
                    </a:lnTo>
                    <a:lnTo>
                      <a:pt x="35" y="69"/>
                    </a:lnTo>
                    <a:lnTo>
                      <a:pt x="34" y="69"/>
                    </a:lnTo>
                    <a:lnTo>
                      <a:pt x="34" y="66"/>
                    </a:lnTo>
                    <a:lnTo>
                      <a:pt x="32" y="66"/>
                    </a:lnTo>
                    <a:lnTo>
                      <a:pt x="32" y="64"/>
                    </a:lnTo>
                    <a:lnTo>
                      <a:pt x="30" y="64"/>
                    </a:lnTo>
                    <a:lnTo>
                      <a:pt x="28" y="61"/>
                    </a:lnTo>
                    <a:lnTo>
                      <a:pt x="27" y="59"/>
                    </a:lnTo>
                    <a:lnTo>
                      <a:pt x="25" y="59"/>
                    </a:lnTo>
                    <a:lnTo>
                      <a:pt x="23" y="57"/>
                    </a:lnTo>
                    <a:lnTo>
                      <a:pt x="21" y="54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2"/>
                    </a:lnTo>
                    <a:lnTo>
                      <a:pt x="14" y="49"/>
                    </a:lnTo>
                    <a:lnTo>
                      <a:pt x="13" y="49"/>
                    </a:lnTo>
                    <a:lnTo>
                      <a:pt x="11" y="49"/>
                    </a:lnTo>
                    <a:lnTo>
                      <a:pt x="11" y="47"/>
                    </a:lnTo>
                    <a:lnTo>
                      <a:pt x="9" y="47"/>
                    </a:lnTo>
                    <a:lnTo>
                      <a:pt x="7" y="47"/>
                    </a:lnTo>
                    <a:lnTo>
                      <a:pt x="5" y="44"/>
                    </a:lnTo>
                    <a:lnTo>
                      <a:pt x="4" y="44"/>
                    </a:lnTo>
                    <a:lnTo>
                      <a:pt x="2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2" y="35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4" y="30"/>
                    </a:lnTo>
                    <a:lnTo>
                      <a:pt x="4" y="27"/>
                    </a:lnTo>
                    <a:lnTo>
                      <a:pt x="5" y="27"/>
                    </a:lnTo>
                    <a:lnTo>
                      <a:pt x="5" y="25"/>
                    </a:lnTo>
                    <a:lnTo>
                      <a:pt x="7" y="25"/>
                    </a:lnTo>
                    <a:lnTo>
                      <a:pt x="7" y="22"/>
                    </a:lnTo>
                    <a:lnTo>
                      <a:pt x="7" y="20"/>
                    </a:lnTo>
                    <a:lnTo>
                      <a:pt x="7" y="17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5" name="Freeform 143"/>
              <p:cNvSpPr>
                <a:spLocks/>
              </p:cNvSpPr>
              <p:nvPr/>
            </p:nvSpPr>
            <p:spPr bwMode="auto">
              <a:xfrm>
                <a:off x="2171" y="3247"/>
                <a:ext cx="171" cy="115"/>
              </a:xfrm>
              <a:custGeom>
                <a:avLst/>
                <a:gdLst>
                  <a:gd name="T0" fmla="*/ 16 w 171"/>
                  <a:gd name="T1" fmla="*/ 0 h 115"/>
                  <a:gd name="T2" fmla="*/ 28 w 171"/>
                  <a:gd name="T3" fmla="*/ 0 h 115"/>
                  <a:gd name="T4" fmla="*/ 35 w 171"/>
                  <a:gd name="T5" fmla="*/ 0 h 115"/>
                  <a:gd name="T6" fmla="*/ 43 w 171"/>
                  <a:gd name="T7" fmla="*/ 0 h 115"/>
                  <a:gd name="T8" fmla="*/ 50 w 171"/>
                  <a:gd name="T9" fmla="*/ 0 h 115"/>
                  <a:gd name="T10" fmla="*/ 62 w 171"/>
                  <a:gd name="T11" fmla="*/ 0 h 115"/>
                  <a:gd name="T12" fmla="*/ 80 w 171"/>
                  <a:gd name="T13" fmla="*/ 0 h 115"/>
                  <a:gd name="T14" fmla="*/ 90 w 171"/>
                  <a:gd name="T15" fmla="*/ 0 h 115"/>
                  <a:gd name="T16" fmla="*/ 102 w 171"/>
                  <a:gd name="T17" fmla="*/ 0 h 115"/>
                  <a:gd name="T18" fmla="*/ 110 w 171"/>
                  <a:gd name="T19" fmla="*/ 0 h 115"/>
                  <a:gd name="T20" fmla="*/ 118 w 171"/>
                  <a:gd name="T21" fmla="*/ 3 h 115"/>
                  <a:gd name="T22" fmla="*/ 129 w 171"/>
                  <a:gd name="T23" fmla="*/ 3 h 115"/>
                  <a:gd name="T24" fmla="*/ 141 w 171"/>
                  <a:gd name="T25" fmla="*/ 3 h 115"/>
                  <a:gd name="T26" fmla="*/ 154 w 171"/>
                  <a:gd name="T27" fmla="*/ 3 h 115"/>
                  <a:gd name="T28" fmla="*/ 161 w 171"/>
                  <a:gd name="T29" fmla="*/ 3 h 115"/>
                  <a:gd name="T30" fmla="*/ 171 w 171"/>
                  <a:gd name="T31" fmla="*/ 3 h 115"/>
                  <a:gd name="T32" fmla="*/ 171 w 171"/>
                  <a:gd name="T33" fmla="*/ 12 h 115"/>
                  <a:gd name="T34" fmla="*/ 171 w 171"/>
                  <a:gd name="T35" fmla="*/ 25 h 115"/>
                  <a:gd name="T36" fmla="*/ 171 w 171"/>
                  <a:gd name="T37" fmla="*/ 35 h 115"/>
                  <a:gd name="T38" fmla="*/ 171 w 171"/>
                  <a:gd name="T39" fmla="*/ 47 h 115"/>
                  <a:gd name="T40" fmla="*/ 171 w 171"/>
                  <a:gd name="T41" fmla="*/ 57 h 115"/>
                  <a:gd name="T42" fmla="*/ 171 w 171"/>
                  <a:gd name="T43" fmla="*/ 66 h 115"/>
                  <a:gd name="T44" fmla="*/ 171 w 171"/>
                  <a:gd name="T45" fmla="*/ 79 h 115"/>
                  <a:gd name="T46" fmla="*/ 171 w 171"/>
                  <a:gd name="T47" fmla="*/ 93 h 115"/>
                  <a:gd name="T48" fmla="*/ 171 w 171"/>
                  <a:gd name="T49" fmla="*/ 110 h 115"/>
                  <a:gd name="T50" fmla="*/ 168 w 171"/>
                  <a:gd name="T51" fmla="*/ 115 h 115"/>
                  <a:gd name="T52" fmla="*/ 155 w 171"/>
                  <a:gd name="T53" fmla="*/ 115 h 115"/>
                  <a:gd name="T54" fmla="*/ 148 w 171"/>
                  <a:gd name="T55" fmla="*/ 115 h 115"/>
                  <a:gd name="T56" fmla="*/ 136 w 171"/>
                  <a:gd name="T57" fmla="*/ 115 h 115"/>
                  <a:gd name="T58" fmla="*/ 129 w 171"/>
                  <a:gd name="T59" fmla="*/ 115 h 115"/>
                  <a:gd name="T60" fmla="*/ 120 w 171"/>
                  <a:gd name="T61" fmla="*/ 110 h 115"/>
                  <a:gd name="T62" fmla="*/ 113 w 171"/>
                  <a:gd name="T63" fmla="*/ 108 h 115"/>
                  <a:gd name="T64" fmla="*/ 106 w 171"/>
                  <a:gd name="T65" fmla="*/ 108 h 115"/>
                  <a:gd name="T66" fmla="*/ 99 w 171"/>
                  <a:gd name="T67" fmla="*/ 108 h 115"/>
                  <a:gd name="T68" fmla="*/ 94 w 171"/>
                  <a:gd name="T69" fmla="*/ 105 h 115"/>
                  <a:gd name="T70" fmla="*/ 87 w 171"/>
                  <a:gd name="T71" fmla="*/ 105 h 115"/>
                  <a:gd name="T72" fmla="*/ 80 w 171"/>
                  <a:gd name="T73" fmla="*/ 105 h 115"/>
                  <a:gd name="T74" fmla="*/ 74 w 171"/>
                  <a:gd name="T75" fmla="*/ 103 h 115"/>
                  <a:gd name="T76" fmla="*/ 69 w 171"/>
                  <a:gd name="T77" fmla="*/ 105 h 115"/>
                  <a:gd name="T78" fmla="*/ 65 w 171"/>
                  <a:gd name="T79" fmla="*/ 101 h 115"/>
                  <a:gd name="T80" fmla="*/ 62 w 171"/>
                  <a:gd name="T81" fmla="*/ 96 h 115"/>
                  <a:gd name="T82" fmla="*/ 58 w 171"/>
                  <a:gd name="T83" fmla="*/ 91 h 115"/>
                  <a:gd name="T84" fmla="*/ 55 w 171"/>
                  <a:gd name="T85" fmla="*/ 91 h 115"/>
                  <a:gd name="T86" fmla="*/ 50 w 171"/>
                  <a:gd name="T87" fmla="*/ 88 h 115"/>
                  <a:gd name="T88" fmla="*/ 48 w 171"/>
                  <a:gd name="T89" fmla="*/ 81 h 115"/>
                  <a:gd name="T90" fmla="*/ 43 w 171"/>
                  <a:gd name="T91" fmla="*/ 76 h 115"/>
                  <a:gd name="T92" fmla="*/ 37 w 171"/>
                  <a:gd name="T93" fmla="*/ 71 h 115"/>
                  <a:gd name="T94" fmla="*/ 34 w 171"/>
                  <a:gd name="T95" fmla="*/ 66 h 115"/>
                  <a:gd name="T96" fmla="*/ 28 w 171"/>
                  <a:gd name="T97" fmla="*/ 61 h 115"/>
                  <a:gd name="T98" fmla="*/ 21 w 171"/>
                  <a:gd name="T99" fmla="*/ 54 h 115"/>
                  <a:gd name="T100" fmla="*/ 14 w 171"/>
                  <a:gd name="T101" fmla="*/ 49 h 115"/>
                  <a:gd name="T102" fmla="*/ 9 w 171"/>
                  <a:gd name="T103" fmla="*/ 47 h 115"/>
                  <a:gd name="T104" fmla="*/ 2 w 171"/>
                  <a:gd name="T105" fmla="*/ 42 h 115"/>
                  <a:gd name="T106" fmla="*/ 2 w 171"/>
                  <a:gd name="T107" fmla="*/ 35 h 115"/>
                  <a:gd name="T108" fmla="*/ 4 w 171"/>
                  <a:gd name="T109" fmla="*/ 27 h 115"/>
                  <a:gd name="T110" fmla="*/ 7 w 171"/>
                  <a:gd name="T111" fmla="*/ 22 h 115"/>
                  <a:gd name="T112" fmla="*/ 9 w 171"/>
                  <a:gd name="T113" fmla="*/ 15 h 115"/>
                  <a:gd name="T114" fmla="*/ 11 w 171"/>
                  <a:gd name="T115" fmla="*/ 8 h 115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71"/>
                  <a:gd name="T175" fmla="*/ 0 h 115"/>
                  <a:gd name="T176" fmla="*/ 171 w 171"/>
                  <a:gd name="T177" fmla="*/ 115 h 115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71" h="115">
                    <a:moveTo>
                      <a:pt x="11" y="0"/>
                    </a:move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62" y="0"/>
                    </a:lnTo>
                    <a:lnTo>
                      <a:pt x="65" y="0"/>
                    </a:lnTo>
                    <a:lnTo>
                      <a:pt x="73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7" y="3"/>
                    </a:lnTo>
                    <a:lnTo>
                      <a:pt x="118" y="3"/>
                    </a:lnTo>
                    <a:lnTo>
                      <a:pt x="122" y="3"/>
                    </a:lnTo>
                    <a:lnTo>
                      <a:pt x="124" y="3"/>
                    </a:lnTo>
                    <a:lnTo>
                      <a:pt x="127" y="3"/>
                    </a:lnTo>
                    <a:lnTo>
                      <a:pt x="129" y="3"/>
                    </a:lnTo>
                    <a:lnTo>
                      <a:pt x="132" y="3"/>
                    </a:lnTo>
                    <a:lnTo>
                      <a:pt x="134" y="3"/>
                    </a:lnTo>
                    <a:lnTo>
                      <a:pt x="140" y="3"/>
                    </a:lnTo>
                    <a:lnTo>
                      <a:pt x="141" y="3"/>
                    </a:lnTo>
                    <a:lnTo>
                      <a:pt x="145" y="3"/>
                    </a:lnTo>
                    <a:lnTo>
                      <a:pt x="147" y="3"/>
                    </a:lnTo>
                    <a:lnTo>
                      <a:pt x="150" y="3"/>
                    </a:lnTo>
                    <a:lnTo>
                      <a:pt x="154" y="3"/>
                    </a:lnTo>
                    <a:lnTo>
                      <a:pt x="155" y="3"/>
                    </a:lnTo>
                    <a:lnTo>
                      <a:pt x="157" y="3"/>
                    </a:lnTo>
                    <a:lnTo>
                      <a:pt x="159" y="3"/>
                    </a:lnTo>
                    <a:lnTo>
                      <a:pt x="161" y="3"/>
                    </a:lnTo>
                    <a:lnTo>
                      <a:pt x="162" y="3"/>
                    </a:lnTo>
                    <a:lnTo>
                      <a:pt x="164" y="3"/>
                    </a:lnTo>
                    <a:lnTo>
                      <a:pt x="166" y="3"/>
                    </a:lnTo>
                    <a:lnTo>
                      <a:pt x="171" y="3"/>
                    </a:lnTo>
                    <a:lnTo>
                      <a:pt x="171" y="5"/>
                    </a:lnTo>
                    <a:lnTo>
                      <a:pt x="171" y="8"/>
                    </a:lnTo>
                    <a:lnTo>
                      <a:pt x="171" y="10"/>
                    </a:lnTo>
                    <a:lnTo>
                      <a:pt x="171" y="12"/>
                    </a:lnTo>
                    <a:lnTo>
                      <a:pt x="171" y="17"/>
                    </a:lnTo>
                    <a:lnTo>
                      <a:pt x="171" y="20"/>
                    </a:lnTo>
                    <a:lnTo>
                      <a:pt x="171" y="22"/>
                    </a:lnTo>
                    <a:lnTo>
                      <a:pt x="171" y="25"/>
                    </a:lnTo>
                    <a:lnTo>
                      <a:pt x="171" y="27"/>
                    </a:lnTo>
                    <a:lnTo>
                      <a:pt x="171" y="30"/>
                    </a:lnTo>
                    <a:lnTo>
                      <a:pt x="171" y="32"/>
                    </a:lnTo>
                    <a:lnTo>
                      <a:pt x="171" y="35"/>
                    </a:lnTo>
                    <a:lnTo>
                      <a:pt x="171" y="39"/>
                    </a:lnTo>
                    <a:lnTo>
                      <a:pt x="171" y="42"/>
                    </a:lnTo>
                    <a:lnTo>
                      <a:pt x="171" y="44"/>
                    </a:lnTo>
                    <a:lnTo>
                      <a:pt x="171" y="47"/>
                    </a:lnTo>
                    <a:lnTo>
                      <a:pt x="171" y="49"/>
                    </a:lnTo>
                    <a:lnTo>
                      <a:pt x="171" y="52"/>
                    </a:lnTo>
                    <a:lnTo>
                      <a:pt x="171" y="54"/>
                    </a:lnTo>
                    <a:lnTo>
                      <a:pt x="171" y="57"/>
                    </a:lnTo>
                    <a:lnTo>
                      <a:pt x="171" y="59"/>
                    </a:lnTo>
                    <a:lnTo>
                      <a:pt x="171" y="61"/>
                    </a:lnTo>
                    <a:lnTo>
                      <a:pt x="171" y="64"/>
                    </a:lnTo>
                    <a:lnTo>
                      <a:pt x="171" y="66"/>
                    </a:lnTo>
                    <a:lnTo>
                      <a:pt x="171" y="69"/>
                    </a:lnTo>
                    <a:lnTo>
                      <a:pt x="171" y="71"/>
                    </a:lnTo>
                    <a:lnTo>
                      <a:pt x="171" y="74"/>
                    </a:lnTo>
                    <a:lnTo>
                      <a:pt x="171" y="79"/>
                    </a:lnTo>
                    <a:lnTo>
                      <a:pt x="171" y="84"/>
                    </a:lnTo>
                    <a:lnTo>
                      <a:pt x="171" y="86"/>
                    </a:lnTo>
                    <a:lnTo>
                      <a:pt x="171" y="88"/>
                    </a:lnTo>
                    <a:lnTo>
                      <a:pt x="171" y="93"/>
                    </a:lnTo>
                    <a:lnTo>
                      <a:pt x="171" y="98"/>
                    </a:lnTo>
                    <a:lnTo>
                      <a:pt x="171" y="103"/>
                    </a:lnTo>
                    <a:lnTo>
                      <a:pt x="171" y="105"/>
                    </a:lnTo>
                    <a:lnTo>
                      <a:pt x="171" y="110"/>
                    </a:lnTo>
                    <a:lnTo>
                      <a:pt x="171" y="113"/>
                    </a:lnTo>
                    <a:lnTo>
                      <a:pt x="171" y="115"/>
                    </a:lnTo>
                    <a:lnTo>
                      <a:pt x="169" y="115"/>
                    </a:lnTo>
                    <a:lnTo>
                      <a:pt x="168" y="115"/>
                    </a:lnTo>
                    <a:lnTo>
                      <a:pt x="166" y="115"/>
                    </a:lnTo>
                    <a:lnTo>
                      <a:pt x="161" y="115"/>
                    </a:lnTo>
                    <a:lnTo>
                      <a:pt x="157" y="115"/>
                    </a:lnTo>
                    <a:lnTo>
                      <a:pt x="155" y="115"/>
                    </a:lnTo>
                    <a:lnTo>
                      <a:pt x="154" y="115"/>
                    </a:lnTo>
                    <a:lnTo>
                      <a:pt x="152" y="115"/>
                    </a:lnTo>
                    <a:lnTo>
                      <a:pt x="150" y="115"/>
                    </a:lnTo>
                    <a:lnTo>
                      <a:pt x="148" y="115"/>
                    </a:lnTo>
                    <a:lnTo>
                      <a:pt x="145" y="115"/>
                    </a:lnTo>
                    <a:lnTo>
                      <a:pt x="141" y="115"/>
                    </a:lnTo>
                    <a:lnTo>
                      <a:pt x="138" y="115"/>
                    </a:lnTo>
                    <a:lnTo>
                      <a:pt x="136" y="115"/>
                    </a:lnTo>
                    <a:lnTo>
                      <a:pt x="134" y="115"/>
                    </a:lnTo>
                    <a:lnTo>
                      <a:pt x="132" y="115"/>
                    </a:lnTo>
                    <a:lnTo>
                      <a:pt x="131" y="115"/>
                    </a:lnTo>
                    <a:lnTo>
                      <a:pt x="129" y="115"/>
                    </a:lnTo>
                    <a:lnTo>
                      <a:pt x="125" y="113"/>
                    </a:lnTo>
                    <a:lnTo>
                      <a:pt x="124" y="113"/>
                    </a:lnTo>
                    <a:lnTo>
                      <a:pt x="122" y="110"/>
                    </a:lnTo>
                    <a:lnTo>
                      <a:pt x="120" y="110"/>
                    </a:lnTo>
                    <a:lnTo>
                      <a:pt x="118" y="108"/>
                    </a:lnTo>
                    <a:lnTo>
                      <a:pt x="117" y="108"/>
                    </a:lnTo>
                    <a:lnTo>
                      <a:pt x="115" y="108"/>
                    </a:lnTo>
                    <a:lnTo>
                      <a:pt x="113" y="108"/>
                    </a:lnTo>
                    <a:lnTo>
                      <a:pt x="111" y="108"/>
                    </a:lnTo>
                    <a:lnTo>
                      <a:pt x="110" y="108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4" y="108"/>
                    </a:lnTo>
                    <a:lnTo>
                      <a:pt x="102" y="108"/>
                    </a:lnTo>
                    <a:lnTo>
                      <a:pt x="101" y="108"/>
                    </a:lnTo>
                    <a:lnTo>
                      <a:pt x="99" y="108"/>
                    </a:lnTo>
                    <a:lnTo>
                      <a:pt x="99" y="105"/>
                    </a:lnTo>
                    <a:lnTo>
                      <a:pt x="97" y="105"/>
                    </a:lnTo>
                    <a:lnTo>
                      <a:pt x="95" y="105"/>
                    </a:lnTo>
                    <a:lnTo>
                      <a:pt x="94" y="105"/>
                    </a:lnTo>
                    <a:lnTo>
                      <a:pt x="92" y="105"/>
                    </a:lnTo>
                    <a:lnTo>
                      <a:pt x="90" y="105"/>
                    </a:lnTo>
                    <a:lnTo>
                      <a:pt x="88" y="105"/>
                    </a:lnTo>
                    <a:lnTo>
                      <a:pt x="87" y="105"/>
                    </a:lnTo>
                    <a:lnTo>
                      <a:pt x="85" y="105"/>
                    </a:lnTo>
                    <a:lnTo>
                      <a:pt x="83" y="105"/>
                    </a:lnTo>
                    <a:lnTo>
                      <a:pt x="81" y="105"/>
                    </a:lnTo>
                    <a:lnTo>
                      <a:pt x="80" y="105"/>
                    </a:lnTo>
                    <a:lnTo>
                      <a:pt x="78" y="105"/>
                    </a:lnTo>
                    <a:lnTo>
                      <a:pt x="78" y="103"/>
                    </a:lnTo>
                    <a:lnTo>
                      <a:pt x="76" y="103"/>
                    </a:lnTo>
                    <a:lnTo>
                      <a:pt x="74" y="103"/>
                    </a:lnTo>
                    <a:lnTo>
                      <a:pt x="73" y="103"/>
                    </a:lnTo>
                    <a:lnTo>
                      <a:pt x="71" y="103"/>
                    </a:lnTo>
                    <a:lnTo>
                      <a:pt x="69" y="103"/>
                    </a:lnTo>
                    <a:lnTo>
                      <a:pt x="69" y="105"/>
                    </a:lnTo>
                    <a:lnTo>
                      <a:pt x="67" y="105"/>
                    </a:lnTo>
                    <a:lnTo>
                      <a:pt x="65" y="105"/>
                    </a:lnTo>
                    <a:lnTo>
                      <a:pt x="65" y="103"/>
                    </a:lnTo>
                    <a:lnTo>
                      <a:pt x="65" y="101"/>
                    </a:lnTo>
                    <a:lnTo>
                      <a:pt x="65" y="98"/>
                    </a:lnTo>
                    <a:lnTo>
                      <a:pt x="64" y="98"/>
                    </a:lnTo>
                    <a:lnTo>
                      <a:pt x="64" y="96"/>
                    </a:lnTo>
                    <a:lnTo>
                      <a:pt x="62" y="96"/>
                    </a:lnTo>
                    <a:lnTo>
                      <a:pt x="62" y="93"/>
                    </a:lnTo>
                    <a:lnTo>
                      <a:pt x="60" y="93"/>
                    </a:lnTo>
                    <a:lnTo>
                      <a:pt x="60" y="91"/>
                    </a:lnTo>
                    <a:lnTo>
                      <a:pt x="58" y="91"/>
                    </a:lnTo>
                    <a:lnTo>
                      <a:pt x="58" y="93"/>
                    </a:lnTo>
                    <a:lnTo>
                      <a:pt x="57" y="93"/>
                    </a:lnTo>
                    <a:lnTo>
                      <a:pt x="57" y="91"/>
                    </a:lnTo>
                    <a:lnTo>
                      <a:pt x="55" y="91"/>
                    </a:lnTo>
                    <a:lnTo>
                      <a:pt x="53" y="91"/>
                    </a:lnTo>
                    <a:lnTo>
                      <a:pt x="53" y="88"/>
                    </a:lnTo>
                    <a:lnTo>
                      <a:pt x="51" y="88"/>
                    </a:lnTo>
                    <a:lnTo>
                      <a:pt x="50" y="88"/>
                    </a:lnTo>
                    <a:lnTo>
                      <a:pt x="48" y="88"/>
                    </a:lnTo>
                    <a:lnTo>
                      <a:pt x="48" y="86"/>
                    </a:lnTo>
                    <a:lnTo>
                      <a:pt x="48" y="84"/>
                    </a:lnTo>
                    <a:lnTo>
                      <a:pt x="48" y="81"/>
                    </a:lnTo>
                    <a:lnTo>
                      <a:pt x="48" y="79"/>
                    </a:lnTo>
                    <a:lnTo>
                      <a:pt x="46" y="79"/>
                    </a:lnTo>
                    <a:lnTo>
                      <a:pt x="44" y="76"/>
                    </a:lnTo>
                    <a:lnTo>
                      <a:pt x="43" y="76"/>
                    </a:lnTo>
                    <a:lnTo>
                      <a:pt x="43" y="74"/>
                    </a:lnTo>
                    <a:lnTo>
                      <a:pt x="41" y="74"/>
                    </a:lnTo>
                    <a:lnTo>
                      <a:pt x="39" y="74"/>
                    </a:lnTo>
                    <a:lnTo>
                      <a:pt x="37" y="71"/>
                    </a:lnTo>
                    <a:lnTo>
                      <a:pt x="35" y="71"/>
                    </a:lnTo>
                    <a:lnTo>
                      <a:pt x="35" y="69"/>
                    </a:lnTo>
                    <a:lnTo>
                      <a:pt x="34" y="69"/>
                    </a:lnTo>
                    <a:lnTo>
                      <a:pt x="34" y="66"/>
                    </a:lnTo>
                    <a:lnTo>
                      <a:pt x="32" y="66"/>
                    </a:lnTo>
                    <a:lnTo>
                      <a:pt x="32" y="64"/>
                    </a:lnTo>
                    <a:lnTo>
                      <a:pt x="30" y="64"/>
                    </a:lnTo>
                    <a:lnTo>
                      <a:pt x="28" y="61"/>
                    </a:lnTo>
                    <a:lnTo>
                      <a:pt x="27" y="59"/>
                    </a:lnTo>
                    <a:lnTo>
                      <a:pt x="25" y="59"/>
                    </a:lnTo>
                    <a:lnTo>
                      <a:pt x="23" y="57"/>
                    </a:lnTo>
                    <a:lnTo>
                      <a:pt x="21" y="54"/>
                    </a:lnTo>
                    <a:lnTo>
                      <a:pt x="20" y="54"/>
                    </a:lnTo>
                    <a:lnTo>
                      <a:pt x="18" y="52"/>
                    </a:lnTo>
                    <a:lnTo>
                      <a:pt x="16" y="52"/>
                    </a:lnTo>
                    <a:lnTo>
                      <a:pt x="14" y="49"/>
                    </a:lnTo>
                    <a:lnTo>
                      <a:pt x="13" y="49"/>
                    </a:lnTo>
                    <a:lnTo>
                      <a:pt x="11" y="49"/>
                    </a:lnTo>
                    <a:lnTo>
                      <a:pt x="11" y="47"/>
                    </a:lnTo>
                    <a:lnTo>
                      <a:pt x="9" y="47"/>
                    </a:lnTo>
                    <a:lnTo>
                      <a:pt x="7" y="47"/>
                    </a:lnTo>
                    <a:lnTo>
                      <a:pt x="5" y="44"/>
                    </a:lnTo>
                    <a:lnTo>
                      <a:pt x="4" y="44"/>
                    </a:lnTo>
                    <a:lnTo>
                      <a:pt x="2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2" y="35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4" y="30"/>
                    </a:lnTo>
                    <a:lnTo>
                      <a:pt x="4" y="27"/>
                    </a:lnTo>
                    <a:lnTo>
                      <a:pt x="5" y="27"/>
                    </a:lnTo>
                    <a:lnTo>
                      <a:pt x="5" y="25"/>
                    </a:lnTo>
                    <a:lnTo>
                      <a:pt x="7" y="25"/>
                    </a:lnTo>
                    <a:lnTo>
                      <a:pt x="7" y="22"/>
                    </a:lnTo>
                    <a:lnTo>
                      <a:pt x="7" y="20"/>
                    </a:lnTo>
                    <a:lnTo>
                      <a:pt x="7" y="17"/>
                    </a:lnTo>
                    <a:lnTo>
                      <a:pt x="9" y="17"/>
                    </a:lnTo>
                    <a:lnTo>
                      <a:pt x="9" y="15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1" y="10"/>
                    </a:lnTo>
                    <a:lnTo>
                      <a:pt x="11" y="8"/>
                    </a:lnTo>
                    <a:lnTo>
                      <a:pt x="11" y="5"/>
                    </a:lnTo>
                    <a:lnTo>
                      <a:pt x="11" y="3"/>
                    </a:lnTo>
                    <a:lnTo>
                      <a:pt x="11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6" name="Freeform 144"/>
              <p:cNvSpPr>
                <a:spLocks/>
              </p:cNvSpPr>
              <p:nvPr/>
            </p:nvSpPr>
            <p:spPr bwMode="auto">
              <a:xfrm>
                <a:off x="2464" y="3250"/>
                <a:ext cx="185" cy="93"/>
              </a:xfrm>
              <a:custGeom>
                <a:avLst/>
                <a:gdLst>
                  <a:gd name="T0" fmla="*/ 5 w 185"/>
                  <a:gd name="T1" fmla="*/ 0 h 93"/>
                  <a:gd name="T2" fmla="*/ 21 w 185"/>
                  <a:gd name="T3" fmla="*/ 0 h 93"/>
                  <a:gd name="T4" fmla="*/ 33 w 185"/>
                  <a:gd name="T5" fmla="*/ 0 h 93"/>
                  <a:gd name="T6" fmla="*/ 37 w 185"/>
                  <a:gd name="T7" fmla="*/ 0 h 93"/>
                  <a:gd name="T8" fmla="*/ 42 w 185"/>
                  <a:gd name="T9" fmla="*/ 0 h 93"/>
                  <a:gd name="T10" fmla="*/ 44 w 185"/>
                  <a:gd name="T11" fmla="*/ 0 h 93"/>
                  <a:gd name="T12" fmla="*/ 46 w 185"/>
                  <a:gd name="T13" fmla="*/ 0 h 93"/>
                  <a:gd name="T14" fmla="*/ 47 w 185"/>
                  <a:gd name="T15" fmla="*/ 0 h 93"/>
                  <a:gd name="T16" fmla="*/ 51 w 185"/>
                  <a:gd name="T17" fmla="*/ 0 h 93"/>
                  <a:gd name="T18" fmla="*/ 56 w 185"/>
                  <a:gd name="T19" fmla="*/ 0 h 93"/>
                  <a:gd name="T20" fmla="*/ 67 w 185"/>
                  <a:gd name="T21" fmla="*/ 0 h 93"/>
                  <a:gd name="T22" fmla="*/ 76 w 185"/>
                  <a:gd name="T23" fmla="*/ 0 h 93"/>
                  <a:gd name="T24" fmla="*/ 93 w 185"/>
                  <a:gd name="T25" fmla="*/ 0 h 93"/>
                  <a:gd name="T26" fmla="*/ 107 w 185"/>
                  <a:gd name="T27" fmla="*/ 0 h 93"/>
                  <a:gd name="T28" fmla="*/ 120 w 185"/>
                  <a:gd name="T29" fmla="*/ 0 h 93"/>
                  <a:gd name="T30" fmla="*/ 129 w 185"/>
                  <a:gd name="T31" fmla="*/ 0 h 93"/>
                  <a:gd name="T32" fmla="*/ 139 w 185"/>
                  <a:gd name="T33" fmla="*/ 0 h 93"/>
                  <a:gd name="T34" fmla="*/ 148 w 185"/>
                  <a:gd name="T35" fmla="*/ 0 h 93"/>
                  <a:gd name="T36" fmla="*/ 155 w 185"/>
                  <a:gd name="T37" fmla="*/ 0 h 93"/>
                  <a:gd name="T38" fmla="*/ 171 w 185"/>
                  <a:gd name="T39" fmla="*/ 0 h 93"/>
                  <a:gd name="T40" fmla="*/ 185 w 185"/>
                  <a:gd name="T41" fmla="*/ 0 h 93"/>
                  <a:gd name="T42" fmla="*/ 185 w 185"/>
                  <a:gd name="T43" fmla="*/ 32 h 93"/>
                  <a:gd name="T44" fmla="*/ 185 w 185"/>
                  <a:gd name="T45" fmla="*/ 51 h 93"/>
                  <a:gd name="T46" fmla="*/ 185 w 185"/>
                  <a:gd name="T47" fmla="*/ 63 h 93"/>
                  <a:gd name="T48" fmla="*/ 185 w 185"/>
                  <a:gd name="T49" fmla="*/ 88 h 93"/>
                  <a:gd name="T50" fmla="*/ 185 w 185"/>
                  <a:gd name="T51" fmla="*/ 88 h 93"/>
                  <a:gd name="T52" fmla="*/ 174 w 185"/>
                  <a:gd name="T53" fmla="*/ 90 h 93"/>
                  <a:gd name="T54" fmla="*/ 167 w 185"/>
                  <a:gd name="T55" fmla="*/ 93 h 93"/>
                  <a:gd name="T56" fmla="*/ 162 w 185"/>
                  <a:gd name="T57" fmla="*/ 90 h 93"/>
                  <a:gd name="T58" fmla="*/ 153 w 185"/>
                  <a:gd name="T59" fmla="*/ 90 h 93"/>
                  <a:gd name="T60" fmla="*/ 146 w 185"/>
                  <a:gd name="T61" fmla="*/ 93 h 93"/>
                  <a:gd name="T62" fmla="*/ 134 w 185"/>
                  <a:gd name="T63" fmla="*/ 93 h 93"/>
                  <a:gd name="T64" fmla="*/ 120 w 185"/>
                  <a:gd name="T65" fmla="*/ 90 h 93"/>
                  <a:gd name="T66" fmla="*/ 107 w 185"/>
                  <a:gd name="T67" fmla="*/ 90 h 93"/>
                  <a:gd name="T68" fmla="*/ 97 w 185"/>
                  <a:gd name="T69" fmla="*/ 90 h 93"/>
                  <a:gd name="T70" fmla="*/ 92 w 185"/>
                  <a:gd name="T71" fmla="*/ 90 h 93"/>
                  <a:gd name="T72" fmla="*/ 84 w 185"/>
                  <a:gd name="T73" fmla="*/ 93 h 93"/>
                  <a:gd name="T74" fmla="*/ 76 w 185"/>
                  <a:gd name="T75" fmla="*/ 93 h 93"/>
                  <a:gd name="T76" fmla="*/ 70 w 185"/>
                  <a:gd name="T77" fmla="*/ 93 h 93"/>
                  <a:gd name="T78" fmla="*/ 62 w 185"/>
                  <a:gd name="T79" fmla="*/ 93 h 93"/>
                  <a:gd name="T80" fmla="*/ 46 w 185"/>
                  <a:gd name="T81" fmla="*/ 93 h 93"/>
                  <a:gd name="T82" fmla="*/ 37 w 185"/>
                  <a:gd name="T83" fmla="*/ 93 h 93"/>
                  <a:gd name="T84" fmla="*/ 26 w 185"/>
                  <a:gd name="T85" fmla="*/ 93 h 93"/>
                  <a:gd name="T86" fmla="*/ 14 w 185"/>
                  <a:gd name="T87" fmla="*/ 93 h 93"/>
                  <a:gd name="T88" fmla="*/ 0 w 185"/>
                  <a:gd name="T89" fmla="*/ 83 h 93"/>
                  <a:gd name="T90" fmla="*/ 0 w 185"/>
                  <a:gd name="T91" fmla="*/ 66 h 93"/>
                  <a:gd name="T92" fmla="*/ 0 w 185"/>
                  <a:gd name="T93" fmla="*/ 54 h 93"/>
                  <a:gd name="T94" fmla="*/ 0 w 185"/>
                  <a:gd name="T95" fmla="*/ 44 h 93"/>
                  <a:gd name="T96" fmla="*/ 0 w 185"/>
                  <a:gd name="T97" fmla="*/ 36 h 93"/>
                  <a:gd name="T98" fmla="*/ 0 w 185"/>
                  <a:gd name="T99" fmla="*/ 24 h 93"/>
                  <a:gd name="T100" fmla="*/ 0 w 185"/>
                  <a:gd name="T101" fmla="*/ 14 h 93"/>
                  <a:gd name="T102" fmla="*/ 0 w 185"/>
                  <a:gd name="T103" fmla="*/ 12 h 93"/>
                  <a:gd name="T104" fmla="*/ 0 w 185"/>
                  <a:gd name="T105" fmla="*/ 12 h 93"/>
                  <a:gd name="T106" fmla="*/ 0 w 185"/>
                  <a:gd name="T107" fmla="*/ 0 h 9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5"/>
                  <a:gd name="T163" fmla="*/ 0 h 93"/>
                  <a:gd name="T164" fmla="*/ 185 w 185"/>
                  <a:gd name="T165" fmla="*/ 93 h 93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5" h="93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88" y="0"/>
                    </a:lnTo>
                    <a:lnTo>
                      <a:pt x="93" y="0"/>
                    </a:lnTo>
                    <a:lnTo>
                      <a:pt x="97" y="0"/>
                    </a:lnTo>
                    <a:lnTo>
                      <a:pt x="102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7" y="0"/>
                    </a:lnTo>
                    <a:lnTo>
                      <a:pt x="139" y="0"/>
                    </a:lnTo>
                    <a:lnTo>
                      <a:pt x="143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1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62" y="0"/>
                    </a:lnTo>
                    <a:lnTo>
                      <a:pt x="164" y="0"/>
                    </a:lnTo>
                    <a:lnTo>
                      <a:pt x="166" y="0"/>
                    </a:lnTo>
                    <a:lnTo>
                      <a:pt x="169" y="0"/>
                    </a:lnTo>
                    <a:lnTo>
                      <a:pt x="171" y="0"/>
                    </a:lnTo>
                    <a:lnTo>
                      <a:pt x="173" y="0"/>
                    </a:lnTo>
                    <a:lnTo>
                      <a:pt x="174" y="0"/>
                    </a:lnTo>
                    <a:lnTo>
                      <a:pt x="176" y="0"/>
                    </a:lnTo>
                    <a:lnTo>
                      <a:pt x="180" y="0"/>
                    </a:lnTo>
                    <a:lnTo>
                      <a:pt x="181" y="0"/>
                    </a:lnTo>
                    <a:lnTo>
                      <a:pt x="185" y="0"/>
                    </a:lnTo>
                    <a:lnTo>
                      <a:pt x="185" y="9"/>
                    </a:lnTo>
                    <a:lnTo>
                      <a:pt x="185" y="12"/>
                    </a:lnTo>
                    <a:lnTo>
                      <a:pt x="185" y="14"/>
                    </a:lnTo>
                    <a:lnTo>
                      <a:pt x="185" y="19"/>
                    </a:lnTo>
                    <a:lnTo>
                      <a:pt x="185" y="29"/>
                    </a:lnTo>
                    <a:lnTo>
                      <a:pt x="185" y="32"/>
                    </a:lnTo>
                    <a:lnTo>
                      <a:pt x="185" y="34"/>
                    </a:lnTo>
                    <a:lnTo>
                      <a:pt x="185" y="36"/>
                    </a:lnTo>
                    <a:lnTo>
                      <a:pt x="185" y="41"/>
                    </a:lnTo>
                    <a:lnTo>
                      <a:pt x="185" y="49"/>
                    </a:lnTo>
                    <a:lnTo>
                      <a:pt x="185" y="51"/>
                    </a:lnTo>
                    <a:lnTo>
                      <a:pt x="185" y="56"/>
                    </a:lnTo>
                    <a:lnTo>
                      <a:pt x="185" y="58"/>
                    </a:lnTo>
                    <a:lnTo>
                      <a:pt x="185" y="61"/>
                    </a:lnTo>
                    <a:lnTo>
                      <a:pt x="185" y="63"/>
                    </a:lnTo>
                    <a:lnTo>
                      <a:pt x="185" y="66"/>
                    </a:lnTo>
                    <a:lnTo>
                      <a:pt x="185" y="68"/>
                    </a:lnTo>
                    <a:lnTo>
                      <a:pt x="185" y="81"/>
                    </a:lnTo>
                    <a:lnTo>
                      <a:pt x="185" y="83"/>
                    </a:lnTo>
                    <a:lnTo>
                      <a:pt x="185" y="88"/>
                    </a:lnTo>
                    <a:lnTo>
                      <a:pt x="185" y="93"/>
                    </a:lnTo>
                    <a:lnTo>
                      <a:pt x="181" y="93"/>
                    </a:lnTo>
                    <a:lnTo>
                      <a:pt x="180" y="93"/>
                    </a:lnTo>
                    <a:lnTo>
                      <a:pt x="176" y="90"/>
                    </a:lnTo>
                    <a:lnTo>
                      <a:pt x="176" y="93"/>
                    </a:lnTo>
                    <a:lnTo>
                      <a:pt x="174" y="90"/>
                    </a:lnTo>
                    <a:lnTo>
                      <a:pt x="173" y="93"/>
                    </a:lnTo>
                    <a:lnTo>
                      <a:pt x="171" y="93"/>
                    </a:lnTo>
                    <a:lnTo>
                      <a:pt x="169" y="93"/>
                    </a:lnTo>
                    <a:lnTo>
                      <a:pt x="167" y="93"/>
                    </a:lnTo>
                    <a:lnTo>
                      <a:pt x="167" y="90"/>
                    </a:lnTo>
                    <a:lnTo>
                      <a:pt x="166" y="90"/>
                    </a:lnTo>
                    <a:lnTo>
                      <a:pt x="164" y="93"/>
                    </a:lnTo>
                    <a:lnTo>
                      <a:pt x="162" y="90"/>
                    </a:lnTo>
                    <a:lnTo>
                      <a:pt x="160" y="93"/>
                    </a:lnTo>
                    <a:lnTo>
                      <a:pt x="159" y="93"/>
                    </a:lnTo>
                    <a:lnTo>
                      <a:pt x="157" y="93"/>
                    </a:lnTo>
                    <a:lnTo>
                      <a:pt x="153" y="90"/>
                    </a:lnTo>
                    <a:lnTo>
                      <a:pt x="153" y="93"/>
                    </a:lnTo>
                    <a:lnTo>
                      <a:pt x="150" y="93"/>
                    </a:lnTo>
                    <a:lnTo>
                      <a:pt x="148" y="93"/>
                    </a:lnTo>
                    <a:lnTo>
                      <a:pt x="146" y="93"/>
                    </a:lnTo>
                    <a:lnTo>
                      <a:pt x="143" y="93"/>
                    </a:lnTo>
                    <a:lnTo>
                      <a:pt x="141" y="93"/>
                    </a:lnTo>
                    <a:lnTo>
                      <a:pt x="139" y="93"/>
                    </a:lnTo>
                    <a:lnTo>
                      <a:pt x="137" y="93"/>
                    </a:lnTo>
                    <a:lnTo>
                      <a:pt x="136" y="93"/>
                    </a:lnTo>
                    <a:lnTo>
                      <a:pt x="134" y="93"/>
                    </a:lnTo>
                    <a:lnTo>
                      <a:pt x="134" y="90"/>
                    </a:lnTo>
                    <a:lnTo>
                      <a:pt x="129" y="90"/>
                    </a:lnTo>
                    <a:lnTo>
                      <a:pt x="127" y="90"/>
                    </a:lnTo>
                    <a:lnTo>
                      <a:pt x="123" y="90"/>
                    </a:lnTo>
                    <a:lnTo>
                      <a:pt x="120" y="90"/>
                    </a:lnTo>
                    <a:lnTo>
                      <a:pt x="113" y="90"/>
                    </a:lnTo>
                    <a:lnTo>
                      <a:pt x="109" y="90"/>
                    </a:lnTo>
                    <a:lnTo>
                      <a:pt x="107" y="90"/>
                    </a:lnTo>
                    <a:lnTo>
                      <a:pt x="106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97" y="90"/>
                    </a:lnTo>
                    <a:lnTo>
                      <a:pt x="95" y="90"/>
                    </a:lnTo>
                    <a:lnTo>
                      <a:pt x="93" y="90"/>
                    </a:lnTo>
                    <a:lnTo>
                      <a:pt x="92" y="90"/>
                    </a:lnTo>
                    <a:lnTo>
                      <a:pt x="90" y="93"/>
                    </a:lnTo>
                    <a:lnTo>
                      <a:pt x="88" y="93"/>
                    </a:lnTo>
                    <a:lnTo>
                      <a:pt x="84" y="93"/>
                    </a:lnTo>
                    <a:lnTo>
                      <a:pt x="83" y="93"/>
                    </a:lnTo>
                    <a:lnTo>
                      <a:pt x="81" y="93"/>
                    </a:lnTo>
                    <a:lnTo>
                      <a:pt x="79" y="93"/>
                    </a:lnTo>
                    <a:lnTo>
                      <a:pt x="77" y="93"/>
                    </a:lnTo>
                    <a:lnTo>
                      <a:pt x="76" y="93"/>
                    </a:lnTo>
                    <a:lnTo>
                      <a:pt x="74" y="93"/>
                    </a:lnTo>
                    <a:lnTo>
                      <a:pt x="70" y="93"/>
                    </a:lnTo>
                    <a:lnTo>
                      <a:pt x="67" y="93"/>
                    </a:lnTo>
                    <a:lnTo>
                      <a:pt x="63" y="93"/>
                    </a:lnTo>
                    <a:lnTo>
                      <a:pt x="62" y="93"/>
                    </a:lnTo>
                    <a:lnTo>
                      <a:pt x="58" y="93"/>
                    </a:lnTo>
                    <a:lnTo>
                      <a:pt x="54" y="93"/>
                    </a:lnTo>
                    <a:lnTo>
                      <a:pt x="51" y="93"/>
                    </a:lnTo>
                    <a:lnTo>
                      <a:pt x="49" y="93"/>
                    </a:lnTo>
                    <a:lnTo>
                      <a:pt x="46" y="93"/>
                    </a:lnTo>
                    <a:lnTo>
                      <a:pt x="42" y="93"/>
                    </a:lnTo>
                    <a:lnTo>
                      <a:pt x="39" y="93"/>
                    </a:lnTo>
                    <a:lnTo>
                      <a:pt x="37" y="93"/>
                    </a:lnTo>
                    <a:lnTo>
                      <a:pt x="33" y="93"/>
                    </a:lnTo>
                    <a:lnTo>
                      <a:pt x="32" y="93"/>
                    </a:lnTo>
                    <a:lnTo>
                      <a:pt x="28" y="93"/>
                    </a:lnTo>
                    <a:lnTo>
                      <a:pt x="26" y="93"/>
                    </a:lnTo>
                    <a:lnTo>
                      <a:pt x="25" y="93"/>
                    </a:lnTo>
                    <a:lnTo>
                      <a:pt x="23" y="93"/>
                    </a:lnTo>
                    <a:lnTo>
                      <a:pt x="19" y="93"/>
                    </a:lnTo>
                    <a:lnTo>
                      <a:pt x="16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7" y="93"/>
                    </a:lnTo>
                    <a:lnTo>
                      <a:pt x="5" y="90"/>
                    </a:lnTo>
                    <a:lnTo>
                      <a:pt x="0" y="90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7" name="Freeform 145"/>
              <p:cNvSpPr>
                <a:spLocks/>
              </p:cNvSpPr>
              <p:nvPr/>
            </p:nvSpPr>
            <p:spPr bwMode="auto">
              <a:xfrm>
                <a:off x="2464" y="3250"/>
                <a:ext cx="185" cy="93"/>
              </a:xfrm>
              <a:custGeom>
                <a:avLst/>
                <a:gdLst>
                  <a:gd name="T0" fmla="*/ 5 w 185"/>
                  <a:gd name="T1" fmla="*/ 0 h 93"/>
                  <a:gd name="T2" fmla="*/ 21 w 185"/>
                  <a:gd name="T3" fmla="*/ 0 h 93"/>
                  <a:gd name="T4" fmla="*/ 33 w 185"/>
                  <a:gd name="T5" fmla="*/ 0 h 93"/>
                  <a:gd name="T6" fmla="*/ 37 w 185"/>
                  <a:gd name="T7" fmla="*/ 0 h 93"/>
                  <a:gd name="T8" fmla="*/ 42 w 185"/>
                  <a:gd name="T9" fmla="*/ 0 h 93"/>
                  <a:gd name="T10" fmla="*/ 44 w 185"/>
                  <a:gd name="T11" fmla="*/ 0 h 93"/>
                  <a:gd name="T12" fmla="*/ 46 w 185"/>
                  <a:gd name="T13" fmla="*/ 0 h 93"/>
                  <a:gd name="T14" fmla="*/ 47 w 185"/>
                  <a:gd name="T15" fmla="*/ 0 h 93"/>
                  <a:gd name="T16" fmla="*/ 51 w 185"/>
                  <a:gd name="T17" fmla="*/ 0 h 93"/>
                  <a:gd name="T18" fmla="*/ 56 w 185"/>
                  <a:gd name="T19" fmla="*/ 0 h 93"/>
                  <a:gd name="T20" fmla="*/ 67 w 185"/>
                  <a:gd name="T21" fmla="*/ 0 h 93"/>
                  <a:gd name="T22" fmla="*/ 76 w 185"/>
                  <a:gd name="T23" fmla="*/ 0 h 93"/>
                  <a:gd name="T24" fmla="*/ 93 w 185"/>
                  <a:gd name="T25" fmla="*/ 0 h 93"/>
                  <a:gd name="T26" fmla="*/ 107 w 185"/>
                  <a:gd name="T27" fmla="*/ 0 h 93"/>
                  <a:gd name="T28" fmla="*/ 120 w 185"/>
                  <a:gd name="T29" fmla="*/ 0 h 93"/>
                  <a:gd name="T30" fmla="*/ 129 w 185"/>
                  <a:gd name="T31" fmla="*/ 0 h 93"/>
                  <a:gd name="T32" fmla="*/ 139 w 185"/>
                  <a:gd name="T33" fmla="*/ 0 h 93"/>
                  <a:gd name="T34" fmla="*/ 148 w 185"/>
                  <a:gd name="T35" fmla="*/ 0 h 93"/>
                  <a:gd name="T36" fmla="*/ 155 w 185"/>
                  <a:gd name="T37" fmla="*/ 0 h 93"/>
                  <a:gd name="T38" fmla="*/ 171 w 185"/>
                  <a:gd name="T39" fmla="*/ 0 h 93"/>
                  <a:gd name="T40" fmla="*/ 185 w 185"/>
                  <a:gd name="T41" fmla="*/ 0 h 93"/>
                  <a:gd name="T42" fmla="*/ 185 w 185"/>
                  <a:gd name="T43" fmla="*/ 32 h 93"/>
                  <a:gd name="T44" fmla="*/ 185 w 185"/>
                  <a:gd name="T45" fmla="*/ 51 h 93"/>
                  <a:gd name="T46" fmla="*/ 185 w 185"/>
                  <a:gd name="T47" fmla="*/ 63 h 93"/>
                  <a:gd name="T48" fmla="*/ 185 w 185"/>
                  <a:gd name="T49" fmla="*/ 88 h 93"/>
                  <a:gd name="T50" fmla="*/ 185 w 185"/>
                  <a:gd name="T51" fmla="*/ 88 h 93"/>
                  <a:gd name="T52" fmla="*/ 174 w 185"/>
                  <a:gd name="T53" fmla="*/ 90 h 93"/>
                  <a:gd name="T54" fmla="*/ 167 w 185"/>
                  <a:gd name="T55" fmla="*/ 93 h 93"/>
                  <a:gd name="T56" fmla="*/ 162 w 185"/>
                  <a:gd name="T57" fmla="*/ 90 h 93"/>
                  <a:gd name="T58" fmla="*/ 153 w 185"/>
                  <a:gd name="T59" fmla="*/ 90 h 93"/>
                  <a:gd name="T60" fmla="*/ 146 w 185"/>
                  <a:gd name="T61" fmla="*/ 93 h 93"/>
                  <a:gd name="T62" fmla="*/ 134 w 185"/>
                  <a:gd name="T63" fmla="*/ 93 h 93"/>
                  <a:gd name="T64" fmla="*/ 120 w 185"/>
                  <a:gd name="T65" fmla="*/ 90 h 93"/>
                  <a:gd name="T66" fmla="*/ 107 w 185"/>
                  <a:gd name="T67" fmla="*/ 90 h 93"/>
                  <a:gd name="T68" fmla="*/ 97 w 185"/>
                  <a:gd name="T69" fmla="*/ 90 h 93"/>
                  <a:gd name="T70" fmla="*/ 92 w 185"/>
                  <a:gd name="T71" fmla="*/ 90 h 93"/>
                  <a:gd name="T72" fmla="*/ 84 w 185"/>
                  <a:gd name="T73" fmla="*/ 93 h 93"/>
                  <a:gd name="T74" fmla="*/ 76 w 185"/>
                  <a:gd name="T75" fmla="*/ 93 h 93"/>
                  <a:gd name="T76" fmla="*/ 70 w 185"/>
                  <a:gd name="T77" fmla="*/ 93 h 93"/>
                  <a:gd name="T78" fmla="*/ 62 w 185"/>
                  <a:gd name="T79" fmla="*/ 93 h 93"/>
                  <a:gd name="T80" fmla="*/ 46 w 185"/>
                  <a:gd name="T81" fmla="*/ 93 h 93"/>
                  <a:gd name="T82" fmla="*/ 37 w 185"/>
                  <a:gd name="T83" fmla="*/ 93 h 93"/>
                  <a:gd name="T84" fmla="*/ 26 w 185"/>
                  <a:gd name="T85" fmla="*/ 93 h 93"/>
                  <a:gd name="T86" fmla="*/ 14 w 185"/>
                  <a:gd name="T87" fmla="*/ 93 h 93"/>
                  <a:gd name="T88" fmla="*/ 0 w 185"/>
                  <a:gd name="T89" fmla="*/ 83 h 93"/>
                  <a:gd name="T90" fmla="*/ 0 w 185"/>
                  <a:gd name="T91" fmla="*/ 66 h 93"/>
                  <a:gd name="T92" fmla="*/ 0 w 185"/>
                  <a:gd name="T93" fmla="*/ 54 h 93"/>
                  <a:gd name="T94" fmla="*/ 0 w 185"/>
                  <a:gd name="T95" fmla="*/ 44 h 93"/>
                  <a:gd name="T96" fmla="*/ 0 w 185"/>
                  <a:gd name="T97" fmla="*/ 36 h 93"/>
                  <a:gd name="T98" fmla="*/ 0 w 185"/>
                  <a:gd name="T99" fmla="*/ 24 h 93"/>
                  <a:gd name="T100" fmla="*/ 0 w 185"/>
                  <a:gd name="T101" fmla="*/ 14 h 93"/>
                  <a:gd name="T102" fmla="*/ 0 w 185"/>
                  <a:gd name="T103" fmla="*/ 12 h 93"/>
                  <a:gd name="T104" fmla="*/ 0 w 185"/>
                  <a:gd name="T105" fmla="*/ 12 h 93"/>
                  <a:gd name="T106" fmla="*/ 0 w 185"/>
                  <a:gd name="T107" fmla="*/ 0 h 9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85"/>
                  <a:gd name="T163" fmla="*/ 0 h 93"/>
                  <a:gd name="T164" fmla="*/ 185 w 185"/>
                  <a:gd name="T165" fmla="*/ 93 h 93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85" h="93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88" y="0"/>
                    </a:lnTo>
                    <a:lnTo>
                      <a:pt x="93" y="0"/>
                    </a:lnTo>
                    <a:lnTo>
                      <a:pt x="97" y="0"/>
                    </a:lnTo>
                    <a:lnTo>
                      <a:pt x="102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20" y="0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7" y="0"/>
                    </a:lnTo>
                    <a:lnTo>
                      <a:pt x="139" y="0"/>
                    </a:lnTo>
                    <a:lnTo>
                      <a:pt x="143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1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62" y="0"/>
                    </a:lnTo>
                    <a:lnTo>
                      <a:pt x="164" y="0"/>
                    </a:lnTo>
                    <a:lnTo>
                      <a:pt x="166" y="0"/>
                    </a:lnTo>
                    <a:lnTo>
                      <a:pt x="169" y="0"/>
                    </a:lnTo>
                    <a:lnTo>
                      <a:pt x="171" y="0"/>
                    </a:lnTo>
                    <a:lnTo>
                      <a:pt x="173" y="0"/>
                    </a:lnTo>
                    <a:lnTo>
                      <a:pt x="174" y="0"/>
                    </a:lnTo>
                    <a:lnTo>
                      <a:pt x="176" y="0"/>
                    </a:lnTo>
                    <a:lnTo>
                      <a:pt x="180" y="0"/>
                    </a:lnTo>
                    <a:lnTo>
                      <a:pt x="181" y="0"/>
                    </a:lnTo>
                    <a:lnTo>
                      <a:pt x="185" y="0"/>
                    </a:lnTo>
                    <a:lnTo>
                      <a:pt x="185" y="9"/>
                    </a:lnTo>
                    <a:lnTo>
                      <a:pt x="185" y="12"/>
                    </a:lnTo>
                    <a:lnTo>
                      <a:pt x="185" y="14"/>
                    </a:lnTo>
                    <a:lnTo>
                      <a:pt x="185" y="19"/>
                    </a:lnTo>
                    <a:lnTo>
                      <a:pt x="185" y="29"/>
                    </a:lnTo>
                    <a:lnTo>
                      <a:pt x="185" y="32"/>
                    </a:lnTo>
                    <a:lnTo>
                      <a:pt x="185" y="34"/>
                    </a:lnTo>
                    <a:lnTo>
                      <a:pt x="185" y="36"/>
                    </a:lnTo>
                    <a:lnTo>
                      <a:pt x="185" y="41"/>
                    </a:lnTo>
                    <a:lnTo>
                      <a:pt x="185" y="49"/>
                    </a:lnTo>
                    <a:lnTo>
                      <a:pt x="185" y="51"/>
                    </a:lnTo>
                    <a:lnTo>
                      <a:pt x="185" y="56"/>
                    </a:lnTo>
                    <a:lnTo>
                      <a:pt x="185" y="58"/>
                    </a:lnTo>
                    <a:lnTo>
                      <a:pt x="185" y="61"/>
                    </a:lnTo>
                    <a:lnTo>
                      <a:pt x="185" y="63"/>
                    </a:lnTo>
                    <a:lnTo>
                      <a:pt x="185" y="66"/>
                    </a:lnTo>
                    <a:lnTo>
                      <a:pt x="185" y="68"/>
                    </a:lnTo>
                    <a:lnTo>
                      <a:pt x="185" y="81"/>
                    </a:lnTo>
                    <a:lnTo>
                      <a:pt x="185" y="83"/>
                    </a:lnTo>
                    <a:lnTo>
                      <a:pt x="185" y="88"/>
                    </a:lnTo>
                    <a:lnTo>
                      <a:pt x="185" y="93"/>
                    </a:lnTo>
                    <a:lnTo>
                      <a:pt x="181" y="93"/>
                    </a:lnTo>
                    <a:lnTo>
                      <a:pt x="180" y="93"/>
                    </a:lnTo>
                    <a:lnTo>
                      <a:pt x="176" y="90"/>
                    </a:lnTo>
                    <a:lnTo>
                      <a:pt x="176" y="93"/>
                    </a:lnTo>
                    <a:lnTo>
                      <a:pt x="174" y="90"/>
                    </a:lnTo>
                    <a:lnTo>
                      <a:pt x="173" y="93"/>
                    </a:lnTo>
                    <a:lnTo>
                      <a:pt x="171" y="93"/>
                    </a:lnTo>
                    <a:lnTo>
                      <a:pt x="169" y="93"/>
                    </a:lnTo>
                    <a:lnTo>
                      <a:pt x="167" y="93"/>
                    </a:lnTo>
                    <a:lnTo>
                      <a:pt x="167" y="90"/>
                    </a:lnTo>
                    <a:lnTo>
                      <a:pt x="166" y="90"/>
                    </a:lnTo>
                    <a:lnTo>
                      <a:pt x="164" y="93"/>
                    </a:lnTo>
                    <a:lnTo>
                      <a:pt x="162" y="90"/>
                    </a:lnTo>
                    <a:lnTo>
                      <a:pt x="160" y="93"/>
                    </a:lnTo>
                    <a:lnTo>
                      <a:pt x="159" y="93"/>
                    </a:lnTo>
                    <a:lnTo>
                      <a:pt x="157" y="93"/>
                    </a:lnTo>
                    <a:lnTo>
                      <a:pt x="153" y="90"/>
                    </a:lnTo>
                    <a:lnTo>
                      <a:pt x="153" y="93"/>
                    </a:lnTo>
                    <a:lnTo>
                      <a:pt x="150" y="93"/>
                    </a:lnTo>
                    <a:lnTo>
                      <a:pt x="148" y="93"/>
                    </a:lnTo>
                    <a:lnTo>
                      <a:pt x="146" y="93"/>
                    </a:lnTo>
                    <a:lnTo>
                      <a:pt x="143" y="93"/>
                    </a:lnTo>
                    <a:lnTo>
                      <a:pt x="141" y="93"/>
                    </a:lnTo>
                    <a:lnTo>
                      <a:pt x="139" y="93"/>
                    </a:lnTo>
                    <a:lnTo>
                      <a:pt x="137" y="93"/>
                    </a:lnTo>
                    <a:lnTo>
                      <a:pt x="136" y="93"/>
                    </a:lnTo>
                    <a:lnTo>
                      <a:pt x="134" y="93"/>
                    </a:lnTo>
                    <a:lnTo>
                      <a:pt x="134" y="90"/>
                    </a:lnTo>
                    <a:lnTo>
                      <a:pt x="129" y="90"/>
                    </a:lnTo>
                    <a:lnTo>
                      <a:pt x="127" y="90"/>
                    </a:lnTo>
                    <a:lnTo>
                      <a:pt x="123" y="90"/>
                    </a:lnTo>
                    <a:lnTo>
                      <a:pt x="120" y="90"/>
                    </a:lnTo>
                    <a:lnTo>
                      <a:pt x="113" y="90"/>
                    </a:lnTo>
                    <a:lnTo>
                      <a:pt x="109" y="90"/>
                    </a:lnTo>
                    <a:lnTo>
                      <a:pt x="107" y="90"/>
                    </a:lnTo>
                    <a:lnTo>
                      <a:pt x="106" y="90"/>
                    </a:lnTo>
                    <a:lnTo>
                      <a:pt x="102" y="90"/>
                    </a:lnTo>
                    <a:lnTo>
                      <a:pt x="100" y="90"/>
                    </a:lnTo>
                    <a:lnTo>
                      <a:pt x="97" y="90"/>
                    </a:lnTo>
                    <a:lnTo>
                      <a:pt x="95" y="90"/>
                    </a:lnTo>
                    <a:lnTo>
                      <a:pt x="93" y="90"/>
                    </a:lnTo>
                    <a:lnTo>
                      <a:pt x="92" y="90"/>
                    </a:lnTo>
                    <a:lnTo>
                      <a:pt x="90" y="93"/>
                    </a:lnTo>
                    <a:lnTo>
                      <a:pt x="88" y="93"/>
                    </a:lnTo>
                    <a:lnTo>
                      <a:pt x="84" y="93"/>
                    </a:lnTo>
                    <a:lnTo>
                      <a:pt x="83" y="93"/>
                    </a:lnTo>
                    <a:lnTo>
                      <a:pt x="81" y="93"/>
                    </a:lnTo>
                    <a:lnTo>
                      <a:pt x="79" y="93"/>
                    </a:lnTo>
                    <a:lnTo>
                      <a:pt x="77" y="93"/>
                    </a:lnTo>
                    <a:lnTo>
                      <a:pt x="76" y="93"/>
                    </a:lnTo>
                    <a:lnTo>
                      <a:pt x="74" y="93"/>
                    </a:lnTo>
                    <a:lnTo>
                      <a:pt x="70" y="93"/>
                    </a:lnTo>
                    <a:lnTo>
                      <a:pt x="67" y="93"/>
                    </a:lnTo>
                    <a:lnTo>
                      <a:pt x="63" y="93"/>
                    </a:lnTo>
                    <a:lnTo>
                      <a:pt x="62" y="93"/>
                    </a:lnTo>
                    <a:lnTo>
                      <a:pt x="58" y="93"/>
                    </a:lnTo>
                    <a:lnTo>
                      <a:pt x="54" y="93"/>
                    </a:lnTo>
                    <a:lnTo>
                      <a:pt x="51" y="93"/>
                    </a:lnTo>
                    <a:lnTo>
                      <a:pt x="49" y="93"/>
                    </a:lnTo>
                    <a:lnTo>
                      <a:pt x="46" y="93"/>
                    </a:lnTo>
                    <a:lnTo>
                      <a:pt x="42" y="93"/>
                    </a:lnTo>
                    <a:lnTo>
                      <a:pt x="39" y="93"/>
                    </a:lnTo>
                    <a:lnTo>
                      <a:pt x="37" y="93"/>
                    </a:lnTo>
                    <a:lnTo>
                      <a:pt x="33" y="93"/>
                    </a:lnTo>
                    <a:lnTo>
                      <a:pt x="32" y="93"/>
                    </a:lnTo>
                    <a:lnTo>
                      <a:pt x="28" y="93"/>
                    </a:lnTo>
                    <a:lnTo>
                      <a:pt x="26" y="93"/>
                    </a:lnTo>
                    <a:lnTo>
                      <a:pt x="25" y="93"/>
                    </a:lnTo>
                    <a:lnTo>
                      <a:pt x="23" y="93"/>
                    </a:lnTo>
                    <a:lnTo>
                      <a:pt x="19" y="93"/>
                    </a:lnTo>
                    <a:lnTo>
                      <a:pt x="16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7" y="93"/>
                    </a:lnTo>
                    <a:lnTo>
                      <a:pt x="5" y="90"/>
                    </a:lnTo>
                    <a:lnTo>
                      <a:pt x="0" y="90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8" name="Freeform 146"/>
              <p:cNvSpPr>
                <a:spLocks/>
              </p:cNvSpPr>
              <p:nvPr/>
            </p:nvSpPr>
            <p:spPr bwMode="auto">
              <a:xfrm>
                <a:off x="2920" y="3311"/>
                <a:ext cx="159" cy="154"/>
              </a:xfrm>
              <a:custGeom>
                <a:avLst/>
                <a:gdLst>
                  <a:gd name="T0" fmla="*/ 159 w 159"/>
                  <a:gd name="T1" fmla="*/ 17 h 154"/>
                  <a:gd name="T2" fmla="*/ 157 w 159"/>
                  <a:gd name="T3" fmla="*/ 32 h 154"/>
                  <a:gd name="T4" fmla="*/ 157 w 159"/>
                  <a:gd name="T5" fmla="*/ 46 h 154"/>
                  <a:gd name="T6" fmla="*/ 159 w 159"/>
                  <a:gd name="T7" fmla="*/ 56 h 154"/>
                  <a:gd name="T8" fmla="*/ 159 w 159"/>
                  <a:gd name="T9" fmla="*/ 73 h 154"/>
                  <a:gd name="T10" fmla="*/ 157 w 159"/>
                  <a:gd name="T11" fmla="*/ 90 h 154"/>
                  <a:gd name="T12" fmla="*/ 157 w 159"/>
                  <a:gd name="T13" fmla="*/ 98 h 154"/>
                  <a:gd name="T14" fmla="*/ 157 w 159"/>
                  <a:gd name="T15" fmla="*/ 117 h 154"/>
                  <a:gd name="T16" fmla="*/ 157 w 159"/>
                  <a:gd name="T17" fmla="*/ 132 h 154"/>
                  <a:gd name="T18" fmla="*/ 157 w 159"/>
                  <a:gd name="T19" fmla="*/ 152 h 154"/>
                  <a:gd name="T20" fmla="*/ 145 w 159"/>
                  <a:gd name="T21" fmla="*/ 154 h 154"/>
                  <a:gd name="T22" fmla="*/ 134 w 159"/>
                  <a:gd name="T23" fmla="*/ 154 h 154"/>
                  <a:gd name="T24" fmla="*/ 122 w 159"/>
                  <a:gd name="T25" fmla="*/ 154 h 154"/>
                  <a:gd name="T26" fmla="*/ 115 w 159"/>
                  <a:gd name="T27" fmla="*/ 154 h 154"/>
                  <a:gd name="T28" fmla="*/ 96 w 159"/>
                  <a:gd name="T29" fmla="*/ 154 h 154"/>
                  <a:gd name="T30" fmla="*/ 88 w 159"/>
                  <a:gd name="T31" fmla="*/ 154 h 154"/>
                  <a:gd name="T32" fmla="*/ 76 w 159"/>
                  <a:gd name="T33" fmla="*/ 154 h 154"/>
                  <a:gd name="T34" fmla="*/ 66 w 159"/>
                  <a:gd name="T35" fmla="*/ 154 h 154"/>
                  <a:gd name="T36" fmla="*/ 62 w 159"/>
                  <a:gd name="T37" fmla="*/ 154 h 154"/>
                  <a:gd name="T38" fmla="*/ 44 w 159"/>
                  <a:gd name="T39" fmla="*/ 154 h 154"/>
                  <a:gd name="T40" fmla="*/ 32 w 159"/>
                  <a:gd name="T41" fmla="*/ 154 h 154"/>
                  <a:gd name="T42" fmla="*/ 32 w 159"/>
                  <a:gd name="T43" fmla="*/ 144 h 154"/>
                  <a:gd name="T44" fmla="*/ 32 w 159"/>
                  <a:gd name="T45" fmla="*/ 134 h 154"/>
                  <a:gd name="T46" fmla="*/ 32 w 159"/>
                  <a:gd name="T47" fmla="*/ 122 h 154"/>
                  <a:gd name="T48" fmla="*/ 32 w 159"/>
                  <a:gd name="T49" fmla="*/ 115 h 154"/>
                  <a:gd name="T50" fmla="*/ 32 w 159"/>
                  <a:gd name="T51" fmla="*/ 113 h 154"/>
                  <a:gd name="T52" fmla="*/ 32 w 159"/>
                  <a:gd name="T53" fmla="*/ 110 h 154"/>
                  <a:gd name="T54" fmla="*/ 30 w 159"/>
                  <a:gd name="T55" fmla="*/ 95 h 154"/>
                  <a:gd name="T56" fmla="*/ 30 w 159"/>
                  <a:gd name="T57" fmla="*/ 86 h 154"/>
                  <a:gd name="T58" fmla="*/ 30 w 159"/>
                  <a:gd name="T59" fmla="*/ 81 h 154"/>
                  <a:gd name="T60" fmla="*/ 30 w 159"/>
                  <a:gd name="T61" fmla="*/ 66 h 154"/>
                  <a:gd name="T62" fmla="*/ 25 w 159"/>
                  <a:gd name="T63" fmla="*/ 61 h 154"/>
                  <a:gd name="T64" fmla="*/ 13 w 159"/>
                  <a:gd name="T65" fmla="*/ 61 h 154"/>
                  <a:gd name="T66" fmla="*/ 2 w 159"/>
                  <a:gd name="T67" fmla="*/ 61 h 154"/>
                  <a:gd name="T68" fmla="*/ 0 w 159"/>
                  <a:gd name="T69" fmla="*/ 46 h 154"/>
                  <a:gd name="T70" fmla="*/ 0 w 159"/>
                  <a:gd name="T71" fmla="*/ 39 h 154"/>
                  <a:gd name="T72" fmla="*/ 0 w 159"/>
                  <a:gd name="T73" fmla="*/ 29 h 154"/>
                  <a:gd name="T74" fmla="*/ 0 w 159"/>
                  <a:gd name="T75" fmla="*/ 20 h 154"/>
                  <a:gd name="T76" fmla="*/ 0 w 159"/>
                  <a:gd name="T77" fmla="*/ 7 h 154"/>
                  <a:gd name="T78" fmla="*/ 11 w 159"/>
                  <a:gd name="T79" fmla="*/ 0 h 154"/>
                  <a:gd name="T80" fmla="*/ 15 w 159"/>
                  <a:gd name="T81" fmla="*/ 0 h 154"/>
                  <a:gd name="T82" fmla="*/ 16 w 159"/>
                  <a:gd name="T83" fmla="*/ 0 h 154"/>
                  <a:gd name="T84" fmla="*/ 18 w 159"/>
                  <a:gd name="T85" fmla="*/ 0 h 154"/>
                  <a:gd name="T86" fmla="*/ 20 w 159"/>
                  <a:gd name="T87" fmla="*/ 0 h 154"/>
                  <a:gd name="T88" fmla="*/ 27 w 159"/>
                  <a:gd name="T89" fmla="*/ 0 h 154"/>
                  <a:gd name="T90" fmla="*/ 34 w 159"/>
                  <a:gd name="T91" fmla="*/ 0 h 154"/>
                  <a:gd name="T92" fmla="*/ 41 w 159"/>
                  <a:gd name="T93" fmla="*/ 0 h 154"/>
                  <a:gd name="T94" fmla="*/ 50 w 159"/>
                  <a:gd name="T95" fmla="*/ 0 h 154"/>
                  <a:gd name="T96" fmla="*/ 60 w 159"/>
                  <a:gd name="T97" fmla="*/ 0 h 154"/>
                  <a:gd name="T98" fmla="*/ 74 w 159"/>
                  <a:gd name="T99" fmla="*/ 0 h 154"/>
                  <a:gd name="T100" fmla="*/ 85 w 159"/>
                  <a:gd name="T101" fmla="*/ 0 h 154"/>
                  <a:gd name="T102" fmla="*/ 90 w 159"/>
                  <a:gd name="T103" fmla="*/ 0 h 154"/>
                  <a:gd name="T104" fmla="*/ 108 w 159"/>
                  <a:gd name="T105" fmla="*/ 0 h 154"/>
                  <a:gd name="T106" fmla="*/ 127 w 159"/>
                  <a:gd name="T107" fmla="*/ 0 h 154"/>
                  <a:gd name="T108" fmla="*/ 140 w 159"/>
                  <a:gd name="T109" fmla="*/ 0 h 154"/>
                  <a:gd name="T110" fmla="*/ 152 w 159"/>
                  <a:gd name="T111" fmla="*/ 0 h 15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59"/>
                  <a:gd name="T169" fmla="*/ 0 h 154"/>
                  <a:gd name="T170" fmla="*/ 159 w 159"/>
                  <a:gd name="T171" fmla="*/ 154 h 15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59" h="154">
                    <a:moveTo>
                      <a:pt x="157" y="0"/>
                    </a:moveTo>
                    <a:lnTo>
                      <a:pt x="157" y="7"/>
                    </a:lnTo>
                    <a:lnTo>
                      <a:pt x="159" y="7"/>
                    </a:lnTo>
                    <a:lnTo>
                      <a:pt x="159" y="10"/>
                    </a:lnTo>
                    <a:lnTo>
                      <a:pt x="159" y="12"/>
                    </a:lnTo>
                    <a:lnTo>
                      <a:pt x="159" y="17"/>
                    </a:lnTo>
                    <a:lnTo>
                      <a:pt x="159" y="20"/>
                    </a:lnTo>
                    <a:lnTo>
                      <a:pt x="159" y="24"/>
                    </a:lnTo>
                    <a:lnTo>
                      <a:pt x="157" y="27"/>
                    </a:lnTo>
                    <a:lnTo>
                      <a:pt x="157" y="29"/>
                    </a:lnTo>
                    <a:lnTo>
                      <a:pt x="157" y="32"/>
                    </a:lnTo>
                    <a:lnTo>
                      <a:pt x="159" y="32"/>
                    </a:lnTo>
                    <a:lnTo>
                      <a:pt x="159" y="34"/>
                    </a:lnTo>
                    <a:lnTo>
                      <a:pt x="159" y="39"/>
                    </a:lnTo>
                    <a:lnTo>
                      <a:pt x="159" y="44"/>
                    </a:lnTo>
                    <a:lnTo>
                      <a:pt x="157" y="46"/>
                    </a:lnTo>
                    <a:lnTo>
                      <a:pt x="157" y="49"/>
                    </a:lnTo>
                    <a:lnTo>
                      <a:pt x="159" y="51"/>
                    </a:lnTo>
                    <a:lnTo>
                      <a:pt x="159" y="54"/>
                    </a:lnTo>
                    <a:lnTo>
                      <a:pt x="159" y="56"/>
                    </a:lnTo>
                    <a:lnTo>
                      <a:pt x="159" y="61"/>
                    </a:lnTo>
                    <a:lnTo>
                      <a:pt x="159" y="64"/>
                    </a:lnTo>
                    <a:lnTo>
                      <a:pt x="159" y="66"/>
                    </a:lnTo>
                    <a:lnTo>
                      <a:pt x="159" y="71"/>
                    </a:lnTo>
                    <a:lnTo>
                      <a:pt x="159" y="73"/>
                    </a:lnTo>
                    <a:lnTo>
                      <a:pt x="159" y="76"/>
                    </a:lnTo>
                    <a:lnTo>
                      <a:pt x="159" y="81"/>
                    </a:lnTo>
                    <a:lnTo>
                      <a:pt x="157" y="86"/>
                    </a:lnTo>
                    <a:lnTo>
                      <a:pt x="157" y="90"/>
                    </a:lnTo>
                    <a:lnTo>
                      <a:pt x="157" y="93"/>
                    </a:lnTo>
                    <a:lnTo>
                      <a:pt x="157" y="98"/>
                    </a:lnTo>
                    <a:lnTo>
                      <a:pt x="157" y="105"/>
                    </a:lnTo>
                    <a:lnTo>
                      <a:pt x="157" y="108"/>
                    </a:lnTo>
                    <a:lnTo>
                      <a:pt x="157" y="110"/>
                    </a:lnTo>
                    <a:lnTo>
                      <a:pt x="157" y="115"/>
                    </a:lnTo>
                    <a:lnTo>
                      <a:pt x="157" y="117"/>
                    </a:lnTo>
                    <a:lnTo>
                      <a:pt x="157" y="120"/>
                    </a:lnTo>
                    <a:lnTo>
                      <a:pt x="157" y="122"/>
                    </a:lnTo>
                    <a:lnTo>
                      <a:pt x="157" y="125"/>
                    </a:lnTo>
                    <a:lnTo>
                      <a:pt x="157" y="127"/>
                    </a:lnTo>
                    <a:lnTo>
                      <a:pt x="157" y="130"/>
                    </a:lnTo>
                    <a:lnTo>
                      <a:pt x="157" y="132"/>
                    </a:lnTo>
                    <a:lnTo>
                      <a:pt x="157" y="134"/>
                    </a:lnTo>
                    <a:lnTo>
                      <a:pt x="157" y="139"/>
                    </a:lnTo>
                    <a:lnTo>
                      <a:pt x="157" y="144"/>
                    </a:lnTo>
                    <a:lnTo>
                      <a:pt x="157" y="147"/>
                    </a:lnTo>
                    <a:lnTo>
                      <a:pt x="157" y="149"/>
                    </a:lnTo>
                    <a:lnTo>
                      <a:pt x="157" y="152"/>
                    </a:lnTo>
                    <a:lnTo>
                      <a:pt x="157" y="154"/>
                    </a:lnTo>
                    <a:lnTo>
                      <a:pt x="152" y="154"/>
                    </a:lnTo>
                    <a:lnTo>
                      <a:pt x="150" y="154"/>
                    </a:lnTo>
                    <a:lnTo>
                      <a:pt x="145" y="154"/>
                    </a:lnTo>
                    <a:lnTo>
                      <a:pt x="143" y="154"/>
                    </a:lnTo>
                    <a:lnTo>
                      <a:pt x="140" y="154"/>
                    </a:lnTo>
                    <a:lnTo>
                      <a:pt x="138" y="154"/>
                    </a:lnTo>
                    <a:lnTo>
                      <a:pt x="136" y="154"/>
                    </a:lnTo>
                    <a:lnTo>
                      <a:pt x="134" y="154"/>
                    </a:lnTo>
                    <a:lnTo>
                      <a:pt x="129" y="154"/>
                    </a:lnTo>
                    <a:lnTo>
                      <a:pt x="127" y="154"/>
                    </a:lnTo>
                    <a:lnTo>
                      <a:pt x="126" y="154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17" y="154"/>
                    </a:lnTo>
                    <a:lnTo>
                      <a:pt x="115" y="154"/>
                    </a:lnTo>
                    <a:lnTo>
                      <a:pt x="111" y="154"/>
                    </a:lnTo>
                    <a:lnTo>
                      <a:pt x="106" y="154"/>
                    </a:lnTo>
                    <a:lnTo>
                      <a:pt x="103" y="154"/>
                    </a:lnTo>
                    <a:lnTo>
                      <a:pt x="101" y="154"/>
                    </a:lnTo>
                    <a:lnTo>
                      <a:pt x="97" y="154"/>
                    </a:lnTo>
                    <a:lnTo>
                      <a:pt x="96" y="154"/>
                    </a:lnTo>
                    <a:lnTo>
                      <a:pt x="94" y="154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3" y="154"/>
                    </a:lnTo>
                    <a:lnTo>
                      <a:pt x="81" y="154"/>
                    </a:lnTo>
                    <a:lnTo>
                      <a:pt x="76" y="154"/>
                    </a:lnTo>
                    <a:lnTo>
                      <a:pt x="71" y="154"/>
                    </a:lnTo>
                    <a:lnTo>
                      <a:pt x="67" y="154"/>
                    </a:lnTo>
                    <a:lnTo>
                      <a:pt x="66" y="154"/>
                    </a:lnTo>
                    <a:lnTo>
                      <a:pt x="64" y="154"/>
                    </a:lnTo>
                    <a:lnTo>
                      <a:pt x="62" y="154"/>
                    </a:lnTo>
                    <a:lnTo>
                      <a:pt x="57" y="154"/>
                    </a:lnTo>
                    <a:lnTo>
                      <a:pt x="51" y="154"/>
                    </a:lnTo>
                    <a:lnTo>
                      <a:pt x="50" y="154"/>
                    </a:lnTo>
                    <a:lnTo>
                      <a:pt x="48" y="154"/>
                    </a:lnTo>
                    <a:lnTo>
                      <a:pt x="46" y="154"/>
                    </a:lnTo>
                    <a:lnTo>
                      <a:pt x="44" y="154"/>
                    </a:lnTo>
                    <a:lnTo>
                      <a:pt x="43" y="154"/>
                    </a:lnTo>
                    <a:lnTo>
                      <a:pt x="37" y="154"/>
                    </a:lnTo>
                    <a:lnTo>
                      <a:pt x="36" y="154"/>
                    </a:lnTo>
                    <a:lnTo>
                      <a:pt x="34" y="154"/>
                    </a:lnTo>
                    <a:lnTo>
                      <a:pt x="32" y="154"/>
                    </a:lnTo>
                    <a:lnTo>
                      <a:pt x="32" y="152"/>
                    </a:lnTo>
                    <a:lnTo>
                      <a:pt x="32" y="149"/>
                    </a:lnTo>
                    <a:lnTo>
                      <a:pt x="32" y="147"/>
                    </a:lnTo>
                    <a:lnTo>
                      <a:pt x="32" y="144"/>
                    </a:lnTo>
                    <a:lnTo>
                      <a:pt x="32" y="142"/>
                    </a:lnTo>
                    <a:lnTo>
                      <a:pt x="32" y="137"/>
                    </a:lnTo>
                    <a:lnTo>
                      <a:pt x="32" y="134"/>
                    </a:lnTo>
                    <a:lnTo>
                      <a:pt x="32" y="132"/>
                    </a:lnTo>
                    <a:lnTo>
                      <a:pt x="32" y="130"/>
                    </a:lnTo>
                    <a:lnTo>
                      <a:pt x="32" y="127"/>
                    </a:lnTo>
                    <a:lnTo>
                      <a:pt x="32" y="125"/>
                    </a:lnTo>
                    <a:lnTo>
                      <a:pt x="32" y="122"/>
                    </a:lnTo>
                    <a:lnTo>
                      <a:pt x="32" y="120"/>
                    </a:lnTo>
                    <a:lnTo>
                      <a:pt x="32" y="117"/>
                    </a:lnTo>
                    <a:lnTo>
                      <a:pt x="32" y="115"/>
                    </a:lnTo>
                    <a:lnTo>
                      <a:pt x="32" y="113"/>
                    </a:lnTo>
                    <a:lnTo>
                      <a:pt x="32" y="110"/>
                    </a:lnTo>
                    <a:lnTo>
                      <a:pt x="32" y="108"/>
                    </a:lnTo>
                    <a:lnTo>
                      <a:pt x="32" y="103"/>
                    </a:lnTo>
                    <a:lnTo>
                      <a:pt x="32" y="100"/>
                    </a:lnTo>
                    <a:lnTo>
                      <a:pt x="30" y="98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0" y="90"/>
                    </a:lnTo>
                    <a:lnTo>
                      <a:pt x="30" y="86"/>
                    </a:lnTo>
                    <a:lnTo>
                      <a:pt x="30" y="83"/>
                    </a:lnTo>
                    <a:lnTo>
                      <a:pt x="30" y="81"/>
                    </a:lnTo>
                    <a:lnTo>
                      <a:pt x="30" y="78"/>
                    </a:lnTo>
                    <a:lnTo>
                      <a:pt x="30" y="76"/>
                    </a:lnTo>
                    <a:lnTo>
                      <a:pt x="30" y="71"/>
                    </a:lnTo>
                    <a:lnTo>
                      <a:pt x="30" y="66"/>
                    </a:lnTo>
                    <a:lnTo>
                      <a:pt x="30" y="64"/>
                    </a:lnTo>
                    <a:lnTo>
                      <a:pt x="30" y="61"/>
                    </a:lnTo>
                    <a:lnTo>
                      <a:pt x="27" y="61"/>
                    </a:lnTo>
                    <a:lnTo>
                      <a:pt x="25" y="61"/>
                    </a:lnTo>
                    <a:lnTo>
                      <a:pt x="23" y="61"/>
                    </a:lnTo>
                    <a:lnTo>
                      <a:pt x="22" y="61"/>
                    </a:lnTo>
                    <a:lnTo>
                      <a:pt x="18" y="61"/>
                    </a:lnTo>
                    <a:lnTo>
                      <a:pt x="16" y="61"/>
                    </a:lnTo>
                    <a:lnTo>
                      <a:pt x="15" y="61"/>
                    </a:lnTo>
                    <a:lnTo>
                      <a:pt x="13" y="61"/>
                    </a:lnTo>
                    <a:lnTo>
                      <a:pt x="11" y="61"/>
                    </a:lnTo>
                    <a:lnTo>
                      <a:pt x="9" y="61"/>
                    </a:lnTo>
                    <a:lnTo>
                      <a:pt x="6" y="61"/>
                    </a:lnTo>
                    <a:lnTo>
                      <a:pt x="4" y="61"/>
                    </a:lnTo>
                    <a:lnTo>
                      <a:pt x="2" y="61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1" y="0"/>
                    </a:lnTo>
                    <a:lnTo>
                      <a:pt x="85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9" y="0"/>
                    </a:lnTo>
                    <a:lnTo>
                      <a:pt x="103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3" y="0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7" y="0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6" y="0"/>
                    </a:lnTo>
                    <a:lnTo>
                      <a:pt x="157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799" name="Freeform 147"/>
              <p:cNvSpPr>
                <a:spLocks/>
              </p:cNvSpPr>
              <p:nvPr/>
            </p:nvSpPr>
            <p:spPr bwMode="auto">
              <a:xfrm>
                <a:off x="2920" y="3311"/>
                <a:ext cx="159" cy="154"/>
              </a:xfrm>
              <a:custGeom>
                <a:avLst/>
                <a:gdLst>
                  <a:gd name="T0" fmla="*/ 159 w 159"/>
                  <a:gd name="T1" fmla="*/ 17 h 154"/>
                  <a:gd name="T2" fmla="*/ 157 w 159"/>
                  <a:gd name="T3" fmla="*/ 32 h 154"/>
                  <a:gd name="T4" fmla="*/ 157 w 159"/>
                  <a:gd name="T5" fmla="*/ 46 h 154"/>
                  <a:gd name="T6" fmla="*/ 159 w 159"/>
                  <a:gd name="T7" fmla="*/ 56 h 154"/>
                  <a:gd name="T8" fmla="*/ 159 w 159"/>
                  <a:gd name="T9" fmla="*/ 73 h 154"/>
                  <a:gd name="T10" fmla="*/ 157 w 159"/>
                  <a:gd name="T11" fmla="*/ 90 h 154"/>
                  <a:gd name="T12" fmla="*/ 157 w 159"/>
                  <a:gd name="T13" fmla="*/ 98 h 154"/>
                  <a:gd name="T14" fmla="*/ 157 w 159"/>
                  <a:gd name="T15" fmla="*/ 117 h 154"/>
                  <a:gd name="T16" fmla="*/ 157 w 159"/>
                  <a:gd name="T17" fmla="*/ 132 h 154"/>
                  <a:gd name="T18" fmla="*/ 157 w 159"/>
                  <a:gd name="T19" fmla="*/ 152 h 154"/>
                  <a:gd name="T20" fmla="*/ 145 w 159"/>
                  <a:gd name="T21" fmla="*/ 154 h 154"/>
                  <a:gd name="T22" fmla="*/ 134 w 159"/>
                  <a:gd name="T23" fmla="*/ 154 h 154"/>
                  <a:gd name="T24" fmla="*/ 122 w 159"/>
                  <a:gd name="T25" fmla="*/ 154 h 154"/>
                  <a:gd name="T26" fmla="*/ 115 w 159"/>
                  <a:gd name="T27" fmla="*/ 154 h 154"/>
                  <a:gd name="T28" fmla="*/ 96 w 159"/>
                  <a:gd name="T29" fmla="*/ 154 h 154"/>
                  <a:gd name="T30" fmla="*/ 88 w 159"/>
                  <a:gd name="T31" fmla="*/ 154 h 154"/>
                  <a:gd name="T32" fmla="*/ 76 w 159"/>
                  <a:gd name="T33" fmla="*/ 154 h 154"/>
                  <a:gd name="T34" fmla="*/ 66 w 159"/>
                  <a:gd name="T35" fmla="*/ 154 h 154"/>
                  <a:gd name="T36" fmla="*/ 62 w 159"/>
                  <a:gd name="T37" fmla="*/ 154 h 154"/>
                  <a:gd name="T38" fmla="*/ 44 w 159"/>
                  <a:gd name="T39" fmla="*/ 154 h 154"/>
                  <a:gd name="T40" fmla="*/ 32 w 159"/>
                  <a:gd name="T41" fmla="*/ 154 h 154"/>
                  <a:gd name="T42" fmla="*/ 32 w 159"/>
                  <a:gd name="T43" fmla="*/ 144 h 154"/>
                  <a:gd name="T44" fmla="*/ 32 w 159"/>
                  <a:gd name="T45" fmla="*/ 134 h 154"/>
                  <a:gd name="T46" fmla="*/ 32 w 159"/>
                  <a:gd name="T47" fmla="*/ 122 h 154"/>
                  <a:gd name="T48" fmla="*/ 32 w 159"/>
                  <a:gd name="T49" fmla="*/ 115 h 154"/>
                  <a:gd name="T50" fmla="*/ 32 w 159"/>
                  <a:gd name="T51" fmla="*/ 113 h 154"/>
                  <a:gd name="T52" fmla="*/ 32 w 159"/>
                  <a:gd name="T53" fmla="*/ 110 h 154"/>
                  <a:gd name="T54" fmla="*/ 30 w 159"/>
                  <a:gd name="T55" fmla="*/ 95 h 154"/>
                  <a:gd name="T56" fmla="*/ 30 w 159"/>
                  <a:gd name="T57" fmla="*/ 86 h 154"/>
                  <a:gd name="T58" fmla="*/ 30 w 159"/>
                  <a:gd name="T59" fmla="*/ 81 h 154"/>
                  <a:gd name="T60" fmla="*/ 30 w 159"/>
                  <a:gd name="T61" fmla="*/ 66 h 154"/>
                  <a:gd name="T62" fmla="*/ 25 w 159"/>
                  <a:gd name="T63" fmla="*/ 61 h 154"/>
                  <a:gd name="T64" fmla="*/ 13 w 159"/>
                  <a:gd name="T65" fmla="*/ 61 h 154"/>
                  <a:gd name="T66" fmla="*/ 2 w 159"/>
                  <a:gd name="T67" fmla="*/ 61 h 154"/>
                  <a:gd name="T68" fmla="*/ 0 w 159"/>
                  <a:gd name="T69" fmla="*/ 46 h 154"/>
                  <a:gd name="T70" fmla="*/ 0 w 159"/>
                  <a:gd name="T71" fmla="*/ 39 h 154"/>
                  <a:gd name="T72" fmla="*/ 0 w 159"/>
                  <a:gd name="T73" fmla="*/ 29 h 154"/>
                  <a:gd name="T74" fmla="*/ 0 w 159"/>
                  <a:gd name="T75" fmla="*/ 20 h 154"/>
                  <a:gd name="T76" fmla="*/ 0 w 159"/>
                  <a:gd name="T77" fmla="*/ 7 h 154"/>
                  <a:gd name="T78" fmla="*/ 11 w 159"/>
                  <a:gd name="T79" fmla="*/ 0 h 154"/>
                  <a:gd name="T80" fmla="*/ 15 w 159"/>
                  <a:gd name="T81" fmla="*/ 0 h 154"/>
                  <a:gd name="T82" fmla="*/ 16 w 159"/>
                  <a:gd name="T83" fmla="*/ 0 h 154"/>
                  <a:gd name="T84" fmla="*/ 18 w 159"/>
                  <a:gd name="T85" fmla="*/ 0 h 154"/>
                  <a:gd name="T86" fmla="*/ 20 w 159"/>
                  <a:gd name="T87" fmla="*/ 0 h 154"/>
                  <a:gd name="T88" fmla="*/ 27 w 159"/>
                  <a:gd name="T89" fmla="*/ 0 h 154"/>
                  <a:gd name="T90" fmla="*/ 34 w 159"/>
                  <a:gd name="T91" fmla="*/ 0 h 154"/>
                  <a:gd name="T92" fmla="*/ 41 w 159"/>
                  <a:gd name="T93" fmla="*/ 0 h 154"/>
                  <a:gd name="T94" fmla="*/ 50 w 159"/>
                  <a:gd name="T95" fmla="*/ 0 h 154"/>
                  <a:gd name="T96" fmla="*/ 60 w 159"/>
                  <a:gd name="T97" fmla="*/ 0 h 154"/>
                  <a:gd name="T98" fmla="*/ 74 w 159"/>
                  <a:gd name="T99" fmla="*/ 0 h 154"/>
                  <a:gd name="T100" fmla="*/ 85 w 159"/>
                  <a:gd name="T101" fmla="*/ 0 h 154"/>
                  <a:gd name="T102" fmla="*/ 90 w 159"/>
                  <a:gd name="T103" fmla="*/ 0 h 154"/>
                  <a:gd name="T104" fmla="*/ 108 w 159"/>
                  <a:gd name="T105" fmla="*/ 0 h 154"/>
                  <a:gd name="T106" fmla="*/ 127 w 159"/>
                  <a:gd name="T107" fmla="*/ 0 h 154"/>
                  <a:gd name="T108" fmla="*/ 140 w 159"/>
                  <a:gd name="T109" fmla="*/ 0 h 154"/>
                  <a:gd name="T110" fmla="*/ 152 w 159"/>
                  <a:gd name="T111" fmla="*/ 0 h 15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59"/>
                  <a:gd name="T169" fmla="*/ 0 h 154"/>
                  <a:gd name="T170" fmla="*/ 159 w 159"/>
                  <a:gd name="T171" fmla="*/ 154 h 15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59" h="154">
                    <a:moveTo>
                      <a:pt x="157" y="0"/>
                    </a:moveTo>
                    <a:lnTo>
                      <a:pt x="157" y="7"/>
                    </a:lnTo>
                    <a:lnTo>
                      <a:pt x="159" y="7"/>
                    </a:lnTo>
                    <a:lnTo>
                      <a:pt x="159" y="10"/>
                    </a:lnTo>
                    <a:lnTo>
                      <a:pt x="159" y="12"/>
                    </a:lnTo>
                    <a:lnTo>
                      <a:pt x="159" y="17"/>
                    </a:lnTo>
                    <a:lnTo>
                      <a:pt x="159" y="20"/>
                    </a:lnTo>
                    <a:lnTo>
                      <a:pt x="159" y="24"/>
                    </a:lnTo>
                    <a:lnTo>
                      <a:pt x="157" y="27"/>
                    </a:lnTo>
                    <a:lnTo>
                      <a:pt x="157" y="29"/>
                    </a:lnTo>
                    <a:lnTo>
                      <a:pt x="157" y="32"/>
                    </a:lnTo>
                    <a:lnTo>
                      <a:pt x="159" y="32"/>
                    </a:lnTo>
                    <a:lnTo>
                      <a:pt x="159" y="34"/>
                    </a:lnTo>
                    <a:lnTo>
                      <a:pt x="159" y="39"/>
                    </a:lnTo>
                    <a:lnTo>
                      <a:pt x="159" y="44"/>
                    </a:lnTo>
                    <a:lnTo>
                      <a:pt x="157" y="46"/>
                    </a:lnTo>
                    <a:lnTo>
                      <a:pt x="157" y="49"/>
                    </a:lnTo>
                    <a:lnTo>
                      <a:pt x="159" y="51"/>
                    </a:lnTo>
                    <a:lnTo>
                      <a:pt x="159" y="54"/>
                    </a:lnTo>
                    <a:lnTo>
                      <a:pt x="159" y="56"/>
                    </a:lnTo>
                    <a:lnTo>
                      <a:pt x="159" y="61"/>
                    </a:lnTo>
                    <a:lnTo>
                      <a:pt x="159" y="64"/>
                    </a:lnTo>
                    <a:lnTo>
                      <a:pt x="159" y="66"/>
                    </a:lnTo>
                    <a:lnTo>
                      <a:pt x="159" y="71"/>
                    </a:lnTo>
                    <a:lnTo>
                      <a:pt x="159" y="73"/>
                    </a:lnTo>
                    <a:lnTo>
                      <a:pt x="159" y="76"/>
                    </a:lnTo>
                    <a:lnTo>
                      <a:pt x="159" y="81"/>
                    </a:lnTo>
                    <a:lnTo>
                      <a:pt x="157" y="86"/>
                    </a:lnTo>
                    <a:lnTo>
                      <a:pt x="157" y="90"/>
                    </a:lnTo>
                    <a:lnTo>
                      <a:pt x="157" y="93"/>
                    </a:lnTo>
                    <a:lnTo>
                      <a:pt x="157" y="98"/>
                    </a:lnTo>
                    <a:lnTo>
                      <a:pt x="157" y="105"/>
                    </a:lnTo>
                    <a:lnTo>
                      <a:pt x="157" y="108"/>
                    </a:lnTo>
                    <a:lnTo>
                      <a:pt x="157" y="110"/>
                    </a:lnTo>
                    <a:lnTo>
                      <a:pt x="157" y="115"/>
                    </a:lnTo>
                    <a:lnTo>
                      <a:pt x="157" y="117"/>
                    </a:lnTo>
                    <a:lnTo>
                      <a:pt x="157" y="120"/>
                    </a:lnTo>
                    <a:lnTo>
                      <a:pt x="157" y="122"/>
                    </a:lnTo>
                    <a:lnTo>
                      <a:pt x="157" y="125"/>
                    </a:lnTo>
                    <a:lnTo>
                      <a:pt x="157" y="127"/>
                    </a:lnTo>
                    <a:lnTo>
                      <a:pt x="157" y="130"/>
                    </a:lnTo>
                    <a:lnTo>
                      <a:pt x="157" y="132"/>
                    </a:lnTo>
                    <a:lnTo>
                      <a:pt x="157" y="134"/>
                    </a:lnTo>
                    <a:lnTo>
                      <a:pt x="157" y="139"/>
                    </a:lnTo>
                    <a:lnTo>
                      <a:pt x="157" y="144"/>
                    </a:lnTo>
                    <a:lnTo>
                      <a:pt x="157" y="147"/>
                    </a:lnTo>
                    <a:lnTo>
                      <a:pt x="157" y="149"/>
                    </a:lnTo>
                    <a:lnTo>
                      <a:pt x="157" y="152"/>
                    </a:lnTo>
                    <a:lnTo>
                      <a:pt x="157" y="154"/>
                    </a:lnTo>
                    <a:lnTo>
                      <a:pt x="152" y="154"/>
                    </a:lnTo>
                    <a:lnTo>
                      <a:pt x="150" y="154"/>
                    </a:lnTo>
                    <a:lnTo>
                      <a:pt x="145" y="154"/>
                    </a:lnTo>
                    <a:lnTo>
                      <a:pt x="143" y="154"/>
                    </a:lnTo>
                    <a:lnTo>
                      <a:pt x="140" y="154"/>
                    </a:lnTo>
                    <a:lnTo>
                      <a:pt x="138" y="154"/>
                    </a:lnTo>
                    <a:lnTo>
                      <a:pt x="136" y="154"/>
                    </a:lnTo>
                    <a:lnTo>
                      <a:pt x="134" y="154"/>
                    </a:lnTo>
                    <a:lnTo>
                      <a:pt x="129" y="154"/>
                    </a:lnTo>
                    <a:lnTo>
                      <a:pt x="127" y="154"/>
                    </a:lnTo>
                    <a:lnTo>
                      <a:pt x="126" y="154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17" y="154"/>
                    </a:lnTo>
                    <a:lnTo>
                      <a:pt x="115" y="154"/>
                    </a:lnTo>
                    <a:lnTo>
                      <a:pt x="111" y="154"/>
                    </a:lnTo>
                    <a:lnTo>
                      <a:pt x="106" y="154"/>
                    </a:lnTo>
                    <a:lnTo>
                      <a:pt x="103" y="154"/>
                    </a:lnTo>
                    <a:lnTo>
                      <a:pt x="101" y="154"/>
                    </a:lnTo>
                    <a:lnTo>
                      <a:pt x="97" y="154"/>
                    </a:lnTo>
                    <a:lnTo>
                      <a:pt x="96" y="154"/>
                    </a:lnTo>
                    <a:lnTo>
                      <a:pt x="94" y="154"/>
                    </a:lnTo>
                    <a:lnTo>
                      <a:pt x="92" y="154"/>
                    </a:lnTo>
                    <a:lnTo>
                      <a:pt x="88" y="154"/>
                    </a:lnTo>
                    <a:lnTo>
                      <a:pt x="83" y="154"/>
                    </a:lnTo>
                    <a:lnTo>
                      <a:pt x="81" y="154"/>
                    </a:lnTo>
                    <a:lnTo>
                      <a:pt x="76" y="154"/>
                    </a:lnTo>
                    <a:lnTo>
                      <a:pt x="71" y="154"/>
                    </a:lnTo>
                    <a:lnTo>
                      <a:pt x="67" y="154"/>
                    </a:lnTo>
                    <a:lnTo>
                      <a:pt x="66" y="154"/>
                    </a:lnTo>
                    <a:lnTo>
                      <a:pt x="64" y="154"/>
                    </a:lnTo>
                    <a:lnTo>
                      <a:pt x="62" y="154"/>
                    </a:lnTo>
                    <a:lnTo>
                      <a:pt x="57" y="154"/>
                    </a:lnTo>
                    <a:lnTo>
                      <a:pt x="51" y="154"/>
                    </a:lnTo>
                    <a:lnTo>
                      <a:pt x="50" y="154"/>
                    </a:lnTo>
                    <a:lnTo>
                      <a:pt x="48" y="154"/>
                    </a:lnTo>
                    <a:lnTo>
                      <a:pt x="46" y="154"/>
                    </a:lnTo>
                    <a:lnTo>
                      <a:pt x="44" y="154"/>
                    </a:lnTo>
                    <a:lnTo>
                      <a:pt x="43" y="154"/>
                    </a:lnTo>
                    <a:lnTo>
                      <a:pt x="37" y="154"/>
                    </a:lnTo>
                    <a:lnTo>
                      <a:pt x="36" y="154"/>
                    </a:lnTo>
                    <a:lnTo>
                      <a:pt x="34" y="154"/>
                    </a:lnTo>
                    <a:lnTo>
                      <a:pt x="32" y="154"/>
                    </a:lnTo>
                    <a:lnTo>
                      <a:pt x="32" y="152"/>
                    </a:lnTo>
                    <a:lnTo>
                      <a:pt x="32" y="149"/>
                    </a:lnTo>
                    <a:lnTo>
                      <a:pt x="32" y="147"/>
                    </a:lnTo>
                    <a:lnTo>
                      <a:pt x="32" y="144"/>
                    </a:lnTo>
                    <a:lnTo>
                      <a:pt x="32" y="142"/>
                    </a:lnTo>
                    <a:lnTo>
                      <a:pt x="32" y="137"/>
                    </a:lnTo>
                    <a:lnTo>
                      <a:pt x="32" y="134"/>
                    </a:lnTo>
                    <a:lnTo>
                      <a:pt x="32" y="132"/>
                    </a:lnTo>
                    <a:lnTo>
                      <a:pt x="32" y="130"/>
                    </a:lnTo>
                    <a:lnTo>
                      <a:pt x="32" y="127"/>
                    </a:lnTo>
                    <a:lnTo>
                      <a:pt x="32" y="125"/>
                    </a:lnTo>
                    <a:lnTo>
                      <a:pt x="32" y="122"/>
                    </a:lnTo>
                    <a:lnTo>
                      <a:pt x="32" y="120"/>
                    </a:lnTo>
                    <a:lnTo>
                      <a:pt x="32" y="117"/>
                    </a:lnTo>
                    <a:lnTo>
                      <a:pt x="32" y="115"/>
                    </a:lnTo>
                    <a:lnTo>
                      <a:pt x="32" y="113"/>
                    </a:lnTo>
                    <a:lnTo>
                      <a:pt x="32" y="110"/>
                    </a:lnTo>
                    <a:lnTo>
                      <a:pt x="32" y="108"/>
                    </a:lnTo>
                    <a:lnTo>
                      <a:pt x="32" y="103"/>
                    </a:lnTo>
                    <a:lnTo>
                      <a:pt x="32" y="100"/>
                    </a:lnTo>
                    <a:lnTo>
                      <a:pt x="30" y="98"/>
                    </a:lnTo>
                    <a:lnTo>
                      <a:pt x="30" y="95"/>
                    </a:lnTo>
                    <a:lnTo>
                      <a:pt x="30" y="93"/>
                    </a:lnTo>
                    <a:lnTo>
                      <a:pt x="30" y="90"/>
                    </a:lnTo>
                    <a:lnTo>
                      <a:pt x="30" y="86"/>
                    </a:lnTo>
                    <a:lnTo>
                      <a:pt x="30" y="83"/>
                    </a:lnTo>
                    <a:lnTo>
                      <a:pt x="30" y="81"/>
                    </a:lnTo>
                    <a:lnTo>
                      <a:pt x="30" y="78"/>
                    </a:lnTo>
                    <a:lnTo>
                      <a:pt x="30" y="76"/>
                    </a:lnTo>
                    <a:lnTo>
                      <a:pt x="30" y="71"/>
                    </a:lnTo>
                    <a:lnTo>
                      <a:pt x="30" y="66"/>
                    </a:lnTo>
                    <a:lnTo>
                      <a:pt x="30" y="64"/>
                    </a:lnTo>
                    <a:lnTo>
                      <a:pt x="30" y="61"/>
                    </a:lnTo>
                    <a:lnTo>
                      <a:pt x="27" y="61"/>
                    </a:lnTo>
                    <a:lnTo>
                      <a:pt x="25" y="61"/>
                    </a:lnTo>
                    <a:lnTo>
                      <a:pt x="23" y="61"/>
                    </a:lnTo>
                    <a:lnTo>
                      <a:pt x="22" y="61"/>
                    </a:lnTo>
                    <a:lnTo>
                      <a:pt x="18" y="61"/>
                    </a:lnTo>
                    <a:lnTo>
                      <a:pt x="16" y="61"/>
                    </a:lnTo>
                    <a:lnTo>
                      <a:pt x="15" y="61"/>
                    </a:lnTo>
                    <a:lnTo>
                      <a:pt x="13" y="61"/>
                    </a:lnTo>
                    <a:lnTo>
                      <a:pt x="11" y="61"/>
                    </a:lnTo>
                    <a:lnTo>
                      <a:pt x="9" y="61"/>
                    </a:lnTo>
                    <a:lnTo>
                      <a:pt x="6" y="61"/>
                    </a:lnTo>
                    <a:lnTo>
                      <a:pt x="4" y="61"/>
                    </a:lnTo>
                    <a:lnTo>
                      <a:pt x="2" y="61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5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1" y="0"/>
                    </a:lnTo>
                    <a:lnTo>
                      <a:pt x="85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9" y="0"/>
                    </a:lnTo>
                    <a:lnTo>
                      <a:pt x="103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6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3" y="0"/>
                    </a:lnTo>
                    <a:lnTo>
                      <a:pt x="136" y="0"/>
                    </a:lnTo>
                    <a:lnTo>
                      <a:pt x="140" y="0"/>
                    </a:lnTo>
                    <a:lnTo>
                      <a:pt x="147" y="0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6" y="0"/>
                    </a:lnTo>
                    <a:lnTo>
                      <a:pt x="157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0" name="Freeform 148"/>
              <p:cNvSpPr>
                <a:spLocks/>
              </p:cNvSpPr>
              <p:nvPr/>
            </p:nvSpPr>
            <p:spPr bwMode="auto">
              <a:xfrm>
                <a:off x="2801" y="3311"/>
                <a:ext cx="151" cy="154"/>
              </a:xfrm>
              <a:custGeom>
                <a:avLst/>
                <a:gdLst>
                  <a:gd name="T0" fmla="*/ 10 w 151"/>
                  <a:gd name="T1" fmla="*/ 0 h 154"/>
                  <a:gd name="T2" fmla="*/ 21 w 151"/>
                  <a:gd name="T3" fmla="*/ 0 h 154"/>
                  <a:gd name="T4" fmla="*/ 31 w 151"/>
                  <a:gd name="T5" fmla="*/ 0 h 154"/>
                  <a:gd name="T6" fmla="*/ 35 w 151"/>
                  <a:gd name="T7" fmla="*/ 0 h 154"/>
                  <a:gd name="T8" fmla="*/ 38 w 151"/>
                  <a:gd name="T9" fmla="*/ 0 h 154"/>
                  <a:gd name="T10" fmla="*/ 44 w 151"/>
                  <a:gd name="T11" fmla="*/ 0 h 154"/>
                  <a:gd name="T12" fmla="*/ 49 w 151"/>
                  <a:gd name="T13" fmla="*/ 0 h 154"/>
                  <a:gd name="T14" fmla="*/ 67 w 151"/>
                  <a:gd name="T15" fmla="*/ 0 h 154"/>
                  <a:gd name="T16" fmla="*/ 77 w 151"/>
                  <a:gd name="T17" fmla="*/ 0 h 154"/>
                  <a:gd name="T18" fmla="*/ 84 w 151"/>
                  <a:gd name="T19" fmla="*/ 0 h 154"/>
                  <a:gd name="T20" fmla="*/ 105 w 151"/>
                  <a:gd name="T21" fmla="*/ 0 h 154"/>
                  <a:gd name="T22" fmla="*/ 119 w 151"/>
                  <a:gd name="T23" fmla="*/ 0 h 154"/>
                  <a:gd name="T24" fmla="*/ 119 w 151"/>
                  <a:gd name="T25" fmla="*/ 10 h 154"/>
                  <a:gd name="T26" fmla="*/ 119 w 151"/>
                  <a:gd name="T27" fmla="*/ 22 h 154"/>
                  <a:gd name="T28" fmla="*/ 119 w 151"/>
                  <a:gd name="T29" fmla="*/ 29 h 154"/>
                  <a:gd name="T30" fmla="*/ 119 w 151"/>
                  <a:gd name="T31" fmla="*/ 41 h 154"/>
                  <a:gd name="T32" fmla="*/ 119 w 151"/>
                  <a:gd name="T33" fmla="*/ 54 h 154"/>
                  <a:gd name="T34" fmla="*/ 125 w 151"/>
                  <a:gd name="T35" fmla="*/ 61 h 154"/>
                  <a:gd name="T36" fmla="*/ 135 w 151"/>
                  <a:gd name="T37" fmla="*/ 61 h 154"/>
                  <a:gd name="T38" fmla="*/ 149 w 151"/>
                  <a:gd name="T39" fmla="*/ 61 h 154"/>
                  <a:gd name="T40" fmla="*/ 149 w 151"/>
                  <a:gd name="T41" fmla="*/ 76 h 154"/>
                  <a:gd name="T42" fmla="*/ 149 w 151"/>
                  <a:gd name="T43" fmla="*/ 81 h 154"/>
                  <a:gd name="T44" fmla="*/ 149 w 151"/>
                  <a:gd name="T45" fmla="*/ 86 h 154"/>
                  <a:gd name="T46" fmla="*/ 149 w 151"/>
                  <a:gd name="T47" fmla="*/ 98 h 154"/>
                  <a:gd name="T48" fmla="*/ 151 w 151"/>
                  <a:gd name="T49" fmla="*/ 110 h 154"/>
                  <a:gd name="T50" fmla="*/ 151 w 151"/>
                  <a:gd name="T51" fmla="*/ 113 h 154"/>
                  <a:gd name="T52" fmla="*/ 151 w 151"/>
                  <a:gd name="T53" fmla="*/ 117 h 154"/>
                  <a:gd name="T54" fmla="*/ 151 w 151"/>
                  <a:gd name="T55" fmla="*/ 125 h 154"/>
                  <a:gd name="T56" fmla="*/ 151 w 151"/>
                  <a:gd name="T57" fmla="*/ 134 h 154"/>
                  <a:gd name="T58" fmla="*/ 151 w 151"/>
                  <a:gd name="T59" fmla="*/ 147 h 154"/>
                  <a:gd name="T60" fmla="*/ 149 w 151"/>
                  <a:gd name="T61" fmla="*/ 154 h 154"/>
                  <a:gd name="T62" fmla="*/ 144 w 151"/>
                  <a:gd name="T63" fmla="*/ 154 h 154"/>
                  <a:gd name="T64" fmla="*/ 132 w 151"/>
                  <a:gd name="T65" fmla="*/ 152 h 154"/>
                  <a:gd name="T66" fmla="*/ 123 w 151"/>
                  <a:gd name="T67" fmla="*/ 152 h 154"/>
                  <a:gd name="T68" fmla="*/ 116 w 151"/>
                  <a:gd name="T69" fmla="*/ 152 h 154"/>
                  <a:gd name="T70" fmla="*/ 112 w 151"/>
                  <a:gd name="T71" fmla="*/ 152 h 154"/>
                  <a:gd name="T72" fmla="*/ 109 w 151"/>
                  <a:gd name="T73" fmla="*/ 152 h 154"/>
                  <a:gd name="T74" fmla="*/ 105 w 151"/>
                  <a:gd name="T75" fmla="*/ 152 h 154"/>
                  <a:gd name="T76" fmla="*/ 95 w 151"/>
                  <a:gd name="T77" fmla="*/ 152 h 154"/>
                  <a:gd name="T78" fmla="*/ 91 w 151"/>
                  <a:gd name="T79" fmla="*/ 152 h 154"/>
                  <a:gd name="T80" fmla="*/ 74 w 151"/>
                  <a:gd name="T81" fmla="*/ 152 h 154"/>
                  <a:gd name="T82" fmla="*/ 67 w 151"/>
                  <a:gd name="T83" fmla="*/ 152 h 154"/>
                  <a:gd name="T84" fmla="*/ 56 w 151"/>
                  <a:gd name="T85" fmla="*/ 152 h 154"/>
                  <a:gd name="T86" fmla="*/ 47 w 151"/>
                  <a:gd name="T87" fmla="*/ 152 h 154"/>
                  <a:gd name="T88" fmla="*/ 35 w 151"/>
                  <a:gd name="T89" fmla="*/ 152 h 154"/>
                  <a:gd name="T90" fmla="*/ 30 w 151"/>
                  <a:gd name="T91" fmla="*/ 152 h 154"/>
                  <a:gd name="T92" fmla="*/ 1 w 151"/>
                  <a:gd name="T93" fmla="*/ 152 h 154"/>
                  <a:gd name="T94" fmla="*/ 0 w 151"/>
                  <a:gd name="T95" fmla="*/ 152 h 154"/>
                  <a:gd name="T96" fmla="*/ 0 w 151"/>
                  <a:gd name="T97" fmla="*/ 147 h 154"/>
                  <a:gd name="T98" fmla="*/ 1 w 151"/>
                  <a:gd name="T99" fmla="*/ 132 h 154"/>
                  <a:gd name="T100" fmla="*/ 1 w 151"/>
                  <a:gd name="T101" fmla="*/ 117 h 154"/>
                  <a:gd name="T102" fmla="*/ 1 w 151"/>
                  <a:gd name="T103" fmla="*/ 100 h 154"/>
                  <a:gd name="T104" fmla="*/ 1 w 151"/>
                  <a:gd name="T105" fmla="*/ 78 h 154"/>
                  <a:gd name="T106" fmla="*/ 1 w 151"/>
                  <a:gd name="T107" fmla="*/ 56 h 154"/>
                  <a:gd name="T108" fmla="*/ 1 w 151"/>
                  <a:gd name="T109" fmla="*/ 46 h 154"/>
                  <a:gd name="T110" fmla="*/ 1 w 151"/>
                  <a:gd name="T111" fmla="*/ 29 h 154"/>
                  <a:gd name="T112" fmla="*/ 1 w 151"/>
                  <a:gd name="T113" fmla="*/ 20 h 154"/>
                  <a:gd name="T114" fmla="*/ 1 w 151"/>
                  <a:gd name="T115" fmla="*/ 12 h 154"/>
                  <a:gd name="T116" fmla="*/ 1 w 151"/>
                  <a:gd name="T117" fmla="*/ 2 h 1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51"/>
                  <a:gd name="T178" fmla="*/ 0 h 154"/>
                  <a:gd name="T179" fmla="*/ 151 w 151"/>
                  <a:gd name="T180" fmla="*/ 154 h 1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51" h="154">
                    <a:moveTo>
                      <a:pt x="1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5" y="0"/>
                    </a:lnTo>
                    <a:lnTo>
                      <a:pt x="109" y="0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8" y="0"/>
                    </a:lnTo>
                    <a:lnTo>
                      <a:pt x="119" y="0"/>
                    </a:lnTo>
                    <a:lnTo>
                      <a:pt x="119" y="5"/>
                    </a:lnTo>
                    <a:lnTo>
                      <a:pt x="119" y="7"/>
                    </a:lnTo>
                    <a:lnTo>
                      <a:pt x="119" y="10"/>
                    </a:lnTo>
                    <a:lnTo>
                      <a:pt x="119" y="12"/>
                    </a:lnTo>
                    <a:lnTo>
                      <a:pt x="119" y="15"/>
                    </a:lnTo>
                    <a:lnTo>
                      <a:pt x="119" y="20"/>
                    </a:lnTo>
                    <a:lnTo>
                      <a:pt x="119" y="22"/>
                    </a:lnTo>
                    <a:lnTo>
                      <a:pt x="119" y="24"/>
                    </a:lnTo>
                    <a:lnTo>
                      <a:pt x="119" y="27"/>
                    </a:lnTo>
                    <a:lnTo>
                      <a:pt x="119" y="29"/>
                    </a:lnTo>
                    <a:lnTo>
                      <a:pt x="119" y="34"/>
                    </a:lnTo>
                    <a:lnTo>
                      <a:pt x="119" y="37"/>
                    </a:lnTo>
                    <a:lnTo>
                      <a:pt x="119" y="39"/>
                    </a:lnTo>
                    <a:lnTo>
                      <a:pt x="119" y="41"/>
                    </a:lnTo>
                    <a:lnTo>
                      <a:pt x="119" y="44"/>
                    </a:lnTo>
                    <a:lnTo>
                      <a:pt x="119" y="46"/>
                    </a:lnTo>
                    <a:lnTo>
                      <a:pt x="119" y="51"/>
                    </a:lnTo>
                    <a:lnTo>
                      <a:pt x="119" y="54"/>
                    </a:lnTo>
                    <a:lnTo>
                      <a:pt x="119" y="56"/>
                    </a:lnTo>
                    <a:lnTo>
                      <a:pt x="119" y="59"/>
                    </a:lnTo>
                    <a:lnTo>
                      <a:pt x="119" y="61"/>
                    </a:lnTo>
                    <a:lnTo>
                      <a:pt x="121" y="61"/>
                    </a:lnTo>
                    <a:lnTo>
                      <a:pt x="123" y="61"/>
                    </a:lnTo>
                    <a:lnTo>
                      <a:pt x="125" y="61"/>
                    </a:lnTo>
                    <a:lnTo>
                      <a:pt x="128" y="61"/>
                    </a:lnTo>
                    <a:lnTo>
                      <a:pt x="130" y="61"/>
                    </a:lnTo>
                    <a:lnTo>
                      <a:pt x="132" y="61"/>
                    </a:lnTo>
                    <a:lnTo>
                      <a:pt x="134" y="61"/>
                    </a:lnTo>
                    <a:lnTo>
                      <a:pt x="135" y="61"/>
                    </a:lnTo>
                    <a:lnTo>
                      <a:pt x="137" y="61"/>
                    </a:lnTo>
                    <a:lnTo>
                      <a:pt x="141" y="61"/>
                    </a:lnTo>
                    <a:lnTo>
                      <a:pt x="142" y="61"/>
                    </a:lnTo>
                    <a:lnTo>
                      <a:pt x="144" y="61"/>
                    </a:lnTo>
                    <a:lnTo>
                      <a:pt x="146" y="61"/>
                    </a:lnTo>
                    <a:lnTo>
                      <a:pt x="149" y="61"/>
                    </a:lnTo>
                    <a:lnTo>
                      <a:pt x="149" y="64"/>
                    </a:lnTo>
                    <a:lnTo>
                      <a:pt x="149" y="66"/>
                    </a:lnTo>
                    <a:lnTo>
                      <a:pt x="149" y="71"/>
                    </a:lnTo>
                    <a:lnTo>
                      <a:pt x="149" y="76"/>
                    </a:lnTo>
                    <a:lnTo>
                      <a:pt x="149" y="78"/>
                    </a:lnTo>
                    <a:lnTo>
                      <a:pt x="149" y="81"/>
                    </a:lnTo>
                    <a:lnTo>
                      <a:pt x="149" y="83"/>
                    </a:lnTo>
                    <a:lnTo>
                      <a:pt x="149" y="86"/>
                    </a:lnTo>
                    <a:lnTo>
                      <a:pt x="149" y="90"/>
                    </a:lnTo>
                    <a:lnTo>
                      <a:pt x="149" y="93"/>
                    </a:lnTo>
                    <a:lnTo>
                      <a:pt x="149" y="95"/>
                    </a:lnTo>
                    <a:lnTo>
                      <a:pt x="149" y="98"/>
                    </a:lnTo>
                    <a:lnTo>
                      <a:pt x="151" y="100"/>
                    </a:lnTo>
                    <a:lnTo>
                      <a:pt x="151" y="103"/>
                    </a:lnTo>
                    <a:lnTo>
                      <a:pt x="151" y="108"/>
                    </a:lnTo>
                    <a:lnTo>
                      <a:pt x="151" y="110"/>
                    </a:lnTo>
                    <a:lnTo>
                      <a:pt x="151" y="113"/>
                    </a:lnTo>
                    <a:lnTo>
                      <a:pt x="151" y="115"/>
                    </a:lnTo>
                    <a:lnTo>
                      <a:pt x="151" y="117"/>
                    </a:lnTo>
                    <a:lnTo>
                      <a:pt x="151" y="120"/>
                    </a:lnTo>
                    <a:lnTo>
                      <a:pt x="151" y="122"/>
                    </a:lnTo>
                    <a:lnTo>
                      <a:pt x="151" y="125"/>
                    </a:lnTo>
                    <a:lnTo>
                      <a:pt x="151" y="127"/>
                    </a:lnTo>
                    <a:lnTo>
                      <a:pt x="151" y="130"/>
                    </a:lnTo>
                    <a:lnTo>
                      <a:pt x="151" y="132"/>
                    </a:lnTo>
                    <a:lnTo>
                      <a:pt x="151" y="134"/>
                    </a:lnTo>
                    <a:lnTo>
                      <a:pt x="151" y="137"/>
                    </a:lnTo>
                    <a:lnTo>
                      <a:pt x="151" y="142"/>
                    </a:lnTo>
                    <a:lnTo>
                      <a:pt x="151" y="144"/>
                    </a:lnTo>
                    <a:lnTo>
                      <a:pt x="151" y="147"/>
                    </a:lnTo>
                    <a:lnTo>
                      <a:pt x="151" y="149"/>
                    </a:lnTo>
                    <a:lnTo>
                      <a:pt x="151" y="152"/>
                    </a:lnTo>
                    <a:lnTo>
                      <a:pt x="151" y="154"/>
                    </a:lnTo>
                    <a:lnTo>
                      <a:pt x="149" y="154"/>
                    </a:lnTo>
                    <a:lnTo>
                      <a:pt x="148" y="154"/>
                    </a:lnTo>
                    <a:lnTo>
                      <a:pt x="146" y="154"/>
                    </a:lnTo>
                    <a:lnTo>
                      <a:pt x="144" y="154"/>
                    </a:lnTo>
                    <a:lnTo>
                      <a:pt x="142" y="152"/>
                    </a:lnTo>
                    <a:lnTo>
                      <a:pt x="141" y="152"/>
                    </a:lnTo>
                    <a:lnTo>
                      <a:pt x="137" y="152"/>
                    </a:lnTo>
                    <a:lnTo>
                      <a:pt x="135" y="152"/>
                    </a:lnTo>
                    <a:lnTo>
                      <a:pt x="132" y="152"/>
                    </a:lnTo>
                    <a:lnTo>
                      <a:pt x="130" y="152"/>
                    </a:lnTo>
                    <a:lnTo>
                      <a:pt x="126" y="152"/>
                    </a:lnTo>
                    <a:lnTo>
                      <a:pt x="125" y="152"/>
                    </a:lnTo>
                    <a:lnTo>
                      <a:pt x="123" y="152"/>
                    </a:lnTo>
                    <a:lnTo>
                      <a:pt x="121" y="152"/>
                    </a:lnTo>
                    <a:lnTo>
                      <a:pt x="119" y="152"/>
                    </a:lnTo>
                    <a:lnTo>
                      <a:pt x="118" y="152"/>
                    </a:lnTo>
                    <a:lnTo>
                      <a:pt x="116" y="152"/>
                    </a:lnTo>
                    <a:lnTo>
                      <a:pt x="114" y="152"/>
                    </a:lnTo>
                    <a:lnTo>
                      <a:pt x="112" y="152"/>
                    </a:lnTo>
                    <a:lnTo>
                      <a:pt x="111" y="152"/>
                    </a:lnTo>
                    <a:lnTo>
                      <a:pt x="109" y="152"/>
                    </a:lnTo>
                    <a:lnTo>
                      <a:pt x="107" y="152"/>
                    </a:lnTo>
                    <a:lnTo>
                      <a:pt x="105" y="152"/>
                    </a:lnTo>
                    <a:lnTo>
                      <a:pt x="102" y="152"/>
                    </a:lnTo>
                    <a:lnTo>
                      <a:pt x="100" y="152"/>
                    </a:lnTo>
                    <a:lnTo>
                      <a:pt x="97" y="152"/>
                    </a:lnTo>
                    <a:lnTo>
                      <a:pt x="95" y="152"/>
                    </a:lnTo>
                    <a:lnTo>
                      <a:pt x="91" y="152"/>
                    </a:lnTo>
                    <a:lnTo>
                      <a:pt x="86" y="152"/>
                    </a:lnTo>
                    <a:lnTo>
                      <a:pt x="82" y="152"/>
                    </a:lnTo>
                    <a:lnTo>
                      <a:pt x="81" y="152"/>
                    </a:lnTo>
                    <a:lnTo>
                      <a:pt x="77" y="152"/>
                    </a:lnTo>
                    <a:lnTo>
                      <a:pt x="74" y="152"/>
                    </a:lnTo>
                    <a:lnTo>
                      <a:pt x="72" y="152"/>
                    </a:lnTo>
                    <a:lnTo>
                      <a:pt x="70" y="152"/>
                    </a:lnTo>
                    <a:lnTo>
                      <a:pt x="68" y="152"/>
                    </a:lnTo>
                    <a:lnTo>
                      <a:pt x="67" y="152"/>
                    </a:lnTo>
                    <a:lnTo>
                      <a:pt x="63" y="152"/>
                    </a:lnTo>
                    <a:lnTo>
                      <a:pt x="61" y="152"/>
                    </a:lnTo>
                    <a:lnTo>
                      <a:pt x="58" y="152"/>
                    </a:lnTo>
                    <a:lnTo>
                      <a:pt x="56" y="152"/>
                    </a:lnTo>
                    <a:lnTo>
                      <a:pt x="52" y="152"/>
                    </a:lnTo>
                    <a:lnTo>
                      <a:pt x="51" y="152"/>
                    </a:lnTo>
                    <a:lnTo>
                      <a:pt x="49" y="152"/>
                    </a:lnTo>
                    <a:lnTo>
                      <a:pt x="47" y="152"/>
                    </a:lnTo>
                    <a:lnTo>
                      <a:pt x="45" y="152"/>
                    </a:lnTo>
                    <a:lnTo>
                      <a:pt x="40" y="152"/>
                    </a:lnTo>
                    <a:lnTo>
                      <a:pt x="37" y="152"/>
                    </a:lnTo>
                    <a:lnTo>
                      <a:pt x="35" y="152"/>
                    </a:lnTo>
                    <a:lnTo>
                      <a:pt x="33" y="152"/>
                    </a:lnTo>
                    <a:lnTo>
                      <a:pt x="31" y="152"/>
                    </a:lnTo>
                    <a:lnTo>
                      <a:pt x="30" y="152"/>
                    </a:lnTo>
                    <a:lnTo>
                      <a:pt x="26" y="152"/>
                    </a:lnTo>
                    <a:lnTo>
                      <a:pt x="21" y="152"/>
                    </a:lnTo>
                    <a:lnTo>
                      <a:pt x="17" y="152"/>
                    </a:lnTo>
                    <a:lnTo>
                      <a:pt x="15" y="152"/>
                    </a:lnTo>
                    <a:lnTo>
                      <a:pt x="12" y="152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2"/>
                    </a:lnTo>
                    <a:lnTo>
                      <a:pt x="0" y="137"/>
                    </a:lnTo>
                    <a:lnTo>
                      <a:pt x="1" y="132"/>
                    </a:lnTo>
                    <a:lnTo>
                      <a:pt x="1" y="130"/>
                    </a:lnTo>
                    <a:lnTo>
                      <a:pt x="1" y="127"/>
                    </a:lnTo>
                    <a:lnTo>
                      <a:pt x="1" y="122"/>
                    </a:lnTo>
                    <a:lnTo>
                      <a:pt x="1" y="117"/>
                    </a:lnTo>
                    <a:lnTo>
                      <a:pt x="1" y="115"/>
                    </a:lnTo>
                    <a:lnTo>
                      <a:pt x="1" y="113"/>
                    </a:lnTo>
                    <a:lnTo>
                      <a:pt x="1" y="108"/>
                    </a:lnTo>
                    <a:lnTo>
                      <a:pt x="1" y="105"/>
                    </a:lnTo>
                    <a:lnTo>
                      <a:pt x="1" y="100"/>
                    </a:lnTo>
                    <a:lnTo>
                      <a:pt x="1" y="95"/>
                    </a:lnTo>
                    <a:lnTo>
                      <a:pt x="1" y="90"/>
                    </a:lnTo>
                    <a:lnTo>
                      <a:pt x="1" y="86"/>
                    </a:lnTo>
                    <a:lnTo>
                      <a:pt x="1" y="83"/>
                    </a:lnTo>
                    <a:lnTo>
                      <a:pt x="1" y="81"/>
                    </a:lnTo>
                    <a:lnTo>
                      <a:pt x="1" y="78"/>
                    </a:lnTo>
                    <a:lnTo>
                      <a:pt x="1" y="76"/>
                    </a:lnTo>
                    <a:lnTo>
                      <a:pt x="1" y="71"/>
                    </a:lnTo>
                    <a:lnTo>
                      <a:pt x="1" y="66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1" y="56"/>
                    </a:lnTo>
                    <a:lnTo>
                      <a:pt x="1" y="54"/>
                    </a:lnTo>
                    <a:lnTo>
                      <a:pt x="1" y="49"/>
                    </a:lnTo>
                    <a:lnTo>
                      <a:pt x="1" y="46"/>
                    </a:lnTo>
                    <a:lnTo>
                      <a:pt x="1" y="44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4"/>
                    </a:lnTo>
                    <a:lnTo>
                      <a:pt x="1" y="32"/>
                    </a:lnTo>
                    <a:lnTo>
                      <a:pt x="1" y="29"/>
                    </a:lnTo>
                    <a:lnTo>
                      <a:pt x="1" y="27"/>
                    </a:lnTo>
                    <a:lnTo>
                      <a:pt x="1" y="24"/>
                    </a:lnTo>
                    <a:lnTo>
                      <a:pt x="1" y="22"/>
                    </a:lnTo>
                    <a:lnTo>
                      <a:pt x="1" y="20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1" y="5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1" name="Freeform 149"/>
              <p:cNvSpPr>
                <a:spLocks/>
              </p:cNvSpPr>
              <p:nvPr/>
            </p:nvSpPr>
            <p:spPr bwMode="auto">
              <a:xfrm>
                <a:off x="2801" y="3311"/>
                <a:ext cx="151" cy="154"/>
              </a:xfrm>
              <a:custGeom>
                <a:avLst/>
                <a:gdLst>
                  <a:gd name="T0" fmla="*/ 10 w 151"/>
                  <a:gd name="T1" fmla="*/ 0 h 154"/>
                  <a:gd name="T2" fmla="*/ 21 w 151"/>
                  <a:gd name="T3" fmla="*/ 0 h 154"/>
                  <a:gd name="T4" fmla="*/ 31 w 151"/>
                  <a:gd name="T5" fmla="*/ 0 h 154"/>
                  <a:gd name="T6" fmla="*/ 35 w 151"/>
                  <a:gd name="T7" fmla="*/ 0 h 154"/>
                  <a:gd name="T8" fmla="*/ 38 w 151"/>
                  <a:gd name="T9" fmla="*/ 0 h 154"/>
                  <a:gd name="T10" fmla="*/ 44 w 151"/>
                  <a:gd name="T11" fmla="*/ 0 h 154"/>
                  <a:gd name="T12" fmla="*/ 49 w 151"/>
                  <a:gd name="T13" fmla="*/ 0 h 154"/>
                  <a:gd name="T14" fmla="*/ 67 w 151"/>
                  <a:gd name="T15" fmla="*/ 0 h 154"/>
                  <a:gd name="T16" fmla="*/ 77 w 151"/>
                  <a:gd name="T17" fmla="*/ 0 h 154"/>
                  <a:gd name="T18" fmla="*/ 84 w 151"/>
                  <a:gd name="T19" fmla="*/ 0 h 154"/>
                  <a:gd name="T20" fmla="*/ 105 w 151"/>
                  <a:gd name="T21" fmla="*/ 0 h 154"/>
                  <a:gd name="T22" fmla="*/ 119 w 151"/>
                  <a:gd name="T23" fmla="*/ 0 h 154"/>
                  <a:gd name="T24" fmla="*/ 119 w 151"/>
                  <a:gd name="T25" fmla="*/ 10 h 154"/>
                  <a:gd name="T26" fmla="*/ 119 w 151"/>
                  <a:gd name="T27" fmla="*/ 22 h 154"/>
                  <a:gd name="T28" fmla="*/ 119 w 151"/>
                  <a:gd name="T29" fmla="*/ 29 h 154"/>
                  <a:gd name="T30" fmla="*/ 119 w 151"/>
                  <a:gd name="T31" fmla="*/ 41 h 154"/>
                  <a:gd name="T32" fmla="*/ 119 w 151"/>
                  <a:gd name="T33" fmla="*/ 54 h 154"/>
                  <a:gd name="T34" fmla="*/ 125 w 151"/>
                  <a:gd name="T35" fmla="*/ 61 h 154"/>
                  <a:gd name="T36" fmla="*/ 135 w 151"/>
                  <a:gd name="T37" fmla="*/ 61 h 154"/>
                  <a:gd name="T38" fmla="*/ 149 w 151"/>
                  <a:gd name="T39" fmla="*/ 61 h 154"/>
                  <a:gd name="T40" fmla="*/ 149 w 151"/>
                  <a:gd name="T41" fmla="*/ 76 h 154"/>
                  <a:gd name="T42" fmla="*/ 149 w 151"/>
                  <a:gd name="T43" fmla="*/ 81 h 154"/>
                  <a:gd name="T44" fmla="*/ 149 w 151"/>
                  <a:gd name="T45" fmla="*/ 86 h 154"/>
                  <a:gd name="T46" fmla="*/ 149 w 151"/>
                  <a:gd name="T47" fmla="*/ 98 h 154"/>
                  <a:gd name="T48" fmla="*/ 151 w 151"/>
                  <a:gd name="T49" fmla="*/ 110 h 154"/>
                  <a:gd name="T50" fmla="*/ 151 w 151"/>
                  <a:gd name="T51" fmla="*/ 113 h 154"/>
                  <a:gd name="T52" fmla="*/ 151 w 151"/>
                  <a:gd name="T53" fmla="*/ 117 h 154"/>
                  <a:gd name="T54" fmla="*/ 151 w 151"/>
                  <a:gd name="T55" fmla="*/ 125 h 154"/>
                  <a:gd name="T56" fmla="*/ 151 w 151"/>
                  <a:gd name="T57" fmla="*/ 134 h 154"/>
                  <a:gd name="T58" fmla="*/ 151 w 151"/>
                  <a:gd name="T59" fmla="*/ 147 h 154"/>
                  <a:gd name="T60" fmla="*/ 149 w 151"/>
                  <a:gd name="T61" fmla="*/ 154 h 154"/>
                  <a:gd name="T62" fmla="*/ 144 w 151"/>
                  <a:gd name="T63" fmla="*/ 154 h 154"/>
                  <a:gd name="T64" fmla="*/ 132 w 151"/>
                  <a:gd name="T65" fmla="*/ 152 h 154"/>
                  <a:gd name="T66" fmla="*/ 123 w 151"/>
                  <a:gd name="T67" fmla="*/ 152 h 154"/>
                  <a:gd name="T68" fmla="*/ 116 w 151"/>
                  <a:gd name="T69" fmla="*/ 152 h 154"/>
                  <a:gd name="T70" fmla="*/ 112 w 151"/>
                  <a:gd name="T71" fmla="*/ 152 h 154"/>
                  <a:gd name="T72" fmla="*/ 109 w 151"/>
                  <a:gd name="T73" fmla="*/ 152 h 154"/>
                  <a:gd name="T74" fmla="*/ 105 w 151"/>
                  <a:gd name="T75" fmla="*/ 152 h 154"/>
                  <a:gd name="T76" fmla="*/ 95 w 151"/>
                  <a:gd name="T77" fmla="*/ 152 h 154"/>
                  <a:gd name="T78" fmla="*/ 91 w 151"/>
                  <a:gd name="T79" fmla="*/ 152 h 154"/>
                  <a:gd name="T80" fmla="*/ 74 w 151"/>
                  <a:gd name="T81" fmla="*/ 152 h 154"/>
                  <a:gd name="T82" fmla="*/ 67 w 151"/>
                  <a:gd name="T83" fmla="*/ 152 h 154"/>
                  <a:gd name="T84" fmla="*/ 56 w 151"/>
                  <a:gd name="T85" fmla="*/ 152 h 154"/>
                  <a:gd name="T86" fmla="*/ 47 w 151"/>
                  <a:gd name="T87" fmla="*/ 152 h 154"/>
                  <a:gd name="T88" fmla="*/ 35 w 151"/>
                  <a:gd name="T89" fmla="*/ 152 h 154"/>
                  <a:gd name="T90" fmla="*/ 30 w 151"/>
                  <a:gd name="T91" fmla="*/ 152 h 154"/>
                  <a:gd name="T92" fmla="*/ 1 w 151"/>
                  <a:gd name="T93" fmla="*/ 152 h 154"/>
                  <a:gd name="T94" fmla="*/ 0 w 151"/>
                  <a:gd name="T95" fmla="*/ 152 h 154"/>
                  <a:gd name="T96" fmla="*/ 0 w 151"/>
                  <a:gd name="T97" fmla="*/ 147 h 154"/>
                  <a:gd name="T98" fmla="*/ 1 w 151"/>
                  <a:gd name="T99" fmla="*/ 132 h 154"/>
                  <a:gd name="T100" fmla="*/ 1 w 151"/>
                  <a:gd name="T101" fmla="*/ 117 h 154"/>
                  <a:gd name="T102" fmla="*/ 1 w 151"/>
                  <a:gd name="T103" fmla="*/ 100 h 154"/>
                  <a:gd name="T104" fmla="*/ 1 w 151"/>
                  <a:gd name="T105" fmla="*/ 78 h 154"/>
                  <a:gd name="T106" fmla="*/ 1 w 151"/>
                  <a:gd name="T107" fmla="*/ 56 h 154"/>
                  <a:gd name="T108" fmla="*/ 1 w 151"/>
                  <a:gd name="T109" fmla="*/ 46 h 154"/>
                  <a:gd name="T110" fmla="*/ 1 w 151"/>
                  <a:gd name="T111" fmla="*/ 29 h 154"/>
                  <a:gd name="T112" fmla="*/ 1 w 151"/>
                  <a:gd name="T113" fmla="*/ 20 h 154"/>
                  <a:gd name="T114" fmla="*/ 1 w 151"/>
                  <a:gd name="T115" fmla="*/ 12 h 154"/>
                  <a:gd name="T116" fmla="*/ 1 w 151"/>
                  <a:gd name="T117" fmla="*/ 2 h 1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51"/>
                  <a:gd name="T178" fmla="*/ 0 h 154"/>
                  <a:gd name="T179" fmla="*/ 151 w 151"/>
                  <a:gd name="T180" fmla="*/ 154 h 1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51" h="154">
                    <a:moveTo>
                      <a:pt x="1" y="0"/>
                    </a:moveTo>
                    <a:lnTo>
                      <a:pt x="3" y="0"/>
                    </a:lnTo>
                    <a:lnTo>
                      <a:pt x="5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2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59" y="0"/>
                    </a:lnTo>
                    <a:lnTo>
                      <a:pt x="61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5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2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89" y="0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5" y="0"/>
                    </a:lnTo>
                    <a:lnTo>
                      <a:pt x="109" y="0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8" y="0"/>
                    </a:lnTo>
                    <a:lnTo>
                      <a:pt x="119" y="0"/>
                    </a:lnTo>
                    <a:lnTo>
                      <a:pt x="119" y="5"/>
                    </a:lnTo>
                    <a:lnTo>
                      <a:pt x="119" y="7"/>
                    </a:lnTo>
                    <a:lnTo>
                      <a:pt x="119" y="10"/>
                    </a:lnTo>
                    <a:lnTo>
                      <a:pt x="119" y="12"/>
                    </a:lnTo>
                    <a:lnTo>
                      <a:pt x="119" y="15"/>
                    </a:lnTo>
                    <a:lnTo>
                      <a:pt x="119" y="20"/>
                    </a:lnTo>
                    <a:lnTo>
                      <a:pt x="119" y="22"/>
                    </a:lnTo>
                    <a:lnTo>
                      <a:pt x="119" y="24"/>
                    </a:lnTo>
                    <a:lnTo>
                      <a:pt x="119" y="27"/>
                    </a:lnTo>
                    <a:lnTo>
                      <a:pt x="119" y="29"/>
                    </a:lnTo>
                    <a:lnTo>
                      <a:pt x="119" y="34"/>
                    </a:lnTo>
                    <a:lnTo>
                      <a:pt x="119" y="37"/>
                    </a:lnTo>
                    <a:lnTo>
                      <a:pt x="119" y="39"/>
                    </a:lnTo>
                    <a:lnTo>
                      <a:pt x="119" y="41"/>
                    </a:lnTo>
                    <a:lnTo>
                      <a:pt x="119" y="44"/>
                    </a:lnTo>
                    <a:lnTo>
                      <a:pt x="119" y="46"/>
                    </a:lnTo>
                    <a:lnTo>
                      <a:pt x="119" y="51"/>
                    </a:lnTo>
                    <a:lnTo>
                      <a:pt x="119" y="54"/>
                    </a:lnTo>
                    <a:lnTo>
                      <a:pt x="119" y="56"/>
                    </a:lnTo>
                    <a:lnTo>
                      <a:pt x="119" y="59"/>
                    </a:lnTo>
                    <a:lnTo>
                      <a:pt x="119" y="61"/>
                    </a:lnTo>
                    <a:lnTo>
                      <a:pt x="121" y="61"/>
                    </a:lnTo>
                    <a:lnTo>
                      <a:pt x="123" y="61"/>
                    </a:lnTo>
                    <a:lnTo>
                      <a:pt x="125" y="61"/>
                    </a:lnTo>
                    <a:lnTo>
                      <a:pt x="128" y="61"/>
                    </a:lnTo>
                    <a:lnTo>
                      <a:pt x="130" y="61"/>
                    </a:lnTo>
                    <a:lnTo>
                      <a:pt x="132" y="61"/>
                    </a:lnTo>
                    <a:lnTo>
                      <a:pt x="134" y="61"/>
                    </a:lnTo>
                    <a:lnTo>
                      <a:pt x="135" y="61"/>
                    </a:lnTo>
                    <a:lnTo>
                      <a:pt x="137" y="61"/>
                    </a:lnTo>
                    <a:lnTo>
                      <a:pt x="141" y="61"/>
                    </a:lnTo>
                    <a:lnTo>
                      <a:pt x="142" y="61"/>
                    </a:lnTo>
                    <a:lnTo>
                      <a:pt x="144" y="61"/>
                    </a:lnTo>
                    <a:lnTo>
                      <a:pt x="146" y="61"/>
                    </a:lnTo>
                    <a:lnTo>
                      <a:pt x="149" y="61"/>
                    </a:lnTo>
                    <a:lnTo>
                      <a:pt x="149" y="64"/>
                    </a:lnTo>
                    <a:lnTo>
                      <a:pt x="149" y="66"/>
                    </a:lnTo>
                    <a:lnTo>
                      <a:pt x="149" y="71"/>
                    </a:lnTo>
                    <a:lnTo>
                      <a:pt x="149" y="76"/>
                    </a:lnTo>
                    <a:lnTo>
                      <a:pt x="149" y="78"/>
                    </a:lnTo>
                    <a:lnTo>
                      <a:pt x="149" y="81"/>
                    </a:lnTo>
                    <a:lnTo>
                      <a:pt x="149" y="83"/>
                    </a:lnTo>
                    <a:lnTo>
                      <a:pt x="149" y="86"/>
                    </a:lnTo>
                    <a:lnTo>
                      <a:pt x="149" y="90"/>
                    </a:lnTo>
                    <a:lnTo>
                      <a:pt x="149" y="93"/>
                    </a:lnTo>
                    <a:lnTo>
                      <a:pt x="149" y="95"/>
                    </a:lnTo>
                    <a:lnTo>
                      <a:pt x="149" y="98"/>
                    </a:lnTo>
                    <a:lnTo>
                      <a:pt x="151" y="100"/>
                    </a:lnTo>
                    <a:lnTo>
                      <a:pt x="151" y="103"/>
                    </a:lnTo>
                    <a:lnTo>
                      <a:pt x="151" y="108"/>
                    </a:lnTo>
                    <a:lnTo>
                      <a:pt x="151" y="110"/>
                    </a:lnTo>
                    <a:lnTo>
                      <a:pt x="151" y="113"/>
                    </a:lnTo>
                    <a:lnTo>
                      <a:pt x="151" y="115"/>
                    </a:lnTo>
                    <a:lnTo>
                      <a:pt x="151" y="117"/>
                    </a:lnTo>
                    <a:lnTo>
                      <a:pt x="151" y="120"/>
                    </a:lnTo>
                    <a:lnTo>
                      <a:pt x="151" y="122"/>
                    </a:lnTo>
                    <a:lnTo>
                      <a:pt x="151" y="125"/>
                    </a:lnTo>
                    <a:lnTo>
                      <a:pt x="151" y="127"/>
                    </a:lnTo>
                    <a:lnTo>
                      <a:pt x="151" y="130"/>
                    </a:lnTo>
                    <a:lnTo>
                      <a:pt x="151" y="132"/>
                    </a:lnTo>
                    <a:lnTo>
                      <a:pt x="151" y="134"/>
                    </a:lnTo>
                    <a:lnTo>
                      <a:pt x="151" y="137"/>
                    </a:lnTo>
                    <a:lnTo>
                      <a:pt x="151" y="142"/>
                    </a:lnTo>
                    <a:lnTo>
                      <a:pt x="151" y="144"/>
                    </a:lnTo>
                    <a:lnTo>
                      <a:pt x="151" y="147"/>
                    </a:lnTo>
                    <a:lnTo>
                      <a:pt x="151" y="149"/>
                    </a:lnTo>
                    <a:lnTo>
                      <a:pt x="151" y="152"/>
                    </a:lnTo>
                    <a:lnTo>
                      <a:pt x="151" y="154"/>
                    </a:lnTo>
                    <a:lnTo>
                      <a:pt x="149" y="154"/>
                    </a:lnTo>
                    <a:lnTo>
                      <a:pt x="148" y="154"/>
                    </a:lnTo>
                    <a:lnTo>
                      <a:pt x="146" y="154"/>
                    </a:lnTo>
                    <a:lnTo>
                      <a:pt x="144" y="154"/>
                    </a:lnTo>
                    <a:lnTo>
                      <a:pt x="142" y="152"/>
                    </a:lnTo>
                    <a:lnTo>
                      <a:pt x="141" y="152"/>
                    </a:lnTo>
                    <a:lnTo>
                      <a:pt x="137" y="152"/>
                    </a:lnTo>
                    <a:lnTo>
                      <a:pt x="135" y="152"/>
                    </a:lnTo>
                    <a:lnTo>
                      <a:pt x="132" y="152"/>
                    </a:lnTo>
                    <a:lnTo>
                      <a:pt x="130" y="152"/>
                    </a:lnTo>
                    <a:lnTo>
                      <a:pt x="126" y="152"/>
                    </a:lnTo>
                    <a:lnTo>
                      <a:pt x="125" y="152"/>
                    </a:lnTo>
                    <a:lnTo>
                      <a:pt x="123" y="152"/>
                    </a:lnTo>
                    <a:lnTo>
                      <a:pt x="121" y="152"/>
                    </a:lnTo>
                    <a:lnTo>
                      <a:pt x="119" y="152"/>
                    </a:lnTo>
                    <a:lnTo>
                      <a:pt x="118" y="152"/>
                    </a:lnTo>
                    <a:lnTo>
                      <a:pt x="116" y="152"/>
                    </a:lnTo>
                    <a:lnTo>
                      <a:pt x="114" y="152"/>
                    </a:lnTo>
                    <a:lnTo>
                      <a:pt x="112" y="152"/>
                    </a:lnTo>
                    <a:lnTo>
                      <a:pt x="111" y="152"/>
                    </a:lnTo>
                    <a:lnTo>
                      <a:pt x="109" y="152"/>
                    </a:lnTo>
                    <a:lnTo>
                      <a:pt x="107" y="152"/>
                    </a:lnTo>
                    <a:lnTo>
                      <a:pt x="105" y="152"/>
                    </a:lnTo>
                    <a:lnTo>
                      <a:pt x="102" y="152"/>
                    </a:lnTo>
                    <a:lnTo>
                      <a:pt x="100" y="152"/>
                    </a:lnTo>
                    <a:lnTo>
                      <a:pt x="97" y="152"/>
                    </a:lnTo>
                    <a:lnTo>
                      <a:pt x="95" y="152"/>
                    </a:lnTo>
                    <a:lnTo>
                      <a:pt x="91" y="152"/>
                    </a:lnTo>
                    <a:lnTo>
                      <a:pt x="86" y="152"/>
                    </a:lnTo>
                    <a:lnTo>
                      <a:pt x="82" y="152"/>
                    </a:lnTo>
                    <a:lnTo>
                      <a:pt x="81" y="152"/>
                    </a:lnTo>
                    <a:lnTo>
                      <a:pt x="77" y="152"/>
                    </a:lnTo>
                    <a:lnTo>
                      <a:pt x="74" y="152"/>
                    </a:lnTo>
                    <a:lnTo>
                      <a:pt x="72" y="152"/>
                    </a:lnTo>
                    <a:lnTo>
                      <a:pt x="70" y="152"/>
                    </a:lnTo>
                    <a:lnTo>
                      <a:pt x="68" y="152"/>
                    </a:lnTo>
                    <a:lnTo>
                      <a:pt x="67" y="152"/>
                    </a:lnTo>
                    <a:lnTo>
                      <a:pt x="63" y="152"/>
                    </a:lnTo>
                    <a:lnTo>
                      <a:pt x="61" y="152"/>
                    </a:lnTo>
                    <a:lnTo>
                      <a:pt x="58" y="152"/>
                    </a:lnTo>
                    <a:lnTo>
                      <a:pt x="56" y="152"/>
                    </a:lnTo>
                    <a:lnTo>
                      <a:pt x="52" y="152"/>
                    </a:lnTo>
                    <a:lnTo>
                      <a:pt x="51" y="152"/>
                    </a:lnTo>
                    <a:lnTo>
                      <a:pt x="49" y="152"/>
                    </a:lnTo>
                    <a:lnTo>
                      <a:pt x="47" y="152"/>
                    </a:lnTo>
                    <a:lnTo>
                      <a:pt x="45" y="152"/>
                    </a:lnTo>
                    <a:lnTo>
                      <a:pt x="40" y="152"/>
                    </a:lnTo>
                    <a:lnTo>
                      <a:pt x="37" y="152"/>
                    </a:lnTo>
                    <a:lnTo>
                      <a:pt x="35" y="152"/>
                    </a:lnTo>
                    <a:lnTo>
                      <a:pt x="33" y="152"/>
                    </a:lnTo>
                    <a:lnTo>
                      <a:pt x="31" y="152"/>
                    </a:lnTo>
                    <a:lnTo>
                      <a:pt x="30" y="152"/>
                    </a:lnTo>
                    <a:lnTo>
                      <a:pt x="26" y="152"/>
                    </a:lnTo>
                    <a:lnTo>
                      <a:pt x="21" y="152"/>
                    </a:lnTo>
                    <a:lnTo>
                      <a:pt x="17" y="152"/>
                    </a:lnTo>
                    <a:lnTo>
                      <a:pt x="15" y="152"/>
                    </a:lnTo>
                    <a:lnTo>
                      <a:pt x="12" y="152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2"/>
                    </a:lnTo>
                    <a:lnTo>
                      <a:pt x="0" y="137"/>
                    </a:lnTo>
                    <a:lnTo>
                      <a:pt x="1" y="132"/>
                    </a:lnTo>
                    <a:lnTo>
                      <a:pt x="1" y="130"/>
                    </a:lnTo>
                    <a:lnTo>
                      <a:pt x="1" y="127"/>
                    </a:lnTo>
                    <a:lnTo>
                      <a:pt x="1" y="122"/>
                    </a:lnTo>
                    <a:lnTo>
                      <a:pt x="1" y="117"/>
                    </a:lnTo>
                    <a:lnTo>
                      <a:pt x="1" y="115"/>
                    </a:lnTo>
                    <a:lnTo>
                      <a:pt x="1" y="113"/>
                    </a:lnTo>
                    <a:lnTo>
                      <a:pt x="1" y="108"/>
                    </a:lnTo>
                    <a:lnTo>
                      <a:pt x="1" y="105"/>
                    </a:lnTo>
                    <a:lnTo>
                      <a:pt x="1" y="100"/>
                    </a:lnTo>
                    <a:lnTo>
                      <a:pt x="1" y="95"/>
                    </a:lnTo>
                    <a:lnTo>
                      <a:pt x="1" y="90"/>
                    </a:lnTo>
                    <a:lnTo>
                      <a:pt x="1" y="86"/>
                    </a:lnTo>
                    <a:lnTo>
                      <a:pt x="1" y="83"/>
                    </a:lnTo>
                    <a:lnTo>
                      <a:pt x="1" y="81"/>
                    </a:lnTo>
                    <a:lnTo>
                      <a:pt x="1" y="78"/>
                    </a:lnTo>
                    <a:lnTo>
                      <a:pt x="1" y="76"/>
                    </a:lnTo>
                    <a:lnTo>
                      <a:pt x="1" y="71"/>
                    </a:lnTo>
                    <a:lnTo>
                      <a:pt x="1" y="66"/>
                    </a:lnTo>
                    <a:lnTo>
                      <a:pt x="1" y="64"/>
                    </a:lnTo>
                    <a:lnTo>
                      <a:pt x="1" y="61"/>
                    </a:lnTo>
                    <a:lnTo>
                      <a:pt x="1" y="56"/>
                    </a:lnTo>
                    <a:lnTo>
                      <a:pt x="1" y="54"/>
                    </a:lnTo>
                    <a:lnTo>
                      <a:pt x="1" y="49"/>
                    </a:lnTo>
                    <a:lnTo>
                      <a:pt x="1" y="46"/>
                    </a:lnTo>
                    <a:lnTo>
                      <a:pt x="1" y="44"/>
                    </a:lnTo>
                    <a:lnTo>
                      <a:pt x="1" y="41"/>
                    </a:lnTo>
                    <a:lnTo>
                      <a:pt x="1" y="39"/>
                    </a:lnTo>
                    <a:lnTo>
                      <a:pt x="1" y="34"/>
                    </a:lnTo>
                    <a:lnTo>
                      <a:pt x="1" y="32"/>
                    </a:lnTo>
                    <a:lnTo>
                      <a:pt x="1" y="29"/>
                    </a:lnTo>
                    <a:lnTo>
                      <a:pt x="1" y="27"/>
                    </a:lnTo>
                    <a:lnTo>
                      <a:pt x="1" y="24"/>
                    </a:lnTo>
                    <a:lnTo>
                      <a:pt x="1" y="22"/>
                    </a:lnTo>
                    <a:lnTo>
                      <a:pt x="1" y="20"/>
                    </a:lnTo>
                    <a:lnTo>
                      <a:pt x="1" y="17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1" y="10"/>
                    </a:lnTo>
                    <a:lnTo>
                      <a:pt x="1" y="5"/>
                    </a:lnTo>
                    <a:lnTo>
                      <a:pt x="1" y="2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2" name="Freeform 150"/>
              <p:cNvSpPr>
                <a:spLocks/>
              </p:cNvSpPr>
              <p:nvPr/>
            </p:nvSpPr>
            <p:spPr bwMode="auto">
              <a:xfrm>
                <a:off x="2296" y="3311"/>
                <a:ext cx="168" cy="98"/>
              </a:xfrm>
              <a:custGeom>
                <a:avLst/>
                <a:gdLst>
                  <a:gd name="T0" fmla="*/ 52 w 168"/>
                  <a:gd name="T1" fmla="*/ 0 h 98"/>
                  <a:gd name="T2" fmla="*/ 69 w 168"/>
                  <a:gd name="T3" fmla="*/ 0 h 98"/>
                  <a:gd name="T4" fmla="*/ 73 w 168"/>
                  <a:gd name="T5" fmla="*/ 0 h 98"/>
                  <a:gd name="T6" fmla="*/ 80 w 168"/>
                  <a:gd name="T7" fmla="*/ 0 h 98"/>
                  <a:gd name="T8" fmla="*/ 92 w 168"/>
                  <a:gd name="T9" fmla="*/ 0 h 98"/>
                  <a:gd name="T10" fmla="*/ 106 w 168"/>
                  <a:gd name="T11" fmla="*/ 0 h 98"/>
                  <a:gd name="T12" fmla="*/ 110 w 168"/>
                  <a:gd name="T13" fmla="*/ 0 h 98"/>
                  <a:gd name="T14" fmla="*/ 120 w 168"/>
                  <a:gd name="T15" fmla="*/ 0 h 98"/>
                  <a:gd name="T16" fmla="*/ 133 w 168"/>
                  <a:gd name="T17" fmla="*/ 0 h 98"/>
                  <a:gd name="T18" fmla="*/ 145 w 168"/>
                  <a:gd name="T19" fmla="*/ 0 h 98"/>
                  <a:gd name="T20" fmla="*/ 157 w 168"/>
                  <a:gd name="T21" fmla="*/ 0 h 98"/>
                  <a:gd name="T22" fmla="*/ 161 w 168"/>
                  <a:gd name="T23" fmla="*/ 0 h 98"/>
                  <a:gd name="T24" fmla="*/ 168 w 168"/>
                  <a:gd name="T25" fmla="*/ 7 h 98"/>
                  <a:gd name="T26" fmla="*/ 164 w 168"/>
                  <a:gd name="T27" fmla="*/ 29 h 98"/>
                  <a:gd name="T28" fmla="*/ 155 w 168"/>
                  <a:gd name="T29" fmla="*/ 29 h 98"/>
                  <a:gd name="T30" fmla="*/ 150 w 168"/>
                  <a:gd name="T31" fmla="*/ 29 h 98"/>
                  <a:gd name="T32" fmla="*/ 136 w 168"/>
                  <a:gd name="T33" fmla="*/ 32 h 98"/>
                  <a:gd name="T34" fmla="*/ 117 w 168"/>
                  <a:gd name="T35" fmla="*/ 32 h 98"/>
                  <a:gd name="T36" fmla="*/ 106 w 168"/>
                  <a:gd name="T37" fmla="*/ 29 h 98"/>
                  <a:gd name="T38" fmla="*/ 83 w 168"/>
                  <a:gd name="T39" fmla="*/ 29 h 98"/>
                  <a:gd name="T40" fmla="*/ 78 w 168"/>
                  <a:gd name="T41" fmla="*/ 32 h 98"/>
                  <a:gd name="T42" fmla="*/ 73 w 168"/>
                  <a:gd name="T43" fmla="*/ 34 h 98"/>
                  <a:gd name="T44" fmla="*/ 71 w 168"/>
                  <a:gd name="T45" fmla="*/ 41 h 98"/>
                  <a:gd name="T46" fmla="*/ 71 w 168"/>
                  <a:gd name="T47" fmla="*/ 46 h 98"/>
                  <a:gd name="T48" fmla="*/ 67 w 168"/>
                  <a:gd name="T49" fmla="*/ 54 h 98"/>
                  <a:gd name="T50" fmla="*/ 69 w 168"/>
                  <a:gd name="T51" fmla="*/ 61 h 98"/>
                  <a:gd name="T52" fmla="*/ 67 w 168"/>
                  <a:gd name="T53" fmla="*/ 66 h 98"/>
                  <a:gd name="T54" fmla="*/ 66 w 168"/>
                  <a:gd name="T55" fmla="*/ 68 h 98"/>
                  <a:gd name="T56" fmla="*/ 66 w 168"/>
                  <a:gd name="T57" fmla="*/ 71 h 98"/>
                  <a:gd name="T58" fmla="*/ 66 w 168"/>
                  <a:gd name="T59" fmla="*/ 76 h 98"/>
                  <a:gd name="T60" fmla="*/ 64 w 168"/>
                  <a:gd name="T61" fmla="*/ 78 h 98"/>
                  <a:gd name="T62" fmla="*/ 62 w 168"/>
                  <a:gd name="T63" fmla="*/ 83 h 98"/>
                  <a:gd name="T64" fmla="*/ 60 w 168"/>
                  <a:gd name="T65" fmla="*/ 86 h 98"/>
                  <a:gd name="T66" fmla="*/ 60 w 168"/>
                  <a:gd name="T67" fmla="*/ 88 h 98"/>
                  <a:gd name="T68" fmla="*/ 59 w 168"/>
                  <a:gd name="T69" fmla="*/ 90 h 98"/>
                  <a:gd name="T70" fmla="*/ 60 w 168"/>
                  <a:gd name="T71" fmla="*/ 93 h 98"/>
                  <a:gd name="T72" fmla="*/ 59 w 168"/>
                  <a:gd name="T73" fmla="*/ 95 h 98"/>
                  <a:gd name="T74" fmla="*/ 59 w 168"/>
                  <a:gd name="T75" fmla="*/ 98 h 98"/>
                  <a:gd name="T76" fmla="*/ 55 w 168"/>
                  <a:gd name="T77" fmla="*/ 95 h 98"/>
                  <a:gd name="T78" fmla="*/ 52 w 168"/>
                  <a:gd name="T79" fmla="*/ 95 h 98"/>
                  <a:gd name="T80" fmla="*/ 50 w 168"/>
                  <a:gd name="T81" fmla="*/ 93 h 98"/>
                  <a:gd name="T82" fmla="*/ 44 w 168"/>
                  <a:gd name="T83" fmla="*/ 90 h 98"/>
                  <a:gd name="T84" fmla="*/ 27 w 168"/>
                  <a:gd name="T85" fmla="*/ 86 h 98"/>
                  <a:gd name="T86" fmla="*/ 20 w 168"/>
                  <a:gd name="T87" fmla="*/ 83 h 98"/>
                  <a:gd name="T88" fmla="*/ 16 w 168"/>
                  <a:gd name="T89" fmla="*/ 78 h 98"/>
                  <a:gd name="T90" fmla="*/ 13 w 168"/>
                  <a:gd name="T91" fmla="*/ 76 h 98"/>
                  <a:gd name="T92" fmla="*/ 7 w 168"/>
                  <a:gd name="T93" fmla="*/ 71 h 98"/>
                  <a:gd name="T94" fmla="*/ 4 w 168"/>
                  <a:gd name="T95" fmla="*/ 66 h 98"/>
                  <a:gd name="T96" fmla="*/ 4 w 168"/>
                  <a:gd name="T97" fmla="*/ 61 h 98"/>
                  <a:gd name="T98" fmla="*/ 2 w 168"/>
                  <a:gd name="T99" fmla="*/ 54 h 98"/>
                  <a:gd name="T100" fmla="*/ 0 w 168"/>
                  <a:gd name="T101" fmla="*/ 49 h 98"/>
                  <a:gd name="T102" fmla="*/ 11 w 168"/>
                  <a:gd name="T103" fmla="*/ 51 h 98"/>
                  <a:gd name="T104" fmla="*/ 23 w 168"/>
                  <a:gd name="T105" fmla="*/ 51 h 98"/>
                  <a:gd name="T106" fmla="*/ 27 w 168"/>
                  <a:gd name="T107" fmla="*/ 51 h 98"/>
                  <a:gd name="T108" fmla="*/ 32 w 168"/>
                  <a:gd name="T109" fmla="*/ 51 h 98"/>
                  <a:gd name="T110" fmla="*/ 41 w 168"/>
                  <a:gd name="T111" fmla="*/ 51 h 98"/>
                  <a:gd name="T112" fmla="*/ 46 w 168"/>
                  <a:gd name="T113" fmla="*/ 46 h 98"/>
                  <a:gd name="T114" fmla="*/ 46 w 168"/>
                  <a:gd name="T115" fmla="*/ 34 h 98"/>
                  <a:gd name="T116" fmla="*/ 46 w 168"/>
                  <a:gd name="T117" fmla="*/ 20 h 98"/>
                  <a:gd name="T118" fmla="*/ 46 w 168"/>
                  <a:gd name="T119" fmla="*/ 2 h 9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68"/>
                  <a:gd name="T181" fmla="*/ 0 h 98"/>
                  <a:gd name="T182" fmla="*/ 168 w 168"/>
                  <a:gd name="T183" fmla="*/ 98 h 9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68" h="98">
                    <a:moveTo>
                      <a:pt x="46" y="0"/>
                    </a:moveTo>
                    <a:lnTo>
                      <a:pt x="46" y="0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9" y="0"/>
                    </a:lnTo>
                    <a:lnTo>
                      <a:pt x="92" y="0"/>
                    </a:lnTo>
                    <a:lnTo>
                      <a:pt x="97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1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7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8" y="0"/>
                    </a:lnTo>
                    <a:lnTo>
                      <a:pt x="143" y="0"/>
                    </a:lnTo>
                    <a:lnTo>
                      <a:pt x="145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3" y="0"/>
                    </a:lnTo>
                    <a:lnTo>
                      <a:pt x="168" y="0"/>
                    </a:lnTo>
                    <a:lnTo>
                      <a:pt x="168" y="5"/>
                    </a:lnTo>
                    <a:lnTo>
                      <a:pt x="168" y="7"/>
                    </a:lnTo>
                    <a:lnTo>
                      <a:pt x="168" y="12"/>
                    </a:lnTo>
                    <a:lnTo>
                      <a:pt x="168" y="15"/>
                    </a:lnTo>
                    <a:lnTo>
                      <a:pt x="168" y="17"/>
                    </a:lnTo>
                    <a:lnTo>
                      <a:pt x="168" y="20"/>
                    </a:lnTo>
                    <a:lnTo>
                      <a:pt x="168" y="22"/>
                    </a:lnTo>
                    <a:lnTo>
                      <a:pt x="168" y="29"/>
                    </a:lnTo>
                    <a:lnTo>
                      <a:pt x="164" y="29"/>
                    </a:lnTo>
                    <a:lnTo>
                      <a:pt x="157" y="29"/>
                    </a:lnTo>
                    <a:lnTo>
                      <a:pt x="155" y="29"/>
                    </a:lnTo>
                    <a:lnTo>
                      <a:pt x="154" y="29"/>
                    </a:lnTo>
                    <a:lnTo>
                      <a:pt x="150" y="29"/>
                    </a:lnTo>
                    <a:lnTo>
                      <a:pt x="145" y="32"/>
                    </a:lnTo>
                    <a:lnTo>
                      <a:pt x="143" y="29"/>
                    </a:lnTo>
                    <a:lnTo>
                      <a:pt x="140" y="29"/>
                    </a:lnTo>
                    <a:lnTo>
                      <a:pt x="138" y="32"/>
                    </a:lnTo>
                    <a:lnTo>
                      <a:pt x="136" y="32"/>
                    </a:lnTo>
                    <a:lnTo>
                      <a:pt x="126" y="29"/>
                    </a:lnTo>
                    <a:lnTo>
                      <a:pt x="126" y="32"/>
                    </a:lnTo>
                    <a:lnTo>
                      <a:pt x="122" y="32"/>
                    </a:lnTo>
                    <a:lnTo>
                      <a:pt x="120" y="29"/>
                    </a:lnTo>
                    <a:lnTo>
                      <a:pt x="118" y="32"/>
                    </a:lnTo>
                    <a:lnTo>
                      <a:pt x="117" y="32"/>
                    </a:lnTo>
                    <a:lnTo>
                      <a:pt x="115" y="32"/>
                    </a:lnTo>
                    <a:lnTo>
                      <a:pt x="111" y="32"/>
                    </a:lnTo>
                    <a:lnTo>
                      <a:pt x="111" y="29"/>
                    </a:lnTo>
                    <a:lnTo>
                      <a:pt x="106" y="29"/>
                    </a:lnTo>
                    <a:lnTo>
                      <a:pt x="101" y="29"/>
                    </a:lnTo>
                    <a:lnTo>
                      <a:pt x="96" y="29"/>
                    </a:lnTo>
                    <a:lnTo>
                      <a:pt x="89" y="29"/>
                    </a:lnTo>
                    <a:lnTo>
                      <a:pt x="85" y="29"/>
                    </a:lnTo>
                    <a:lnTo>
                      <a:pt x="83" y="29"/>
                    </a:lnTo>
                    <a:lnTo>
                      <a:pt x="80" y="29"/>
                    </a:lnTo>
                    <a:lnTo>
                      <a:pt x="78" y="32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1" y="37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69" y="49"/>
                    </a:lnTo>
                    <a:lnTo>
                      <a:pt x="69" y="51"/>
                    </a:lnTo>
                    <a:lnTo>
                      <a:pt x="67" y="51"/>
                    </a:lnTo>
                    <a:lnTo>
                      <a:pt x="67" y="54"/>
                    </a:lnTo>
                    <a:lnTo>
                      <a:pt x="67" y="56"/>
                    </a:lnTo>
                    <a:lnTo>
                      <a:pt x="69" y="56"/>
                    </a:lnTo>
                    <a:lnTo>
                      <a:pt x="69" y="59"/>
                    </a:lnTo>
                    <a:lnTo>
                      <a:pt x="69" y="61"/>
                    </a:lnTo>
                    <a:lnTo>
                      <a:pt x="67" y="64"/>
                    </a:lnTo>
                    <a:lnTo>
                      <a:pt x="67" y="66"/>
                    </a:lnTo>
                    <a:lnTo>
                      <a:pt x="66" y="66"/>
                    </a:lnTo>
                    <a:lnTo>
                      <a:pt x="66" y="68"/>
                    </a:lnTo>
                    <a:lnTo>
                      <a:pt x="66" y="71"/>
                    </a:lnTo>
                    <a:lnTo>
                      <a:pt x="66" y="73"/>
                    </a:lnTo>
                    <a:lnTo>
                      <a:pt x="64" y="73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4" y="78"/>
                    </a:lnTo>
                    <a:lnTo>
                      <a:pt x="64" y="81"/>
                    </a:lnTo>
                    <a:lnTo>
                      <a:pt x="62" y="81"/>
                    </a:lnTo>
                    <a:lnTo>
                      <a:pt x="62" y="83"/>
                    </a:lnTo>
                    <a:lnTo>
                      <a:pt x="62" y="86"/>
                    </a:lnTo>
                    <a:lnTo>
                      <a:pt x="60" y="86"/>
                    </a:lnTo>
                    <a:lnTo>
                      <a:pt x="60" y="88"/>
                    </a:lnTo>
                    <a:lnTo>
                      <a:pt x="59" y="88"/>
                    </a:lnTo>
                    <a:lnTo>
                      <a:pt x="59" y="90"/>
                    </a:lnTo>
                    <a:lnTo>
                      <a:pt x="59" y="93"/>
                    </a:lnTo>
                    <a:lnTo>
                      <a:pt x="60" y="93"/>
                    </a:lnTo>
                    <a:lnTo>
                      <a:pt x="59" y="95"/>
                    </a:lnTo>
                    <a:lnTo>
                      <a:pt x="59" y="98"/>
                    </a:lnTo>
                    <a:lnTo>
                      <a:pt x="59" y="95"/>
                    </a:lnTo>
                    <a:lnTo>
                      <a:pt x="57" y="95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52" y="93"/>
                    </a:lnTo>
                    <a:lnTo>
                      <a:pt x="50" y="93"/>
                    </a:lnTo>
                    <a:lnTo>
                      <a:pt x="48" y="93"/>
                    </a:lnTo>
                    <a:lnTo>
                      <a:pt x="46" y="90"/>
                    </a:lnTo>
                    <a:lnTo>
                      <a:pt x="44" y="90"/>
                    </a:lnTo>
                    <a:lnTo>
                      <a:pt x="39" y="90"/>
                    </a:lnTo>
                    <a:lnTo>
                      <a:pt x="37" y="90"/>
                    </a:lnTo>
                    <a:lnTo>
                      <a:pt x="32" y="88"/>
                    </a:lnTo>
                    <a:lnTo>
                      <a:pt x="30" y="88"/>
                    </a:lnTo>
                    <a:lnTo>
                      <a:pt x="27" y="86"/>
                    </a:lnTo>
                    <a:lnTo>
                      <a:pt x="25" y="86"/>
                    </a:lnTo>
                    <a:lnTo>
                      <a:pt x="23" y="86"/>
                    </a:lnTo>
                    <a:lnTo>
                      <a:pt x="22" y="83"/>
                    </a:lnTo>
                    <a:lnTo>
                      <a:pt x="20" y="83"/>
                    </a:lnTo>
                    <a:lnTo>
                      <a:pt x="20" y="81"/>
                    </a:lnTo>
                    <a:lnTo>
                      <a:pt x="18" y="81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5" y="78"/>
                    </a:lnTo>
                    <a:lnTo>
                      <a:pt x="13" y="76"/>
                    </a:lnTo>
                    <a:lnTo>
                      <a:pt x="11" y="76"/>
                    </a:lnTo>
                    <a:lnTo>
                      <a:pt x="11" y="73"/>
                    </a:lnTo>
                    <a:lnTo>
                      <a:pt x="9" y="73"/>
                    </a:lnTo>
                    <a:lnTo>
                      <a:pt x="7" y="71"/>
                    </a:lnTo>
                    <a:lnTo>
                      <a:pt x="6" y="68"/>
                    </a:lnTo>
                    <a:lnTo>
                      <a:pt x="4" y="66"/>
                    </a:lnTo>
                    <a:lnTo>
                      <a:pt x="4" y="64"/>
                    </a:lnTo>
                    <a:lnTo>
                      <a:pt x="4" y="61"/>
                    </a:lnTo>
                    <a:lnTo>
                      <a:pt x="4" y="59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4" y="51"/>
                    </a:lnTo>
                    <a:lnTo>
                      <a:pt x="6" y="51"/>
                    </a:lnTo>
                    <a:lnTo>
                      <a:pt x="7" y="51"/>
                    </a:lnTo>
                    <a:lnTo>
                      <a:pt x="9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6" y="51"/>
                    </a:lnTo>
                    <a:lnTo>
                      <a:pt x="20" y="51"/>
                    </a:lnTo>
                    <a:lnTo>
                      <a:pt x="23" y="51"/>
                    </a:lnTo>
                    <a:lnTo>
                      <a:pt x="25" y="51"/>
                    </a:lnTo>
                    <a:lnTo>
                      <a:pt x="27" y="51"/>
                    </a:lnTo>
                    <a:lnTo>
                      <a:pt x="29" y="51"/>
                    </a:lnTo>
                    <a:lnTo>
                      <a:pt x="30" y="51"/>
                    </a:lnTo>
                    <a:lnTo>
                      <a:pt x="32" y="51"/>
                    </a:lnTo>
                    <a:lnTo>
                      <a:pt x="36" y="51"/>
                    </a:lnTo>
                    <a:lnTo>
                      <a:pt x="41" y="51"/>
                    </a:lnTo>
                    <a:lnTo>
                      <a:pt x="43" y="51"/>
                    </a:lnTo>
                    <a:lnTo>
                      <a:pt x="44" y="51"/>
                    </a:lnTo>
                    <a:lnTo>
                      <a:pt x="46" y="51"/>
                    </a:lnTo>
                    <a:lnTo>
                      <a:pt x="46" y="49"/>
                    </a:lnTo>
                    <a:lnTo>
                      <a:pt x="46" y="46"/>
                    </a:lnTo>
                    <a:lnTo>
                      <a:pt x="46" y="41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6" y="29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0"/>
                    </a:lnTo>
                    <a:lnTo>
                      <a:pt x="46" y="15"/>
                    </a:lnTo>
                    <a:lnTo>
                      <a:pt x="46" y="10"/>
                    </a:lnTo>
                    <a:lnTo>
                      <a:pt x="46" y="7"/>
                    </a:lnTo>
                    <a:lnTo>
                      <a:pt x="46" y="5"/>
                    </a:lnTo>
                    <a:lnTo>
                      <a:pt x="46" y="2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3" name="Freeform 151"/>
              <p:cNvSpPr>
                <a:spLocks/>
              </p:cNvSpPr>
              <p:nvPr/>
            </p:nvSpPr>
            <p:spPr bwMode="auto">
              <a:xfrm>
                <a:off x="2296" y="3311"/>
                <a:ext cx="168" cy="98"/>
              </a:xfrm>
              <a:custGeom>
                <a:avLst/>
                <a:gdLst>
                  <a:gd name="T0" fmla="*/ 52 w 168"/>
                  <a:gd name="T1" fmla="*/ 0 h 98"/>
                  <a:gd name="T2" fmla="*/ 69 w 168"/>
                  <a:gd name="T3" fmla="*/ 0 h 98"/>
                  <a:gd name="T4" fmla="*/ 73 w 168"/>
                  <a:gd name="T5" fmla="*/ 0 h 98"/>
                  <a:gd name="T6" fmla="*/ 80 w 168"/>
                  <a:gd name="T7" fmla="*/ 0 h 98"/>
                  <a:gd name="T8" fmla="*/ 92 w 168"/>
                  <a:gd name="T9" fmla="*/ 0 h 98"/>
                  <a:gd name="T10" fmla="*/ 106 w 168"/>
                  <a:gd name="T11" fmla="*/ 0 h 98"/>
                  <a:gd name="T12" fmla="*/ 110 w 168"/>
                  <a:gd name="T13" fmla="*/ 0 h 98"/>
                  <a:gd name="T14" fmla="*/ 120 w 168"/>
                  <a:gd name="T15" fmla="*/ 0 h 98"/>
                  <a:gd name="T16" fmla="*/ 133 w 168"/>
                  <a:gd name="T17" fmla="*/ 0 h 98"/>
                  <a:gd name="T18" fmla="*/ 145 w 168"/>
                  <a:gd name="T19" fmla="*/ 0 h 98"/>
                  <a:gd name="T20" fmla="*/ 157 w 168"/>
                  <a:gd name="T21" fmla="*/ 0 h 98"/>
                  <a:gd name="T22" fmla="*/ 161 w 168"/>
                  <a:gd name="T23" fmla="*/ 0 h 98"/>
                  <a:gd name="T24" fmla="*/ 168 w 168"/>
                  <a:gd name="T25" fmla="*/ 7 h 98"/>
                  <a:gd name="T26" fmla="*/ 164 w 168"/>
                  <a:gd name="T27" fmla="*/ 29 h 98"/>
                  <a:gd name="T28" fmla="*/ 155 w 168"/>
                  <a:gd name="T29" fmla="*/ 29 h 98"/>
                  <a:gd name="T30" fmla="*/ 150 w 168"/>
                  <a:gd name="T31" fmla="*/ 29 h 98"/>
                  <a:gd name="T32" fmla="*/ 136 w 168"/>
                  <a:gd name="T33" fmla="*/ 32 h 98"/>
                  <a:gd name="T34" fmla="*/ 117 w 168"/>
                  <a:gd name="T35" fmla="*/ 32 h 98"/>
                  <a:gd name="T36" fmla="*/ 106 w 168"/>
                  <a:gd name="T37" fmla="*/ 29 h 98"/>
                  <a:gd name="T38" fmla="*/ 83 w 168"/>
                  <a:gd name="T39" fmla="*/ 29 h 98"/>
                  <a:gd name="T40" fmla="*/ 78 w 168"/>
                  <a:gd name="T41" fmla="*/ 32 h 98"/>
                  <a:gd name="T42" fmla="*/ 73 w 168"/>
                  <a:gd name="T43" fmla="*/ 34 h 98"/>
                  <a:gd name="T44" fmla="*/ 71 w 168"/>
                  <a:gd name="T45" fmla="*/ 41 h 98"/>
                  <a:gd name="T46" fmla="*/ 71 w 168"/>
                  <a:gd name="T47" fmla="*/ 46 h 98"/>
                  <a:gd name="T48" fmla="*/ 67 w 168"/>
                  <a:gd name="T49" fmla="*/ 54 h 98"/>
                  <a:gd name="T50" fmla="*/ 69 w 168"/>
                  <a:gd name="T51" fmla="*/ 61 h 98"/>
                  <a:gd name="T52" fmla="*/ 67 w 168"/>
                  <a:gd name="T53" fmla="*/ 66 h 98"/>
                  <a:gd name="T54" fmla="*/ 66 w 168"/>
                  <a:gd name="T55" fmla="*/ 68 h 98"/>
                  <a:gd name="T56" fmla="*/ 66 w 168"/>
                  <a:gd name="T57" fmla="*/ 71 h 98"/>
                  <a:gd name="T58" fmla="*/ 66 w 168"/>
                  <a:gd name="T59" fmla="*/ 76 h 98"/>
                  <a:gd name="T60" fmla="*/ 64 w 168"/>
                  <a:gd name="T61" fmla="*/ 78 h 98"/>
                  <a:gd name="T62" fmla="*/ 62 w 168"/>
                  <a:gd name="T63" fmla="*/ 83 h 98"/>
                  <a:gd name="T64" fmla="*/ 60 w 168"/>
                  <a:gd name="T65" fmla="*/ 86 h 98"/>
                  <a:gd name="T66" fmla="*/ 60 w 168"/>
                  <a:gd name="T67" fmla="*/ 88 h 98"/>
                  <a:gd name="T68" fmla="*/ 59 w 168"/>
                  <a:gd name="T69" fmla="*/ 90 h 98"/>
                  <a:gd name="T70" fmla="*/ 60 w 168"/>
                  <a:gd name="T71" fmla="*/ 93 h 98"/>
                  <a:gd name="T72" fmla="*/ 59 w 168"/>
                  <a:gd name="T73" fmla="*/ 95 h 98"/>
                  <a:gd name="T74" fmla="*/ 59 w 168"/>
                  <a:gd name="T75" fmla="*/ 98 h 98"/>
                  <a:gd name="T76" fmla="*/ 55 w 168"/>
                  <a:gd name="T77" fmla="*/ 95 h 98"/>
                  <a:gd name="T78" fmla="*/ 52 w 168"/>
                  <a:gd name="T79" fmla="*/ 95 h 98"/>
                  <a:gd name="T80" fmla="*/ 50 w 168"/>
                  <a:gd name="T81" fmla="*/ 93 h 98"/>
                  <a:gd name="T82" fmla="*/ 44 w 168"/>
                  <a:gd name="T83" fmla="*/ 90 h 98"/>
                  <a:gd name="T84" fmla="*/ 27 w 168"/>
                  <a:gd name="T85" fmla="*/ 86 h 98"/>
                  <a:gd name="T86" fmla="*/ 20 w 168"/>
                  <a:gd name="T87" fmla="*/ 83 h 98"/>
                  <a:gd name="T88" fmla="*/ 16 w 168"/>
                  <a:gd name="T89" fmla="*/ 78 h 98"/>
                  <a:gd name="T90" fmla="*/ 13 w 168"/>
                  <a:gd name="T91" fmla="*/ 76 h 98"/>
                  <a:gd name="T92" fmla="*/ 7 w 168"/>
                  <a:gd name="T93" fmla="*/ 71 h 98"/>
                  <a:gd name="T94" fmla="*/ 4 w 168"/>
                  <a:gd name="T95" fmla="*/ 66 h 98"/>
                  <a:gd name="T96" fmla="*/ 4 w 168"/>
                  <a:gd name="T97" fmla="*/ 61 h 98"/>
                  <a:gd name="T98" fmla="*/ 2 w 168"/>
                  <a:gd name="T99" fmla="*/ 54 h 98"/>
                  <a:gd name="T100" fmla="*/ 0 w 168"/>
                  <a:gd name="T101" fmla="*/ 49 h 98"/>
                  <a:gd name="T102" fmla="*/ 11 w 168"/>
                  <a:gd name="T103" fmla="*/ 51 h 98"/>
                  <a:gd name="T104" fmla="*/ 23 w 168"/>
                  <a:gd name="T105" fmla="*/ 51 h 98"/>
                  <a:gd name="T106" fmla="*/ 27 w 168"/>
                  <a:gd name="T107" fmla="*/ 51 h 98"/>
                  <a:gd name="T108" fmla="*/ 32 w 168"/>
                  <a:gd name="T109" fmla="*/ 51 h 98"/>
                  <a:gd name="T110" fmla="*/ 41 w 168"/>
                  <a:gd name="T111" fmla="*/ 51 h 98"/>
                  <a:gd name="T112" fmla="*/ 46 w 168"/>
                  <a:gd name="T113" fmla="*/ 46 h 98"/>
                  <a:gd name="T114" fmla="*/ 46 w 168"/>
                  <a:gd name="T115" fmla="*/ 34 h 98"/>
                  <a:gd name="T116" fmla="*/ 46 w 168"/>
                  <a:gd name="T117" fmla="*/ 20 h 98"/>
                  <a:gd name="T118" fmla="*/ 46 w 168"/>
                  <a:gd name="T119" fmla="*/ 2 h 9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68"/>
                  <a:gd name="T181" fmla="*/ 0 h 98"/>
                  <a:gd name="T182" fmla="*/ 168 w 168"/>
                  <a:gd name="T183" fmla="*/ 98 h 9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68" h="98">
                    <a:moveTo>
                      <a:pt x="46" y="0"/>
                    </a:moveTo>
                    <a:lnTo>
                      <a:pt x="46" y="0"/>
                    </a:lnTo>
                    <a:lnTo>
                      <a:pt x="48" y="0"/>
                    </a:lnTo>
                    <a:lnTo>
                      <a:pt x="52" y="0"/>
                    </a:lnTo>
                    <a:lnTo>
                      <a:pt x="57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9" y="0"/>
                    </a:lnTo>
                    <a:lnTo>
                      <a:pt x="92" y="0"/>
                    </a:lnTo>
                    <a:lnTo>
                      <a:pt x="97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1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7" y="0"/>
                    </a:lnTo>
                    <a:lnTo>
                      <a:pt x="133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8" y="0"/>
                    </a:lnTo>
                    <a:lnTo>
                      <a:pt x="143" y="0"/>
                    </a:lnTo>
                    <a:lnTo>
                      <a:pt x="145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3" y="0"/>
                    </a:lnTo>
                    <a:lnTo>
                      <a:pt x="168" y="0"/>
                    </a:lnTo>
                    <a:lnTo>
                      <a:pt x="168" y="5"/>
                    </a:lnTo>
                    <a:lnTo>
                      <a:pt x="168" y="7"/>
                    </a:lnTo>
                    <a:lnTo>
                      <a:pt x="168" y="12"/>
                    </a:lnTo>
                    <a:lnTo>
                      <a:pt x="168" y="15"/>
                    </a:lnTo>
                    <a:lnTo>
                      <a:pt x="168" y="17"/>
                    </a:lnTo>
                    <a:lnTo>
                      <a:pt x="168" y="20"/>
                    </a:lnTo>
                    <a:lnTo>
                      <a:pt x="168" y="22"/>
                    </a:lnTo>
                    <a:lnTo>
                      <a:pt x="168" y="29"/>
                    </a:lnTo>
                    <a:lnTo>
                      <a:pt x="164" y="29"/>
                    </a:lnTo>
                    <a:lnTo>
                      <a:pt x="157" y="29"/>
                    </a:lnTo>
                    <a:lnTo>
                      <a:pt x="155" y="29"/>
                    </a:lnTo>
                    <a:lnTo>
                      <a:pt x="154" y="29"/>
                    </a:lnTo>
                    <a:lnTo>
                      <a:pt x="150" y="29"/>
                    </a:lnTo>
                    <a:lnTo>
                      <a:pt x="145" y="32"/>
                    </a:lnTo>
                    <a:lnTo>
                      <a:pt x="143" y="29"/>
                    </a:lnTo>
                    <a:lnTo>
                      <a:pt x="140" y="29"/>
                    </a:lnTo>
                    <a:lnTo>
                      <a:pt x="138" y="32"/>
                    </a:lnTo>
                    <a:lnTo>
                      <a:pt x="136" y="32"/>
                    </a:lnTo>
                    <a:lnTo>
                      <a:pt x="126" y="29"/>
                    </a:lnTo>
                    <a:lnTo>
                      <a:pt x="126" y="32"/>
                    </a:lnTo>
                    <a:lnTo>
                      <a:pt x="122" y="32"/>
                    </a:lnTo>
                    <a:lnTo>
                      <a:pt x="120" y="29"/>
                    </a:lnTo>
                    <a:lnTo>
                      <a:pt x="118" y="32"/>
                    </a:lnTo>
                    <a:lnTo>
                      <a:pt x="117" y="32"/>
                    </a:lnTo>
                    <a:lnTo>
                      <a:pt x="115" y="32"/>
                    </a:lnTo>
                    <a:lnTo>
                      <a:pt x="111" y="32"/>
                    </a:lnTo>
                    <a:lnTo>
                      <a:pt x="111" y="29"/>
                    </a:lnTo>
                    <a:lnTo>
                      <a:pt x="106" y="29"/>
                    </a:lnTo>
                    <a:lnTo>
                      <a:pt x="101" y="29"/>
                    </a:lnTo>
                    <a:lnTo>
                      <a:pt x="96" y="29"/>
                    </a:lnTo>
                    <a:lnTo>
                      <a:pt x="89" y="29"/>
                    </a:lnTo>
                    <a:lnTo>
                      <a:pt x="85" y="29"/>
                    </a:lnTo>
                    <a:lnTo>
                      <a:pt x="83" y="29"/>
                    </a:lnTo>
                    <a:lnTo>
                      <a:pt x="80" y="29"/>
                    </a:lnTo>
                    <a:lnTo>
                      <a:pt x="78" y="32"/>
                    </a:lnTo>
                    <a:lnTo>
                      <a:pt x="76" y="32"/>
                    </a:lnTo>
                    <a:lnTo>
                      <a:pt x="74" y="32"/>
                    </a:lnTo>
                    <a:lnTo>
                      <a:pt x="73" y="34"/>
                    </a:lnTo>
                    <a:lnTo>
                      <a:pt x="73" y="37"/>
                    </a:lnTo>
                    <a:lnTo>
                      <a:pt x="71" y="37"/>
                    </a:lnTo>
                    <a:lnTo>
                      <a:pt x="71" y="39"/>
                    </a:lnTo>
                    <a:lnTo>
                      <a:pt x="71" y="41"/>
                    </a:lnTo>
                    <a:lnTo>
                      <a:pt x="69" y="41"/>
                    </a:lnTo>
                    <a:lnTo>
                      <a:pt x="69" y="44"/>
                    </a:lnTo>
                    <a:lnTo>
                      <a:pt x="71" y="44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69" y="49"/>
                    </a:lnTo>
                    <a:lnTo>
                      <a:pt x="69" y="51"/>
                    </a:lnTo>
                    <a:lnTo>
                      <a:pt x="67" y="51"/>
                    </a:lnTo>
                    <a:lnTo>
                      <a:pt x="67" y="54"/>
                    </a:lnTo>
                    <a:lnTo>
                      <a:pt x="67" y="56"/>
                    </a:lnTo>
                    <a:lnTo>
                      <a:pt x="69" y="56"/>
                    </a:lnTo>
                    <a:lnTo>
                      <a:pt x="69" y="59"/>
                    </a:lnTo>
                    <a:lnTo>
                      <a:pt x="69" y="61"/>
                    </a:lnTo>
                    <a:lnTo>
                      <a:pt x="67" y="64"/>
                    </a:lnTo>
                    <a:lnTo>
                      <a:pt x="67" y="66"/>
                    </a:lnTo>
                    <a:lnTo>
                      <a:pt x="66" y="66"/>
                    </a:lnTo>
                    <a:lnTo>
                      <a:pt x="66" y="68"/>
                    </a:lnTo>
                    <a:lnTo>
                      <a:pt x="66" y="71"/>
                    </a:lnTo>
                    <a:lnTo>
                      <a:pt x="66" y="73"/>
                    </a:lnTo>
                    <a:lnTo>
                      <a:pt x="64" y="73"/>
                    </a:lnTo>
                    <a:lnTo>
                      <a:pt x="66" y="76"/>
                    </a:lnTo>
                    <a:lnTo>
                      <a:pt x="64" y="76"/>
                    </a:lnTo>
                    <a:lnTo>
                      <a:pt x="64" y="78"/>
                    </a:lnTo>
                    <a:lnTo>
                      <a:pt x="64" y="81"/>
                    </a:lnTo>
                    <a:lnTo>
                      <a:pt x="62" y="81"/>
                    </a:lnTo>
                    <a:lnTo>
                      <a:pt x="62" y="83"/>
                    </a:lnTo>
                    <a:lnTo>
                      <a:pt x="62" y="86"/>
                    </a:lnTo>
                    <a:lnTo>
                      <a:pt x="60" y="86"/>
                    </a:lnTo>
                    <a:lnTo>
                      <a:pt x="60" y="88"/>
                    </a:lnTo>
                    <a:lnTo>
                      <a:pt x="59" y="88"/>
                    </a:lnTo>
                    <a:lnTo>
                      <a:pt x="59" y="90"/>
                    </a:lnTo>
                    <a:lnTo>
                      <a:pt x="59" y="93"/>
                    </a:lnTo>
                    <a:lnTo>
                      <a:pt x="60" y="93"/>
                    </a:lnTo>
                    <a:lnTo>
                      <a:pt x="59" y="95"/>
                    </a:lnTo>
                    <a:lnTo>
                      <a:pt x="59" y="98"/>
                    </a:lnTo>
                    <a:lnTo>
                      <a:pt x="59" y="95"/>
                    </a:lnTo>
                    <a:lnTo>
                      <a:pt x="57" y="95"/>
                    </a:lnTo>
                    <a:lnTo>
                      <a:pt x="55" y="95"/>
                    </a:lnTo>
                    <a:lnTo>
                      <a:pt x="53" y="95"/>
                    </a:lnTo>
                    <a:lnTo>
                      <a:pt x="52" y="95"/>
                    </a:lnTo>
                    <a:lnTo>
                      <a:pt x="52" y="93"/>
                    </a:lnTo>
                    <a:lnTo>
                      <a:pt x="50" y="93"/>
                    </a:lnTo>
                    <a:lnTo>
                      <a:pt x="48" y="93"/>
                    </a:lnTo>
                    <a:lnTo>
                      <a:pt x="46" y="90"/>
                    </a:lnTo>
                    <a:lnTo>
                      <a:pt x="44" y="90"/>
                    </a:lnTo>
                    <a:lnTo>
                      <a:pt x="39" y="90"/>
                    </a:lnTo>
                    <a:lnTo>
                      <a:pt x="37" y="90"/>
                    </a:lnTo>
                    <a:lnTo>
                      <a:pt x="32" y="88"/>
                    </a:lnTo>
                    <a:lnTo>
                      <a:pt x="30" y="88"/>
                    </a:lnTo>
                    <a:lnTo>
                      <a:pt x="27" y="86"/>
                    </a:lnTo>
                    <a:lnTo>
                      <a:pt x="25" y="86"/>
                    </a:lnTo>
                    <a:lnTo>
                      <a:pt x="23" y="86"/>
                    </a:lnTo>
                    <a:lnTo>
                      <a:pt x="22" y="83"/>
                    </a:lnTo>
                    <a:lnTo>
                      <a:pt x="20" y="83"/>
                    </a:lnTo>
                    <a:lnTo>
                      <a:pt x="20" y="81"/>
                    </a:lnTo>
                    <a:lnTo>
                      <a:pt x="18" y="81"/>
                    </a:lnTo>
                    <a:lnTo>
                      <a:pt x="18" y="78"/>
                    </a:lnTo>
                    <a:lnTo>
                      <a:pt x="16" y="78"/>
                    </a:lnTo>
                    <a:lnTo>
                      <a:pt x="15" y="78"/>
                    </a:lnTo>
                    <a:lnTo>
                      <a:pt x="13" y="76"/>
                    </a:lnTo>
                    <a:lnTo>
                      <a:pt x="11" y="76"/>
                    </a:lnTo>
                    <a:lnTo>
                      <a:pt x="11" y="73"/>
                    </a:lnTo>
                    <a:lnTo>
                      <a:pt x="9" y="73"/>
                    </a:lnTo>
                    <a:lnTo>
                      <a:pt x="7" y="71"/>
                    </a:lnTo>
                    <a:lnTo>
                      <a:pt x="6" y="68"/>
                    </a:lnTo>
                    <a:lnTo>
                      <a:pt x="4" y="66"/>
                    </a:lnTo>
                    <a:lnTo>
                      <a:pt x="4" y="64"/>
                    </a:lnTo>
                    <a:lnTo>
                      <a:pt x="4" y="61"/>
                    </a:lnTo>
                    <a:lnTo>
                      <a:pt x="4" y="59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4" y="51"/>
                    </a:lnTo>
                    <a:lnTo>
                      <a:pt x="6" y="51"/>
                    </a:lnTo>
                    <a:lnTo>
                      <a:pt x="7" y="51"/>
                    </a:lnTo>
                    <a:lnTo>
                      <a:pt x="9" y="51"/>
                    </a:lnTo>
                    <a:lnTo>
                      <a:pt x="11" y="51"/>
                    </a:lnTo>
                    <a:lnTo>
                      <a:pt x="13" y="51"/>
                    </a:lnTo>
                    <a:lnTo>
                      <a:pt x="16" y="51"/>
                    </a:lnTo>
                    <a:lnTo>
                      <a:pt x="20" y="51"/>
                    </a:lnTo>
                    <a:lnTo>
                      <a:pt x="23" y="51"/>
                    </a:lnTo>
                    <a:lnTo>
                      <a:pt x="25" y="51"/>
                    </a:lnTo>
                    <a:lnTo>
                      <a:pt x="27" y="51"/>
                    </a:lnTo>
                    <a:lnTo>
                      <a:pt x="29" y="51"/>
                    </a:lnTo>
                    <a:lnTo>
                      <a:pt x="30" y="51"/>
                    </a:lnTo>
                    <a:lnTo>
                      <a:pt x="32" y="51"/>
                    </a:lnTo>
                    <a:lnTo>
                      <a:pt x="36" y="51"/>
                    </a:lnTo>
                    <a:lnTo>
                      <a:pt x="41" y="51"/>
                    </a:lnTo>
                    <a:lnTo>
                      <a:pt x="43" y="51"/>
                    </a:lnTo>
                    <a:lnTo>
                      <a:pt x="44" y="51"/>
                    </a:lnTo>
                    <a:lnTo>
                      <a:pt x="46" y="51"/>
                    </a:lnTo>
                    <a:lnTo>
                      <a:pt x="46" y="49"/>
                    </a:lnTo>
                    <a:lnTo>
                      <a:pt x="46" y="46"/>
                    </a:lnTo>
                    <a:lnTo>
                      <a:pt x="46" y="41"/>
                    </a:lnTo>
                    <a:lnTo>
                      <a:pt x="46" y="39"/>
                    </a:lnTo>
                    <a:lnTo>
                      <a:pt x="46" y="34"/>
                    </a:lnTo>
                    <a:lnTo>
                      <a:pt x="46" y="29"/>
                    </a:lnTo>
                    <a:lnTo>
                      <a:pt x="46" y="24"/>
                    </a:lnTo>
                    <a:lnTo>
                      <a:pt x="46" y="22"/>
                    </a:lnTo>
                    <a:lnTo>
                      <a:pt x="46" y="20"/>
                    </a:lnTo>
                    <a:lnTo>
                      <a:pt x="46" y="15"/>
                    </a:lnTo>
                    <a:lnTo>
                      <a:pt x="46" y="10"/>
                    </a:lnTo>
                    <a:lnTo>
                      <a:pt x="46" y="7"/>
                    </a:lnTo>
                    <a:lnTo>
                      <a:pt x="46" y="5"/>
                    </a:lnTo>
                    <a:lnTo>
                      <a:pt x="46" y="2"/>
                    </a:lnTo>
                    <a:lnTo>
                      <a:pt x="46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4" name="Freeform 152"/>
              <p:cNvSpPr>
                <a:spLocks/>
              </p:cNvSpPr>
              <p:nvPr/>
            </p:nvSpPr>
            <p:spPr bwMode="auto">
              <a:xfrm>
                <a:off x="3077" y="3311"/>
                <a:ext cx="157" cy="154"/>
              </a:xfrm>
              <a:custGeom>
                <a:avLst/>
                <a:gdLst>
                  <a:gd name="T0" fmla="*/ 140 w 157"/>
                  <a:gd name="T1" fmla="*/ 32 h 154"/>
                  <a:gd name="T2" fmla="*/ 127 w 157"/>
                  <a:gd name="T3" fmla="*/ 32 h 154"/>
                  <a:gd name="T4" fmla="*/ 124 w 157"/>
                  <a:gd name="T5" fmla="*/ 37 h 154"/>
                  <a:gd name="T6" fmla="*/ 124 w 157"/>
                  <a:gd name="T7" fmla="*/ 41 h 154"/>
                  <a:gd name="T8" fmla="*/ 124 w 157"/>
                  <a:gd name="T9" fmla="*/ 59 h 154"/>
                  <a:gd name="T10" fmla="*/ 124 w 157"/>
                  <a:gd name="T11" fmla="*/ 68 h 154"/>
                  <a:gd name="T12" fmla="*/ 124 w 157"/>
                  <a:gd name="T13" fmla="*/ 88 h 154"/>
                  <a:gd name="T14" fmla="*/ 124 w 157"/>
                  <a:gd name="T15" fmla="*/ 100 h 154"/>
                  <a:gd name="T16" fmla="*/ 124 w 157"/>
                  <a:gd name="T17" fmla="*/ 103 h 154"/>
                  <a:gd name="T18" fmla="*/ 124 w 157"/>
                  <a:gd name="T19" fmla="*/ 103 h 154"/>
                  <a:gd name="T20" fmla="*/ 124 w 157"/>
                  <a:gd name="T21" fmla="*/ 105 h 154"/>
                  <a:gd name="T22" fmla="*/ 124 w 157"/>
                  <a:gd name="T23" fmla="*/ 108 h 154"/>
                  <a:gd name="T24" fmla="*/ 124 w 157"/>
                  <a:gd name="T25" fmla="*/ 108 h 154"/>
                  <a:gd name="T26" fmla="*/ 124 w 157"/>
                  <a:gd name="T27" fmla="*/ 115 h 154"/>
                  <a:gd name="T28" fmla="*/ 124 w 157"/>
                  <a:gd name="T29" fmla="*/ 122 h 154"/>
                  <a:gd name="T30" fmla="*/ 124 w 157"/>
                  <a:gd name="T31" fmla="*/ 130 h 154"/>
                  <a:gd name="T32" fmla="*/ 124 w 157"/>
                  <a:gd name="T33" fmla="*/ 139 h 154"/>
                  <a:gd name="T34" fmla="*/ 124 w 157"/>
                  <a:gd name="T35" fmla="*/ 152 h 154"/>
                  <a:gd name="T36" fmla="*/ 120 w 157"/>
                  <a:gd name="T37" fmla="*/ 154 h 154"/>
                  <a:gd name="T38" fmla="*/ 111 w 157"/>
                  <a:gd name="T39" fmla="*/ 154 h 154"/>
                  <a:gd name="T40" fmla="*/ 103 w 157"/>
                  <a:gd name="T41" fmla="*/ 154 h 154"/>
                  <a:gd name="T42" fmla="*/ 99 w 157"/>
                  <a:gd name="T43" fmla="*/ 154 h 154"/>
                  <a:gd name="T44" fmla="*/ 95 w 157"/>
                  <a:gd name="T45" fmla="*/ 154 h 154"/>
                  <a:gd name="T46" fmla="*/ 94 w 157"/>
                  <a:gd name="T47" fmla="*/ 154 h 154"/>
                  <a:gd name="T48" fmla="*/ 81 w 157"/>
                  <a:gd name="T49" fmla="*/ 154 h 154"/>
                  <a:gd name="T50" fmla="*/ 67 w 157"/>
                  <a:gd name="T51" fmla="*/ 154 h 154"/>
                  <a:gd name="T52" fmla="*/ 60 w 157"/>
                  <a:gd name="T53" fmla="*/ 154 h 154"/>
                  <a:gd name="T54" fmla="*/ 51 w 157"/>
                  <a:gd name="T55" fmla="*/ 154 h 154"/>
                  <a:gd name="T56" fmla="*/ 34 w 157"/>
                  <a:gd name="T57" fmla="*/ 154 h 154"/>
                  <a:gd name="T58" fmla="*/ 20 w 157"/>
                  <a:gd name="T59" fmla="*/ 154 h 154"/>
                  <a:gd name="T60" fmla="*/ 0 w 157"/>
                  <a:gd name="T61" fmla="*/ 154 h 154"/>
                  <a:gd name="T62" fmla="*/ 0 w 157"/>
                  <a:gd name="T63" fmla="*/ 134 h 154"/>
                  <a:gd name="T64" fmla="*/ 0 w 157"/>
                  <a:gd name="T65" fmla="*/ 120 h 154"/>
                  <a:gd name="T66" fmla="*/ 0 w 157"/>
                  <a:gd name="T67" fmla="*/ 108 h 154"/>
                  <a:gd name="T68" fmla="*/ 0 w 157"/>
                  <a:gd name="T69" fmla="*/ 93 h 154"/>
                  <a:gd name="T70" fmla="*/ 2 w 157"/>
                  <a:gd name="T71" fmla="*/ 76 h 154"/>
                  <a:gd name="T72" fmla="*/ 2 w 157"/>
                  <a:gd name="T73" fmla="*/ 64 h 154"/>
                  <a:gd name="T74" fmla="*/ 0 w 157"/>
                  <a:gd name="T75" fmla="*/ 49 h 154"/>
                  <a:gd name="T76" fmla="*/ 2 w 157"/>
                  <a:gd name="T77" fmla="*/ 32 h 154"/>
                  <a:gd name="T78" fmla="*/ 2 w 157"/>
                  <a:gd name="T79" fmla="*/ 24 h 154"/>
                  <a:gd name="T80" fmla="*/ 0 w 157"/>
                  <a:gd name="T81" fmla="*/ 7 h 154"/>
                  <a:gd name="T82" fmla="*/ 21 w 157"/>
                  <a:gd name="T83" fmla="*/ 0 h 154"/>
                  <a:gd name="T84" fmla="*/ 37 w 157"/>
                  <a:gd name="T85" fmla="*/ 2 h 154"/>
                  <a:gd name="T86" fmla="*/ 55 w 157"/>
                  <a:gd name="T87" fmla="*/ 2 h 154"/>
                  <a:gd name="T88" fmla="*/ 66 w 157"/>
                  <a:gd name="T89" fmla="*/ 2 h 154"/>
                  <a:gd name="T90" fmla="*/ 78 w 157"/>
                  <a:gd name="T91" fmla="*/ 2 h 154"/>
                  <a:gd name="T92" fmla="*/ 87 w 157"/>
                  <a:gd name="T93" fmla="*/ 2 h 154"/>
                  <a:gd name="T94" fmla="*/ 92 w 157"/>
                  <a:gd name="T95" fmla="*/ 2 h 154"/>
                  <a:gd name="T96" fmla="*/ 104 w 157"/>
                  <a:gd name="T97" fmla="*/ 2 h 154"/>
                  <a:gd name="T98" fmla="*/ 120 w 157"/>
                  <a:gd name="T99" fmla="*/ 2 h 154"/>
                  <a:gd name="T100" fmla="*/ 129 w 157"/>
                  <a:gd name="T101" fmla="*/ 2 h 154"/>
                  <a:gd name="T102" fmla="*/ 136 w 157"/>
                  <a:gd name="T103" fmla="*/ 2 h 154"/>
                  <a:gd name="T104" fmla="*/ 140 w 157"/>
                  <a:gd name="T105" fmla="*/ 2 h 154"/>
                  <a:gd name="T106" fmla="*/ 143 w 157"/>
                  <a:gd name="T107" fmla="*/ 2 h 154"/>
                  <a:gd name="T108" fmla="*/ 155 w 157"/>
                  <a:gd name="T109" fmla="*/ 2 h 154"/>
                  <a:gd name="T110" fmla="*/ 157 w 157"/>
                  <a:gd name="T111" fmla="*/ 10 h 154"/>
                  <a:gd name="T112" fmla="*/ 157 w 157"/>
                  <a:gd name="T113" fmla="*/ 17 h 154"/>
                  <a:gd name="T114" fmla="*/ 157 w 157"/>
                  <a:gd name="T115" fmla="*/ 27 h 154"/>
                  <a:gd name="T116" fmla="*/ 157 w 157"/>
                  <a:gd name="T117" fmla="*/ 32 h 1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57"/>
                  <a:gd name="T178" fmla="*/ 0 h 154"/>
                  <a:gd name="T179" fmla="*/ 157 w 157"/>
                  <a:gd name="T180" fmla="*/ 154 h 1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57" h="154">
                    <a:moveTo>
                      <a:pt x="157" y="32"/>
                    </a:moveTo>
                    <a:lnTo>
                      <a:pt x="155" y="32"/>
                    </a:lnTo>
                    <a:lnTo>
                      <a:pt x="152" y="32"/>
                    </a:lnTo>
                    <a:lnTo>
                      <a:pt x="141" y="32"/>
                    </a:lnTo>
                    <a:lnTo>
                      <a:pt x="140" y="32"/>
                    </a:lnTo>
                    <a:lnTo>
                      <a:pt x="138" y="32"/>
                    </a:lnTo>
                    <a:lnTo>
                      <a:pt x="133" y="32"/>
                    </a:lnTo>
                    <a:lnTo>
                      <a:pt x="131" y="32"/>
                    </a:lnTo>
                    <a:lnTo>
                      <a:pt x="129" y="32"/>
                    </a:lnTo>
                    <a:lnTo>
                      <a:pt x="127" y="32"/>
                    </a:lnTo>
                    <a:lnTo>
                      <a:pt x="125" y="32"/>
                    </a:lnTo>
                    <a:lnTo>
                      <a:pt x="124" y="32"/>
                    </a:lnTo>
                    <a:lnTo>
                      <a:pt x="124" y="34"/>
                    </a:lnTo>
                    <a:lnTo>
                      <a:pt x="124" y="37"/>
                    </a:lnTo>
                    <a:lnTo>
                      <a:pt x="124" y="39"/>
                    </a:lnTo>
                    <a:lnTo>
                      <a:pt x="124" y="41"/>
                    </a:lnTo>
                    <a:lnTo>
                      <a:pt x="124" y="44"/>
                    </a:lnTo>
                    <a:lnTo>
                      <a:pt x="124" y="49"/>
                    </a:lnTo>
                    <a:lnTo>
                      <a:pt x="124" y="51"/>
                    </a:lnTo>
                    <a:lnTo>
                      <a:pt x="124" y="54"/>
                    </a:lnTo>
                    <a:lnTo>
                      <a:pt x="124" y="56"/>
                    </a:lnTo>
                    <a:lnTo>
                      <a:pt x="124" y="59"/>
                    </a:lnTo>
                    <a:lnTo>
                      <a:pt x="124" y="61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4" y="68"/>
                    </a:lnTo>
                    <a:lnTo>
                      <a:pt x="124" y="71"/>
                    </a:lnTo>
                    <a:lnTo>
                      <a:pt x="124" y="76"/>
                    </a:lnTo>
                    <a:lnTo>
                      <a:pt x="124" y="81"/>
                    </a:lnTo>
                    <a:lnTo>
                      <a:pt x="124" y="83"/>
                    </a:lnTo>
                    <a:lnTo>
                      <a:pt x="124" y="88"/>
                    </a:lnTo>
                    <a:lnTo>
                      <a:pt x="124" y="90"/>
                    </a:lnTo>
                    <a:lnTo>
                      <a:pt x="124" y="93"/>
                    </a:lnTo>
                    <a:lnTo>
                      <a:pt x="124" y="98"/>
                    </a:lnTo>
                    <a:lnTo>
                      <a:pt x="124" y="100"/>
                    </a:lnTo>
                    <a:lnTo>
                      <a:pt x="124" y="103"/>
                    </a:lnTo>
                    <a:lnTo>
                      <a:pt x="124" y="105"/>
                    </a:lnTo>
                    <a:lnTo>
                      <a:pt x="124" y="108"/>
                    </a:lnTo>
                    <a:lnTo>
                      <a:pt x="124" y="113"/>
                    </a:lnTo>
                    <a:lnTo>
                      <a:pt x="124" y="115"/>
                    </a:lnTo>
                    <a:lnTo>
                      <a:pt x="124" y="117"/>
                    </a:lnTo>
                    <a:lnTo>
                      <a:pt x="124" y="120"/>
                    </a:lnTo>
                    <a:lnTo>
                      <a:pt x="124" y="122"/>
                    </a:lnTo>
                    <a:lnTo>
                      <a:pt x="124" y="125"/>
                    </a:lnTo>
                    <a:lnTo>
                      <a:pt x="124" y="127"/>
                    </a:lnTo>
                    <a:lnTo>
                      <a:pt x="124" y="130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4" y="137"/>
                    </a:lnTo>
                    <a:lnTo>
                      <a:pt x="124" y="139"/>
                    </a:lnTo>
                    <a:lnTo>
                      <a:pt x="124" y="142"/>
                    </a:lnTo>
                    <a:lnTo>
                      <a:pt x="124" y="144"/>
                    </a:lnTo>
                    <a:lnTo>
                      <a:pt x="124" y="149"/>
                    </a:lnTo>
                    <a:lnTo>
                      <a:pt x="124" y="152"/>
                    </a:lnTo>
                    <a:lnTo>
                      <a:pt x="124" y="154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17" y="154"/>
                    </a:lnTo>
                    <a:lnTo>
                      <a:pt x="115" y="154"/>
                    </a:lnTo>
                    <a:lnTo>
                      <a:pt x="113" y="154"/>
                    </a:lnTo>
                    <a:lnTo>
                      <a:pt x="111" y="154"/>
                    </a:lnTo>
                    <a:lnTo>
                      <a:pt x="110" y="154"/>
                    </a:lnTo>
                    <a:lnTo>
                      <a:pt x="104" y="154"/>
                    </a:lnTo>
                    <a:lnTo>
                      <a:pt x="103" y="154"/>
                    </a:lnTo>
                    <a:lnTo>
                      <a:pt x="99" y="154"/>
                    </a:lnTo>
                    <a:lnTo>
                      <a:pt x="97" y="154"/>
                    </a:lnTo>
                    <a:lnTo>
                      <a:pt x="95" y="154"/>
                    </a:lnTo>
                    <a:lnTo>
                      <a:pt x="94" y="154"/>
                    </a:lnTo>
                    <a:lnTo>
                      <a:pt x="92" y="154"/>
                    </a:lnTo>
                    <a:lnTo>
                      <a:pt x="90" y="154"/>
                    </a:lnTo>
                    <a:lnTo>
                      <a:pt x="88" y="154"/>
                    </a:lnTo>
                    <a:lnTo>
                      <a:pt x="87" y="154"/>
                    </a:lnTo>
                    <a:lnTo>
                      <a:pt x="83" y="154"/>
                    </a:lnTo>
                    <a:lnTo>
                      <a:pt x="81" y="154"/>
                    </a:lnTo>
                    <a:lnTo>
                      <a:pt x="76" y="154"/>
                    </a:lnTo>
                    <a:lnTo>
                      <a:pt x="74" y="154"/>
                    </a:lnTo>
                    <a:lnTo>
                      <a:pt x="73" y="154"/>
                    </a:lnTo>
                    <a:lnTo>
                      <a:pt x="69" y="154"/>
                    </a:lnTo>
                    <a:lnTo>
                      <a:pt x="67" y="154"/>
                    </a:lnTo>
                    <a:lnTo>
                      <a:pt x="66" y="154"/>
                    </a:lnTo>
                    <a:lnTo>
                      <a:pt x="62" y="154"/>
                    </a:lnTo>
                    <a:lnTo>
                      <a:pt x="60" y="154"/>
                    </a:lnTo>
                    <a:lnTo>
                      <a:pt x="58" y="154"/>
                    </a:lnTo>
                    <a:lnTo>
                      <a:pt x="57" y="154"/>
                    </a:lnTo>
                    <a:lnTo>
                      <a:pt x="55" y="154"/>
                    </a:lnTo>
                    <a:lnTo>
                      <a:pt x="51" y="154"/>
                    </a:lnTo>
                    <a:lnTo>
                      <a:pt x="48" y="154"/>
                    </a:lnTo>
                    <a:lnTo>
                      <a:pt x="44" y="154"/>
                    </a:lnTo>
                    <a:lnTo>
                      <a:pt x="41" y="154"/>
                    </a:lnTo>
                    <a:lnTo>
                      <a:pt x="39" y="154"/>
                    </a:lnTo>
                    <a:lnTo>
                      <a:pt x="34" y="154"/>
                    </a:lnTo>
                    <a:lnTo>
                      <a:pt x="32" y="154"/>
                    </a:lnTo>
                    <a:lnTo>
                      <a:pt x="27" y="154"/>
                    </a:lnTo>
                    <a:lnTo>
                      <a:pt x="25" y="154"/>
                    </a:lnTo>
                    <a:lnTo>
                      <a:pt x="23" y="154"/>
                    </a:lnTo>
                    <a:lnTo>
                      <a:pt x="21" y="154"/>
                    </a:lnTo>
                    <a:lnTo>
                      <a:pt x="20" y="154"/>
                    </a:lnTo>
                    <a:lnTo>
                      <a:pt x="16" y="154"/>
                    </a:lnTo>
                    <a:lnTo>
                      <a:pt x="14" y="154"/>
                    </a:lnTo>
                    <a:lnTo>
                      <a:pt x="13" y="154"/>
                    </a:lnTo>
                    <a:lnTo>
                      <a:pt x="11" y="154"/>
                    </a:lnTo>
                    <a:lnTo>
                      <a:pt x="9" y="154"/>
                    </a:lnTo>
                    <a:lnTo>
                      <a:pt x="6" y="154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30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6"/>
                    </a:lnTo>
                    <a:lnTo>
                      <a:pt x="2" y="81"/>
                    </a:lnTo>
                    <a:lnTo>
                      <a:pt x="2" y="76"/>
                    </a:lnTo>
                    <a:lnTo>
                      <a:pt x="2" y="73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61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2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2" y="44"/>
                    </a:lnTo>
                    <a:lnTo>
                      <a:pt x="2" y="39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2" y="24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0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55" y="2"/>
                    </a:lnTo>
                    <a:lnTo>
                      <a:pt x="57" y="2"/>
                    </a:lnTo>
                    <a:lnTo>
                      <a:pt x="58" y="2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6" y="2"/>
                    </a:lnTo>
                    <a:lnTo>
                      <a:pt x="67" y="2"/>
                    </a:lnTo>
                    <a:lnTo>
                      <a:pt x="71" y="2"/>
                    </a:lnTo>
                    <a:lnTo>
                      <a:pt x="73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80" y="2"/>
                    </a:lnTo>
                    <a:lnTo>
                      <a:pt x="83" y="2"/>
                    </a:lnTo>
                    <a:lnTo>
                      <a:pt x="85" y="2"/>
                    </a:lnTo>
                    <a:lnTo>
                      <a:pt x="87" y="2"/>
                    </a:lnTo>
                    <a:lnTo>
                      <a:pt x="88" y="2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7" y="2"/>
                    </a:lnTo>
                    <a:lnTo>
                      <a:pt x="99" y="2"/>
                    </a:lnTo>
                    <a:lnTo>
                      <a:pt x="101" y="2"/>
                    </a:lnTo>
                    <a:lnTo>
                      <a:pt x="104" y="2"/>
                    </a:lnTo>
                    <a:lnTo>
                      <a:pt x="106" y="2"/>
                    </a:lnTo>
                    <a:lnTo>
                      <a:pt x="113" y="2"/>
                    </a:lnTo>
                    <a:lnTo>
                      <a:pt x="115" y="2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4" y="2"/>
                    </a:lnTo>
                    <a:lnTo>
                      <a:pt x="129" y="2"/>
                    </a:lnTo>
                    <a:lnTo>
                      <a:pt x="131" y="2"/>
                    </a:lnTo>
                    <a:lnTo>
                      <a:pt x="133" y="2"/>
                    </a:lnTo>
                    <a:lnTo>
                      <a:pt x="134" y="2"/>
                    </a:lnTo>
                    <a:lnTo>
                      <a:pt x="136" y="2"/>
                    </a:lnTo>
                    <a:lnTo>
                      <a:pt x="138" y="2"/>
                    </a:lnTo>
                    <a:lnTo>
                      <a:pt x="140" y="2"/>
                    </a:lnTo>
                    <a:lnTo>
                      <a:pt x="143" y="2"/>
                    </a:lnTo>
                    <a:lnTo>
                      <a:pt x="147" y="2"/>
                    </a:lnTo>
                    <a:lnTo>
                      <a:pt x="152" y="2"/>
                    </a:lnTo>
                    <a:lnTo>
                      <a:pt x="154" y="2"/>
                    </a:lnTo>
                    <a:lnTo>
                      <a:pt x="155" y="2"/>
                    </a:lnTo>
                    <a:lnTo>
                      <a:pt x="157" y="2"/>
                    </a:lnTo>
                    <a:lnTo>
                      <a:pt x="157" y="5"/>
                    </a:lnTo>
                    <a:lnTo>
                      <a:pt x="157" y="7"/>
                    </a:lnTo>
                    <a:lnTo>
                      <a:pt x="157" y="10"/>
                    </a:lnTo>
                    <a:lnTo>
                      <a:pt x="157" y="12"/>
                    </a:lnTo>
                    <a:lnTo>
                      <a:pt x="157" y="15"/>
                    </a:lnTo>
                    <a:lnTo>
                      <a:pt x="157" y="17"/>
                    </a:lnTo>
                    <a:lnTo>
                      <a:pt x="157" y="20"/>
                    </a:lnTo>
                    <a:lnTo>
                      <a:pt x="157" y="27"/>
                    </a:lnTo>
                    <a:lnTo>
                      <a:pt x="157" y="29"/>
                    </a:lnTo>
                    <a:lnTo>
                      <a:pt x="157" y="3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5" name="Freeform 153"/>
              <p:cNvSpPr>
                <a:spLocks/>
              </p:cNvSpPr>
              <p:nvPr/>
            </p:nvSpPr>
            <p:spPr bwMode="auto">
              <a:xfrm>
                <a:off x="3077" y="3311"/>
                <a:ext cx="157" cy="154"/>
              </a:xfrm>
              <a:custGeom>
                <a:avLst/>
                <a:gdLst>
                  <a:gd name="T0" fmla="*/ 140 w 157"/>
                  <a:gd name="T1" fmla="*/ 32 h 154"/>
                  <a:gd name="T2" fmla="*/ 127 w 157"/>
                  <a:gd name="T3" fmla="*/ 32 h 154"/>
                  <a:gd name="T4" fmla="*/ 124 w 157"/>
                  <a:gd name="T5" fmla="*/ 37 h 154"/>
                  <a:gd name="T6" fmla="*/ 124 w 157"/>
                  <a:gd name="T7" fmla="*/ 41 h 154"/>
                  <a:gd name="T8" fmla="*/ 124 w 157"/>
                  <a:gd name="T9" fmla="*/ 59 h 154"/>
                  <a:gd name="T10" fmla="*/ 124 w 157"/>
                  <a:gd name="T11" fmla="*/ 68 h 154"/>
                  <a:gd name="T12" fmla="*/ 124 w 157"/>
                  <a:gd name="T13" fmla="*/ 88 h 154"/>
                  <a:gd name="T14" fmla="*/ 124 w 157"/>
                  <a:gd name="T15" fmla="*/ 100 h 154"/>
                  <a:gd name="T16" fmla="*/ 124 w 157"/>
                  <a:gd name="T17" fmla="*/ 103 h 154"/>
                  <a:gd name="T18" fmla="*/ 124 w 157"/>
                  <a:gd name="T19" fmla="*/ 103 h 154"/>
                  <a:gd name="T20" fmla="*/ 124 w 157"/>
                  <a:gd name="T21" fmla="*/ 105 h 154"/>
                  <a:gd name="T22" fmla="*/ 124 w 157"/>
                  <a:gd name="T23" fmla="*/ 108 h 154"/>
                  <a:gd name="T24" fmla="*/ 124 w 157"/>
                  <a:gd name="T25" fmla="*/ 108 h 154"/>
                  <a:gd name="T26" fmla="*/ 124 w 157"/>
                  <a:gd name="T27" fmla="*/ 115 h 154"/>
                  <a:gd name="T28" fmla="*/ 124 w 157"/>
                  <a:gd name="T29" fmla="*/ 122 h 154"/>
                  <a:gd name="T30" fmla="*/ 124 w 157"/>
                  <a:gd name="T31" fmla="*/ 130 h 154"/>
                  <a:gd name="T32" fmla="*/ 124 w 157"/>
                  <a:gd name="T33" fmla="*/ 139 h 154"/>
                  <a:gd name="T34" fmla="*/ 124 w 157"/>
                  <a:gd name="T35" fmla="*/ 152 h 154"/>
                  <a:gd name="T36" fmla="*/ 120 w 157"/>
                  <a:gd name="T37" fmla="*/ 154 h 154"/>
                  <a:gd name="T38" fmla="*/ 111 w 157"/>
                  <a:gd name="T39" fmla="*/ 154 h 154"/>
                  <a:gd name="T40" fmla="*/ 103 w 157"/>
                  <a:gd name="T41" fmla="*/ 154 h 154"/>
                  <a:gd name="T42" fmla="*/ 99 w 157"/>
                  <a:gd name="T43" fmla="*/ 154 h 154"/>
                  <a:gd name="T44" fmla="*/ 95 w 157"/>
                  <a:gd name="T45" fmla="*/ 154 h 154"/>
                  <a:gd name="T46" fmla="*/ 94 w 157"/>
                  <a:gd name="T47" fmla="*/ 154 h 154"/>
                  <a:gd name="T48" fmla="*/ 81 w 157"/>
                  <a:gd name="T49" fmla="*/ 154 h 154"/>
                  <a:gd name="T50" fmla="*/ 67 w 157"/>
                  <a:gd name="T51" fmla="*/ 154 h 154"/>
                  <a:gd name="T52" fmla="*/ 60 w 157"/>
                  <a:gd name="T53" fmla="*/ 154 h 154"/>
                  <a:gd name="T54" fmla="*/ 51 w 157"/>
                  <a:gd name="T55" fmla="*/ 154 h 154"/>
                  <a:gd name="T56" fmla="*/ 34 w 157"/>
                  <a:gd name="T57" fmla="*/ 154 h 154"/>
                  <a:gd name="T58" fmla="*/ 20 w 157"/>
                  <a:gd name="T59" fmla="*/ 154 h 154"/>
                  <a:gd name="T60" fmla="*/ 0 w 157"/>
                  <a:gd name="T61" fmla="*/ 154 h 154"/>
                  <a:gd name="T62" fmla="*/ 0 w 157"/>
                  <a:gd name="T63" fmla="*/ 134 h 154"/>
                  <a:gd name="T64" fmla="*/ 0 w 157"/>
                  <a:gd name="T65" fmla="*/ 120 h 154"/>
                  <a:gd name="T66" fmla="*/ 0 w 157"/>
                  <a:gd name="T67" fmla="*/ 108 h 154"/>
                  <a:gd name="T68" fmla="*/ 0 w 157"/>
                  <a:gd name="T69" fmla="*/ 93 h 154"/>
                  <a:gd name="T70" fmla="*/ 2 w 157"/>
                  <a:gd name="T71" fmla="*/ 76 h 154"/>
                  <a:gd name="T72" fmla="*/ 2 w 157"/>
                  <a:gd name="T73" fmla="*/ 64 h 154"/>
                  <a:gd name="T74" fmla="*/ 0 w 157"/>
                  <a:gd name="T75" fmla="*/ 49 h 154"/>
                  <a:gd name="T76" fmla="*/ 2 w 157"/>
                  <a:gd name="T77" fmla="*/ 32 h 154"/>
                  <a:gd name="T78" fmla="*/ 2 w 157"/>
                  <a:gd name="T79" fmla="*/ 24 h 154"/>
                  <a:gd name="T80" fmla="*/ 0 w 157"/>
                  <a:gd name="T81" fmla="*/ 7 h 154"/>
                  <a:gd name="T82" fmla="*/ 21 w 157"/>
                  <a:gd name="T83" fmla="*/ 0 h 154"/>
                  <a:gd name="T84" fmla="*/ 37 w 157"/>
                  <a:gd name="T85" fmla="*/ 2 h 154"/>
                  <a:gd name="T86" fmla="*/ 55 w 157"/>
                  <a:gd name="T87" fmla="*/ 2 h 154"/>
                  <a:gd name="T88" fmla="*/ 66 w 157"/>
                  <a:gd name="T89" fmla="*/ 2 h 154"/>
                  <a:gd name="T90" fmla="*/ 78 w 157"/>
                  <a:gd name="T91" fmla="*/ 2 h 154"/>
                  <a:gd name="T92" fmla="*/ 87 w 157"/>
                  <a:gd name="T93" fmla="*/ 2 h 154"/>
                  <a:gd name="T94" fmla="*/ 92 w 157"/>
                  <a:gd name="T95" fmla="*/ 2 h 154"/>
                  <a:gd name="T96" fmla="*/ 104 w 157"/>
                  <a:gd name="T97" fmla="*/ 2 h 154"/>
                  <a:gd name="T98" fmla="*/ 120 w 157"/>
                  <a:gd name="T99" fmla="*/ 2 h 154"/>
                  <a:gd name="T100" fmla="*/ 129 w 157"/>
                  <a:gd name="T101" fmla="*/ 2 h 154"/>
                  <a:gd name="T102" fmla="*/ 136 w 157"/>
                  <a:gd name="T103" fmla="*/ 2 h 154"/>
                  <a:gd name="T104" fmla="*/ 140 w 157"/>
                  <a:gd name="T105" fmla="*/ 2 h 154"/>
                  <a:gd name="T106" fmla="*/ 143 w 157"/>
                  <a:gd name="T107" fmla="*/ 2 h 154"/>
                  <a:gd name="T108" fmla="*/ 155 w 157"/>
                  <a:gd name="T109" fmla="*/ 2 h 154"/>
                  <a:gd name="T110" fmla="*/ 157 w 157"/>
                  <a:gd name="T111" fmla="*/ 10 h 154"/>
                  <a:gd name="T112" fmla="*/ 157 w 157"/>
                  <a:gd name="T113" fmla="*/ 17 h 154"/>
                  <a:gd name="T114" fmla="*/ 157 w 157"/>
                  <a:gd name="T115" fmla="*/ 27 h 154"/>
                  <a:gd name="T116" fmla="*/ 157 w 157"/>
                  <a:gd name="T117" fmla="*/ 32 h 154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57"/>
                  <a:gd name="T178" fmla="*/ 0 h 154"/>
                  <a:gd name="T179" fmla="*/ 157 w 157"/>
                  <a:gd name="T180" fmla="*/ 154 h 154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57" h="154">
                    <a:moveTo>
                      <a:pt x="157" y="32"/>
                    </a:moveTo>
                    <a:lnTo>
                      <a:pt x="155" y="32"/>
                    </a:lnTo>
                    <a:lnTo>
                      <a:pt x="152" y="32"/>
                    </a:lnTo>
                    <a:lnTo>
                      <a:pt x="141" y="32"/>
                    </a:lnTo>
                    <a:lnTo>
                      <a:pt x="140" y="32"/>
                    </a:lnTo>
                    <a:lnTo>
                      <a:pt x="138" y="32"/>
                    </a:lnTo>
                    <a:lnTo>
                      <a:pt x="133" y="32"/>
                    </a:lnTo>
                    <a:lnTo>
                      <a:pt x="131" y="32"/>
                    </a:lnTo>
                    <a:lnTo>
                      <a:pt x="129" y="32"/>
                    </a:lnTo>
                    <a:lnTo>
                      <a:pt x="127" y="32"/>
                    </a:lnTo>
                    <a:lnTo>
                      <a:pt x="125" y="32"/>
                    </a:lnTo>
                    <a:lnTo>
                      <a:pt x="124" y="32"/>
                    </a:lnTo>
                    <a:lnTo>
                      <a:pt x="124" y="34"/>
                    </a:lnTo>
                    <a:lnTo>
                      <a:pt x="124" y="37"/>
                    </a:lnTo>
                    <a:lnTo>
                      <a:pt x="124" y="39"/>
                    </a:lnTo>
                    <a:lnTo>
                      <a:pt x="124" y="41"/>
                    </a:lnTo>
                    <a:lnTo>
                      <a:pt x="124" y="44"/>
                    </a:lnTo>
                    <a:lnTo>
                      <a:pt x="124" y="49"/>
                    </a:lnTo>
                    <a:lnTo>
                      <a:pt x="124" y="51"/>
                    </a:lnTo>
                    <a:lnTo>
                      <a:pt x="124" y="54"/>
                    </a:lnTo>
                    <a:lnTo>
                      <a:pt x="124" y="56"/>
                    </a:lnTo>
                    <a:lnTo>
                      <a:pt x="124" y="59"/>
                    </a:lnTo>
                    <a:lnTo>
                      <a:pt x="124" y="61"/>
                    </a:lnTo>
                    <a:lnTo>
                      <a:pt x="124" y="64"/>
                    </a:lnTo>
                    <a:lnTo>
                      <a:pt x="124" y="66"/>
                    </a:lnTo>
                    <a:lnTo>
                      <a:pt x="124" y="68"/>
                    </a:lnTo>
                    <a:lnTo>
                      <a:pt x="124" y="71"/>
                    </a:lnTo>
                    <a:lnTo>
                      <a:pt x="124" y="76"/>
                    </a:lnTo>
                    <a:lnTo>
                      <a:pt x="124" y="81"/>
                    </a:lnTo>
                    <a:lnTo>
                      <a:pt x="124" y="83"/>
                    </a:lnTo>
                    <a:lnTo>
                      <a:pt x="124" y="88"/>
                    </a:lnTo>
                    <a:lnTo>
                      <a:pt x="124" y="90"/>
                    </a:lnTo>
                    <a:lnTo>
                      <a:pt x="124" y="93"/>
                    </a:lnTo>
                    <a:lnTo>
                      <a:pt x="124" y="98"/>
                    </a:lnTo>
                    <a:lnTo>
                      <a:pt x="124" y="100"/>
                    </a:lnTo>
                    <a:lnTo>
                      <a:pt x="124" y="103"/>
                    </a:lnTo>
                    <a:lnTo>
                      <a:pt x="124" y="105"/>
                    </a:lnTo>
                    <a:lnTo>
                      <a:pt x="124" y="108"/>
                    </a:lnTo>
                    <a:lnTo>
                      <a:pt x="124" y="113"/>
                    </a:lnTo>
                    <a:lnTo>
                      <a:pt x="124" y="115"/>
                    </a:lnTo>
                    <a:lnTo>
                      <a:pt x="124" y="117"/>
                    </a:lnTo>
                    <a:lnTo>
                      <a:pt x="124" y="120"/>
                    </a:lnTo>
                    <a:lnTo>
                      <a:pt x="124" y="122"/>
                    </a:lnTo>
                    <a:lnTo>
                      <a:pt x="124" y="125"/>
                    </a:lnTo>
                    <a:lnTo>
                      <a:pt x="124" y="127"/>
                    </a:lnTo>
                    <a:lnTo>
                      <a:pt x="124" y="130"/>
                    </a:lnTo>
                    <a:lnTo>
                      <a:pt x="124" y="132"/>
                    </a:lnTo>
                    <a:lnTo>
                      <a:pt x="124" y="134"/>
                    </a:lnTo>
                    <a:lnTo>
                      <a:pt x="124" y="137"/>
                    </a:lnTo>
                    <a:lnTo>
                      <a:pt x="124" y="139"/>
                    </a:lnTo>
                    <a:lnTo>
                      <a:pt x="124" y="142"/>
                    </a:lnTo>
                    <a:lnTo>
                      <a:pt x="124" y="144"/>
                    </a:lnTo>
                    <a:lnTo>
                      <a:pt x="124" y="149"/>
                    </a:lnTo>
                    <a:lnTo>
                      <a:pt x="124" y="152"/>
                    </a:lnTo>
                    <a:lnTo>
                      <a:pt x="124" y="154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17" y="154"/>
                    </a:lnTo>
                    <a:lnTo>
                      <a:pt x="115" y="154"/>
                    </a:lnTo>
                    <a:lnTo>
                      <a:pt x="113" y="154"/>
                    </a:lnTo>
                    <a:lnTo>
                      <a:pt x="111" y="154"/>
                    </a:lnTo>
                    <a:lnTo>
                      <a:pt x="110" y="154"/>
                    </a:lnTo>
                    <a:lnTo>
                      <a:pt x="104" y="154"/>
                    </a:lnTo>
                    <a:lnTo>
                      <a:pt x="103" y="154"/>
                    </a:lnTo>
                    <a:lnTo>
                      <a:pt x="99" y="154"/>
                    </a:lnTo>
                    <a:lnTo>
                      <a:pt x="97" y="154"/>
                    </a:lnTo>
                    <a:lnTo>
                      <a:pt x="95" y="154"/>
                    </a:lnTo>
                    <a:lnTo>
                      <a:pt x="94" y="154"/>
                    </a:lnTo>
                    <a:lnTo>
                      <a:pt x="92" y="154"/>
                    </a:lnTo>
                    <a:lnTo>
                      <a:pt x="90" y="154"/>
                    </a:lnTo>
                    <a:lnTo>
                      <a:pt x="88" y="154"/>
                    </a:lnTo>
                    <a:lnTo>
                      <a:pt x="87" y="154"/>
                    </a:lnTo>
                    <a:lnTo>
                      <a:pt x="83" y="154"/>
                    </a:lnTo>
                    <a:lnTo>
                      <a:pt x="81" y="154"/>
                    </a:lnTo>
                    <a:lnTo>
                      <a:pt x="76" y="154"/>
                    </a:lnTo>
                    <a:lnTo>
                      <a:pt x="74" y="154"/>
                    </a:lnTo>
                    <a:lnTo>
                      <a:pt x="73" y="154"/>
                    </a:lnTo>
                    <a:lnTo>
                      <a:pt x="69" y="154"/>
                    </a:lnTo>
                    <a:lnTo>
                      <a:pt x="67" y="154"/>
                    </a:lnTo>
                    <a:lnTo>
                      <a:pt x="66" y="154"/>
                    </a:lnTo>
                    <a:lnTo>
                      <a:pt x="62" y="154"/>
                    </a:lnTo>
                    <a:lnTo>
                      <a:pt x="60" y="154"/>
                    </a:lnTo>
                    <a:lnTo>
                      <a:pt x="58" y="154"/>
                    </a:lnTo>
                    <a:lnTo>
                      <a:pt x="57" y="154"/>
                    </a:lnTo>
                    <a:lnTo>
                      <a:pt x="55" y="154"/>
                    </a:lnTo>
                    <a:lnTo>
                      <a:pt x="51" y="154"/>
                    </a:lnTo>
                    <a:lnTo>
                      <a:pt x="48" y="154"/>
                    </a:lnTo>
                    <a:lnTo>
                      <a:pt x="44" y="154"/>
                    </a:lnTo>
                    <a:lnTo>
                      <a:pt x="41" y="154"/>
                    </a:lnTo>
                    <a:lnTo>
                      <a:pt x="39" y="154"/>
                    </a:lnTo>
                    <a:lnTo>
                      <a:pt x="34" y="154"/>
                    </a:lnTo>
                    <a:lnTo>
                      <a:pt x="32" y="154"/>
                    </a:lnTo>
                    <a:lnTo>
                      <a:pt x="27" y="154"/>
                    </a:lnTo>
                    <a:lnTo>
                      <a:pt x="25" y="154"/>
                    </a:lnTo>
                    <a:lnTo>
                      <a:pt x="23" y="154"/>
                    </a:lnTo>
                    <a:lnTo>
                      <a:pt x="21" y="154"/>
                    </a:lnTo>
                    <a:lnTo>
                      <a:pt x="20" y="154"/>
                    </a:lnTo>
                    <a:lnTo>
                      <a:pt x="16" y="154"/>
                    </a:lnTo>
                    <a:lnTo>
                      <a:pt x="14" y="154"/>
                    </a:lnTo>
                    <a:lnTo>
                      <a:pt x="13" y="154"/>
                    </a:lnTo>
                    <a:lnTo>
                      <a:pt x="11" y="154"/>
                    </a:lnTo>
                    <a:lnTo>
                      <a:pt x="9" y="154"/>
                    </a:lnTo>
                    <a:lnTo>
                      <a:pt x="6" y="154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39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30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0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6"/>
                    </a:lnTo>
                    <a:lnTo>
                      <a:pt x="2" y="81"/>
                    </a:lnTo>
                    <a:lnTo>
                      <a:pt x="2" y="76"/>
                    </a:lnTo>
                    <a:lnTo>
                      <a:pt x="2" y="73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61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2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2" y="44"/>
                    </a:lnTo>
                    <a:lnTo>
                      <a:pt x="2" y="39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2" y="24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0"/>
                    </a:lnTo>
                    <a:lnTo>
                      <a:pt x="32" y="0"/>
                    </a:lnTo>
                    <a:lnTo>
                      <a:pt x="37" y="2"/>
                    </a:lnTo>
                    <a:lnTo>
                      <a:pt x="43" y="2"/>
                    </a:lnTo>
                    <a:lnTo>
                      <a:pt x="44" y="2"/>
                    </a:lnTo>
                    <a:lnTo>
                      <a:pt x="46" y="2"/>
                    </a:lnTo>
                    <a:lnTo>
                      <a:pt x="55" y="2"/>
                    </a:lnTo>
                    <a:lnTo>
                      <a:pt x="57" y="2"/>
                    </a:lnTo>
                    <a:lnTo>
                      <a:pt x="58" y="2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6" y="2"/>
                    </a:lnTo>
                    <a:lnTo>
                      <a:pt x="67" y="2"/>
                    </a:lnTo>
                    <a:lnTo>
                      <a:pt x="71" y="2"/>
                    </a:lnTo>
                    <a:lnTo>
                      <a:pt x="73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80" y="2"/>
                    </a:lnTo>
                    <a:lnTo>
                      <a:pt x="83" y="2"/>
                    </a:lnTo>
                    <a:lnTo>
                      <a:pt x="85" y="2"/>
                    </a:lnTo>
                    <a:lnTo>
                      <a:pt x="87" y="2"/>
                    </a:lnTo>
                    <a:lnTo>
                      <a:pt x="88" y="2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7" y="2"/>
                    </a:lnTo>
                    <a:lnTo>
                      <a:pt x="99" y="2"/>
                    </a:lnTo>
                    <a:lnTo>
                      <a:pt x="101" y="2"/>
                    </a:lnTo>
                    <a:lnTo>
                      <a:pt x="104" y="2"/>
                    </a:lnTo>
                    <a:lnTo>
                      <a:pt x="106" y="2"/>
                    </a:lnTo>
                    <a:lnTo>
                      <a:pt x="113" y="2"/>
                    </a:lnTo>
                    <a:lnTo>
                      <a:pt x="115" y="2"/>
                    </a:lnTo>
                    <a:lnTo>
                      <a:pt x="118" y="2"/>
                    </a:lnTo>
                    <a:lnTo>
                      <a:pt x="120" y="2"/>
                    </a:lnTo>
                    <a:lnTo>
                      <a:pt x="124" y="2"/>
                    </a:lnTo>
                    <a:lnTo>
                      <a:pt x="129" y="2"/>
                    </a:lnTo>
                    <a:lnTo>
                      <a:pt x="131" y="2"/>
                    </a:lnTo>
                    <a:lnTo>
                      <a:pt x="133" y="2"/>
                    </a:lnTo>
                    <a:lnTo>
                      <a:pt x="134" y="2"/>
                    </a:lnTo>
                    <a:lnTo>
                      <a:pt x="136" y="2"/>
                    </a:lnTo>
                    <a:lnTo>
                      <a:pt x="138" y="2"/>
                    </a:lnTo>
                    <a:lnTo>
                      <a:pt x="140" y="2"/>
                    </a:lnTo>
                    <a:lnTo>
                      <a:pt x="143" y="2"/>
                    </a:lnTo>
                    <a:lnTo>
                      <a:pt x="147" y="2"/>
                    </a:lnTo>
                    <a:lnTo>
                      <a:pt x="152" y="2"/>
                    </a:lnTo>
                    <a:lnTo>
                      <a:pt x="154" y="2"/>
                    </a:lnTo>
                    <a:lnTo>
                      <a:pt x="155" y="2"/>
                    </a:lnTo>
                    <a:lnTo>
                      <a:pt x="157" y="2"/>
                    </a:lnTo>
                    <a:lnTo>
                      <a:pt x="157" y="5"/>
                    </a:lnTo>
                    <a:lnTo>
                      <a:pt x="157" y="7"/>
                    </a:lnTo>
                    <a:lnTo>
                      <a:pt x="157" y="10"/>
                    </a:lnTo>
                    <a:lnTo>
                      <a:pt x="157" y="12"/>
                    </a:lnTo>
                    <a:lnTo>
                      <a:pt x="157" y="15"/>
                    </a:lnTo>
                    <a:lnTo>
                      <a:pt x="157" y="17"/>
                    </a:lnTo>
                    <a:lnTo>
                      <a:pt x="157" y="20"/>
                    </a:lnTo>
                    <a:lnTo>
                      <a:pt x="157" y="27"/>
                    </a:lnTo>
                    <a:lnTo>
                      <a:pt x="157" y="29"/>
                    </a:lnTo>
                    <a:lnTo>
                      <a:pt x="157" y="3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6" name="Freeform 154"/>
              <p:cNvSpPr>
                <a:spLocks/>
              </p:cNvSpPr>
              <p:nvPr/>
            </p:nvSpPr>
            <p:spPr bwMode="auto">
              <a:xfrm>
                <a:off x="3324" y="3313"/>
                <a:ext cx="123" cy="155"/>
              </a:xfrm>
              <a:custGeom>
                <a:avLst/>
                <a:gdLst>
                  <a:gd name="T0" fmla="*/ 7 w 123"/>
                  <a:gd name="T1" fmla="*/ 3 h 155"/>
                  <a:gd name="T2" fmla="*/ 16 w 123"/>
                  <a:gd name="T3" fmla="*/ 0 h 155"/>
                  <a:gd name="T4" fmla="*/ 28 w 123"/>
                  <a:gd name="T5" fmla="*/ 0 h 155"/>
                  <a:gd name="T6" fmla="*/ 39 w 123"/>
                  <a:gd name="T7" fmla="*/ 0 h 155"/>
                  <a:gd name="T8" fmla="*/ 48 w 123"/>
                  <a:gd name="T9" fmla="*/ 0 h 155"/>
                  <a:gd name="T10" fmla="*/ 58 w 123"/>
                  <a:gd name="T11" fmla="*/ 0 h 155"/>
                  <a:gd name="T12" fmla="*/ 64 w 123"/>
                  <a:gd name="T13" fmla="*/ 3 h 155"/>
                  <a:gd name="T14" fmla="*/ 62 w 123"/>
                  <a:gd name="T15" fmla="*/ 8 h 155"/>
                  <a:gd name="T16" fmla="*/ 62 w 123"/>
                  <a:gd name="T17" fmla="*/ 10 h 155"/>
                  <a:gd name="T18" fmla="*/ 62 w 123"/>
                  <a:gd name="T19" fmla="*/ 13 h 155"/>
                  <a:gd name="T20" fmla="*/ 62 w 123"/>
                  <a:gd name="T21" fmla="*/ 15 h 155"/>
                  <a:gd name="T22" fmla="*/ 60 w 123"/>
                  <a:gd name="T23" fmla="*/ 18 h 155"/>
                  <a:gd name="T24" fmla="*/ 60 w 123"/>
                  <a:gd name="T25" fmla="*/ 30 h 155"/>
                  <a:gd name="T26" fmla="*/ 58 w 123"/>
                  <a:gd name="T27" fmla="*/ 32 h 155"/>
                  <a:gd name="T28" fmla="*/ 53 w 123"/>
                  <a:gd name="T29" fmla="*/ 37 h 155"/>
                  <a:gd name="T30" fmla="*/ 51 w 123"/>
                  <a:gd name="T31" fmla="*/ 42 h 155"/>
                  <a:gd name="T32" fmla="*/ 55 w 123"/>
                  <a:gd name="T33" fmla="*/ 42 h 155"/>
                  <a:gd name="T34" fmla="*/ 62 w 123"/>
                  <a:gd name="T35" fmla="*/ 49 h 155"/>
                  <a:gd name="T36" fmla="*/ 69 w 123"/>
                  <a:gd name="T37" fmla="*/ 52 h 155"/>
                  <a:gd name="T38" fmla="*/ 78 w 123"/>
                  <a:gd name="T39" fmla="*/ 52 h 155"/>
                  <a:gd name="T40" fmla="*/ 85 w 123"/>
                  <a:gd name="T41" fmla="*/ 47 h 155"/>
                  <a:gd name="T42" fmla="*/ 90 w 123"/>
                  <a:gd name="T43" fmla="*/ 37 h 155"/>
                  <a:gd name="T44" fmla="*/ 86 w 123"/>
                  <a:gd name="T45" fmla="*/ 35 h 155"/>
                  <a:gd name="T46" fmla="*/ 92 w 123"/>
                  <a:gd name="T47" fmla="*/ 30 h 155"/>
                  <a:gd name="T48" fmla="*/ 97 w 123"/>
                  <a:gd name="T49" fmla="*/ 25 h 155"/>
                  <a:gd name="T50" fmla="*/ 102 w 123"/>
                  <a:gd name="T51" fmla="*/ 20 h 155"/>
                  <a:gd name="T52" fmla="*/ 109 w 123"/>
                  <a:gd name="T53" fmla="*/ 18 h 155"/>
                  <a:gd name="T54" fmla="*/ 116 w 123"/>
                  <a:gd name="T55" fmla="*/ 15 h 155"/>
                  <a:gd name="T56" fmla="*/ 123 w 123"/>
                  <a:gd name="T57" fmla="*/ 13 h 155"/>
                  <a:gd name="T58" fmla="*/ 123 w 123"/>
                  <a:gd name="T59" fmla="*/ 27 h 155"/>
                  <a:gd name="T60" fmla="*/ 123 w 123"/>
                  <a:gd name="T61" fmla="*/ 42 h 155"/>
                  <a:gd name="T62" fmla="*/ 123 w 123"/>
                  <a:gd name="T63" fmla="*/ 57 h 155"/>
                  <a:gd name="T64" fmla="*/ 123 w 123"/>
                  <a:gd name="T65" fmla="*/ 71 h 155"/>
                  <a:gd name="T66" fmla="*/ 123 w 123"/>
                  <a:gd name="T67" fmla="*/ 88 h 155"/>
                  <a:gd name="T68" fmla="*/ 123 w 123"/>
                  <a:gd name="T69" fmla="*/ 101 h 155"/>
                  <a:gd name="T70" fmla="*/ 123 w 123"/>
                  <a:gd name="T71" fmla="*/ 113 h 155"/>
                  <a:gd name="T72" fmla="*/ 120 w 123"/>
                  <a:gd name="T73" fmla="*/ 123 h 155"/>
                  <a:gd name="T74" fmla="*/ 108 w 123"/>
                  <a:gd name="T75" fmla="*/ 123 h 155"/>
                  <a:gd name="T76" fmla="*/ 99 w 123"/>
                  <a:gd name="T77" fmla="*/ 123 h 155"/>
                  <a:gd name="T78" fmla="*/ 92 w 123"/>
                  <a:gd name="T79" fmla="*/ 128 h 155"/>
                  <a:gd name="T80" fmla="*/ 92 w 123"/>
                  <a:gd name="T81" fmla="*/ 140 h 155"/>
                  <a:gd name="T82" fmla="*/ 92 w 123"/>
                  <a:gd name="T83" fmla="*/ 155 h 155"/>
                  <a:gd name="T84" fmla="*/ 83 w 123"/>
                  <a:gd name="T85" fmla="*/ 155 h 155"/>
                  <a:gd name="T86" fmla="*/ 69 w 123"/>
                  <a:gd name="T87" fmla="*/ 155 h 155"/>
                  <a:gd name="T88" fmla="*/ 60 w 123"/>
                  <a:gd name="T89" fmla="*/ 155 h 155"/>
                  <a:gd name="T90" fmla="*/ 48 w 123"/>
                  <a:gd name="T91" fmla="*/ 155 h 155"/>
                  <a:gd name="T92" fmla="*/ 37 w 123"/>
                  <a:gd name="T93" fmla="*/ 155 h 155"/>
                  <a:gd name="T94" fmla="*/ 26 w 123"/>
                  <a:gd name="T95" fmla="*/ 152 h 155"/>
                  <a:gd name="T96" fmla="*/ 14 w 123"/>
                  <a:gd name="T97" fmla="*/ 152 h 155"/>
                  <a:gd name="T98" fmla="*/ 16 w 123"/>
                  <a:gd name="T99" fmla="*/ 137 h 155"/>
                  <a:gd name="T100" fmla="*/ 14 w 123"/>
                  <a:gd name="T101" fmla="*/ 125 h 155"/>
                  <a:gd name="T102" fmla="*/ 16 w 123"/>
                  <a:gd name="T103" fmla="*/ 113 h 155"/>
                  <a:gd name="T104" fmla="*/ 16 w 123"/>
                  <a:gd name="T105" fmla="*/ 98 h 155"/>
                  <a:gd name="T106" fmla="*/ 16 w 123"/>
                  <a:gd name="T107" fmla="*/ 81 h 155"/>
                  <a:gd name="T108" fmla="*/ 16 w 123"/>
                  <a:gd name="T109" fmla="*/ 69 h 155"/>
                  <a:gd name="T110" fmla="*/ 16 w 123"/>
                  <a:gd name="T111" fmla="*/ 49 h 155"/>
                  <a:gd name="T112" fmla="*/ 16 w 123"/>
                  <a:gd name="T113" fmla="*/ 37 h 155"/>
                  <a:gd name="T114" fmla="*/ 9 w 123"/>
                  <a:gd name="T115" fmla="*/ 32 h 155"/>
                  <a:gd name="T116" fmla="*/ 2 w 123"/>
                  <a:gd name="T117" fmla="*/ 22 h 155"/>
                  <a:gd name="T118" fmla="*/ 2 w 123"/>
                  <a:gd name="T119" fmla="*/ 8 h 155"/>
                  <a:gd name="T120" fmla="*/ 2 w 123"/>
                  <a:gd name="T121" fmla="*/ 0 h 15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3"/>
                  <a:gd name="T184" fmla="*/ 0 h 155"/>
                  <a:gd name="T185" fmla="*/ 123 w 123"/>
                  <a:gd name="T186" fmla="*/ 155 h 15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3" h="155">
                    <a:moveTo>
                      <a:pt x="2" y="0"/>
                    </a:moveTo>
                    <a:lnTo>
                      <a:pt x="4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5" y="3"/>
                    </a:lnTo>
                    <a:lnTo>
                      <a:pt x="64" y="3"/>
                    </a:lnTo>
                    <a:lnTo>
                      <a:pt x="64" y="5"/>
                    </a:lnTo>
                    <a:lnTo>
                      <a:pt x="64" y="8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2" y="8"/>
                    </a:lnTo>
                    <a:lnTo>
                      <a:pt x="62" y="10"/>
                    </a:lnTo>
                    <a:lnTo>
                      <a:pt x="64" y="10"/>
                    </a:lnTo>
                    <a:lnTo>
                      <a:pt x="62" y="10"/>
                    </a:lnTo>
                    <a:lnTo>
                      <a:pt x="64" y="10"/>
                    </a:lnTo>
                    <a:lnTo>
                      <a:pt x="62" y="10"/>
                    </a:lnTo>
                    <a:lnTo>
                      <a:pt x="62" y="13"/>
                    </a:lnTo>
                    <a:lnTo>
                      <a:pt x="64" y="13"/>
                    </a:lnTo>
                    <a:lnTo>
                      <a:pt x="62" y="13"/>
                    </a:lnTo>
                    <a:lnTo>
                      <a:pt x="62" y="10"/>
                    </a:lnTo>
                    <a:lnTo>
                      <a:pt x="62" y="13"/>
                    </a:lnTo>
                    <a:lnTo>
                      <a:pt x="60" y="13"/>
                    </a:lnTo>
                    <a:lnTo>
                      <a:pt x="62" y="13"/>
                    </a:lnTo>
                    <a:lnTo>
                      <a:pt x="60" y="13"/>
                    </a:lnTo>
                    <a:lnTo>
                      <a:pt x="60" y="15"/>
                    </a:lnTo>
                    <a:lnTo>
                      <a:pt x="62" y="15"/>
                    </a:lnTo>
                    <a:lnTo>
                      <a:pt x="60" y="15"/>
                    </a:lnTo>
                    <a:lnTo>
                      <a:pt x="62" y="18"/>
                    </a:lnTo>
                    <a:lnTo>
                      <a:pt x="62" y="20"/>
                    </a:lnTo>
                    <a:lnTo>
                      <a:pt x="62" y="18"/>
                    </a:lnTo>
                    <a:lnTo>
                      <a:pt x="60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60" y="25"/>
                    </a:lnTo>
                    <a:lnTo>
                      <a:pt x="60" y="27"/>
                    </a:lnTo>
                    <a:lnTo>
                      <a:pt x="60" y="30"/>
                    </a:lnTo>
                    <a:lnTo>
                      <a:pt x="60" y="32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8" y="32"/>
                    </a:lnTo>
                    <a:lnTo>
                      <a:pt x="58" y="35"/>
                    </a:lnTo>
                    <a:lnTo>
                      <a:pt x="56" y="35"/>
                    </a:lnTo>
                    <a:lnTo>
                      <a:pt x="55" y="35"/>
                    </a:lnTo>
                    <a:lnTo>
                      <a:pt x="55" y="37"/>
                    </a:lnTo>
                    <a:lnTo>
                      <a:pt x="53" y="37"/>
                    </a:lnTo>
                    <a:lnTo>
                      <a:pt x="53" y="39"/>
                    </a:lnTo>
                    <a:lnTo>
                      <a:pt x="51" y="39"/>
                    </a:lnTo>
                    <a:lnTo>
                      <a:pt x="51" y="42"/>
                    </a:lnTo>
                    <a:lnTo>
                      <a:pt x="53" y="42"/>
                    </a:lnTo>
                    <a:lnTo>
                      <a:pt x="51" y="42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5" y="42"/>
                    </a:lnTo>
                    <a:lnTo>
                      <a:pt x="55" y="39"/>
                    </a:lnTo>
                    <a:lnTo>
                      <a:pt x="55" y="42"/>
                    </a:lnTo>
                    <a:lnTo>
                      <a:pt x="56" y="42"/>
                    </a:lnTo>
                    <a:lnTo>
                      <a:pt x="58" y="44"/>
                    </a:lnTo>
                    <a:lnTo>
                      <a:pt x="60" y="47"/>
                    </a:lnTo>
                    <a:lnTo>
                      <a:pt x="62" y="47"/>
                    </a:lnTo>
                    <a:lnTo>
                      <a:pt x="62" y="49"/>
                    </a:lnTo>
                    <a:lnTo>
                      <a:pt x="64" y="49"/>
                    </a:lnTo>
                    <a:lnTo>
                      <a:pt x="65" y="49"/>
                    </a:lnTo>
                    <a:lnTo>
                      <a:pt x="67" y="49"/>
                    </a:lnTo>
                    <a:lnTo>
                      <a:pt x="67" y="52"/>
                    </a:lnTo>
                    <a:lnTo>
                      <a:pt x="69" y="52"/>
                    </a:lnTo>
                    <a:lnTo>
                      <a:pt x="71" y="52"/>
                    </a:lnTo>
                    <a:lnTo>
                      <a:pt x="72" y="52"/>
                    </a:lnTo>
                    <a:lnTo>
                      <a:pt x="74" y="52"/>
                    </a:lnTo>
                    <a:lnTo>
                      <a:pt x="76" y="52"/>
                    </a:lnTo>
                    <a:lnTo>
                      <a:pt x="78" y="52"/>
                    </a:lnTo>
                    <a:lnTo>
                      <a:pt x="79" y="52"/>
                    </a:lnTo>
                    <a:lnTo>
                      <a:pt x="81" y="49"/>
                    </a:lnTo>
                    <a:lnTo>
                      <a:pt x="83" y="49"/>
                    </a:lnTo>
                    <a:lnTo>
                      <a:pt x="83" y="47"/>
                    </a:lnTo>
                    <a:lnTo>
                      <a:pt x="85" y="47"/>
                    </a:lnTo>
                    <a:lnTo>
                      <a:pt x="85" y="44"/>
                    </a:lnTo>
                    <a:lnTo>
                      <a:pt x="86" y="42"/>
                    </a:lnTo>
                    <a:lnTo>
                      <a:pt x="88" y="39"/>
                    </a:lnTo>
                    <a:lnTo>
                      <a:pt x="88" y="37"/>
                    </a:lnTo>
                    <a:lnTo>
                      <a:pt x="90" y="37"/>
                    </a:lnTo>
                    <a:lnTo>
                      <a:pt x="88" y="37"/>
                    </a:lnTo>
                    <a:lnTo>
                      <a:pt x="88" y="35"/>
                    </a:lnTo>
                    <a:lnTo>
                      <a:pt x="86" y="35"/>
                    </a:lnTo>
                    <a:lnTo>
                      <a:pt x="85" y="35"/>
                    </a:lnTo>
                    <a:lnTo>
                      <a:pt x="86" y="35"/>
                    </a:lnTo>
                    <a:lnTo>
                      <a:pt x="88" y="35"/>
                    </a:lnTo>
                    <a:lnTo>
                      <a:pt x="88" y="32"/>
                    </a:lnTo>
                    <a:lnTo>
                      <a:pt x="90" y="32"/>
                    </a:lnTo>
                    <a:lnTo>
                      <a:pt x="92" y="32"/>
                    </a:lnTo>
                    <a:lnTo>
                      <a:pt x="92" y="30"/>
                    </a:lnTo>
                    <a:lnTo>
                      <a:pt x="94" y="30"/>
                    </a:lnTo>
                    <a:lnTo>
                      <a:pt x="94" y="27"/>
                    </a:lnTo>
                    <a:lnTo>
                      <a:pt x="95" y="27"/>
                    </a:lnTo>
                    <a:lnTo>
                      <a:pt x="95" y="25"/>
                    </a:lnTo>
                    <a:lnTo>
                      <a:pt x="97" y="25"/>
                    </a:lnTo>
                    <a:lnTo>
                      <a:pt x="97" y="22"/>
                    </a:lnTo>
                    <a:lnTo>
                      <a:pt x="99" y="22"/>
                    </a:lnTo>
                    <a:lnTo>
                      <a:pt x="99" y="20"/>
                    </a:lnTo>
                    <a:lnTo>
                      <a:pt x="101" y="20"/>
                    </a:lnTo>
                    <a:lnTo>
                      <a:pt x="102" y="20"/>
                    </a:lnTo>
                    <a:lnTo>
                      <a:pt x="104" y="20"/>
                    </a:lnTo>
                    <a:lnTo>
                      <a:pt x="106" y="20"/>
                    </a:lnTo>
                    <a:lnTo>
                      <a:pt x="108" y="20"/>
                    </a:lnTo>
                    <a:lnTo>
                      <a:pt x="108" y="18"/>
                    </a:lnTo>
                    <a:lnTo>
                      <a:pt x="109" y="18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3" y="15"/>
                    </a:lnTo>
                    <a:lnTo>
                      <a:pt x="115" y="15"/>
                    </a:lnTo>
                    <a:lnTo>
                      <a:pt x="116" y="15"/>
                    </a:lnTo>
                    <a:lnTo>
                      <a:pt x="118" y="15"/>
                    </a:lnTo>
                    <a:lnTo>
                      <a:pt x="120" y="15"/>
                    </a:lnTo>
                    <a:lnTo>
                      <a:pt x="120" y="13"/>
                    </a:lnTo>
                    <a:lnTo>
                      <a:pt x="122" y="13"/>
                    </a:lnTo>
                    <a:lnTo>
                      <a:pt x="123" y="13"/>
                    </a:lnTo>
                    <a:lnTo>
                      <a:pt x="123" y="15"/>
                    </a:lnTo>
                    <a:lnTo>
                      <a:pt x="123" y="18"/>
                    </a:lnTo>
                    <a:lnTo>
                      <a:pt x="123" y="20"/>
                    </a:lnTo>
                    <a:lnTo>
                      <a:pt x="123" y="22"/>
                    </a:lnTo>
                    <a:lnTo>
                      <a:pt x="123" y="27"/>
                    </a:lnTo>
                    <a:lnTo>
                      <a:pt x="123" y="32"/>
                    </a:lnTo>
                    <a:lnTo>
                      <a:pt x="123" y="35"/>
                    </a:lnTo>
                    <a:lnTo>
                      <a:pt x="123" y="37"/>
                    </a:lnTo>
                    <a:lnTo>
                      <a:pt x="123" y="39"/>
                    </a:lnTo>
                    <a:lnTo>
                      <a:pt x="123" y="42"/>
                    </a:lnTo>
                    <a:lnTo>
                      <a:pt x="123" y="44"/>
                    </a:lnTo>
                    <a:lnTo>
                      <a:pt x="123" y="47"/>
                    </a:lnTo>
                    <a:lnTo>
                      <a:pt x="123" y="49"/>
                    </a:lnTo>
                    <a:lnTo>
                      <a:pt x="123" y="52"/>
                    </a:lnTo>
                    <a:lnTo>
                      <a:pt x="123" y="57"/>
                    </a:lnTo>
                    <a:lnTo>
                      <a:pt x="123" y="59"/>
                    </a:lnTo>
                    <a:lnTo>
                      <a:pt x="123" y="62"/>
                    </a:lnTo>
                    <a:lnTo>
                      <a:pt x="123" y="66"/>
                    </a:lnTo>
                    <a:lnTo>
                      <a:pt x="123" y="69"/>
                    </a:lnTo>
                    <a:lnTo>
                      <a:pt x="123" y="71"/>
                    </a:lnTo>
                    <a:lnTo>
                      <a:pt x="123" y="74"/>
                    </a:lnTo>
                    <a:lnTo>
                      <a:pt x="123" y="76"/>
                    </a:lnTo>
                    <a:lnTo>
                      <a:pt x="123" y="79"/>
                    </a:lnTo>
                    <a:lnTo>
                      <a:pt x="123" y="81"/>
                    </a:lnTo>
                    <a:lnTo>
                      <a:pt x="123" y="88"/>
                    </a:lnTo>
                    <a:lnTo>
                      <a:pt x="123" y="91"/>
                    </a:lnTo>
                    <a:lnTo>
                      <a:pt x="123" y="93"/>
                    </a:lnTo>
                    <a:lnTo>
                      <a:pt x="123" y="96"/>
                    </a:lnTo>
                    <a:lnTo>
                      <a:pt x="123" y="98"/>
                    </a:lnTo>
                    <a:lnTo>
                      <a:pt x="123" y="101"/>
                    </a:lnTo>
                    <a:lnTo>
                      <a:pt x="123" y="103"/>
                    </a:lnTo>
                    <a:lnTo>
                      <a:pt x="123" y="106"/>
                    </a:lnTo>
                    <a:lnTo>
                      <a:pt x="123" y="108"/>
                    </a:lnTo>
                    <a:lnTo>
                      <a:pt x="123" y="111"/>
                    </a:lnTo>
                    <a:lnTo>
                      <a:pt x="123" y="113"/>
                    </a:lnTo>
                    <a:lnTo>
                      <a:pt x="123" y="118"/>
                    </a:lnTo>
                    <a:lnTo>
                      <a:pt x="123" y="120"/>
                    </a:lnTo>
                    <a:lnTo>
                      <a:pt x="123" y="123"/>
                    </a:lnTo>
                    <a:lnTo>
                      <a:pt x="122" y="123"/>
                    </a:lnTo>
                    <a:lnTo>
                      <a:pt x="120" y="123"/>
                    </a:lnTo>
                    <a:lnTo>
                      <a:pt x="118" y="123"/>
                    </a:lnTo>
                    <a:lnTo>
                      <a:pt x="116" y="123"/>
                    </a:lnTo>
                    <a:lnTo>
                      <a:pt x="113" y="123"/>
                    </a:lnTo>
                    <a:lnTo>
                      <a:pt x="111" y="123"/>
                    </a:lnTo>
                    <a:lnTo>
                      <a:pt x="108" y="123"/>
                    </a:lnTo>
                    <a:lnTo>
                      <a:pt x="106" y="123"/>
                    </a:lnTo>
                    <a:lnTo>
                      <a:pt x="104" y="123"/>
                    </a:lnTo>
                    <a:lnTo>
                      <a:pt x="102" y="123"/>
                    </a:lnTo>
                    <a:lnTo>
                      <a:pt x="101" y="123"/>
                    </a:lnTo>
                    <a:lnTo>
                      <a:pt x="99" y="123"/>
                    </a:lnTo>
                    <a:lnTo>
                      <a:pt x="97" y="123"/>
                    </a:lnTo>
                    <a:lnTo>
                      <a:pt x="95" y="123"/>
                    </a:lnTo>
                    <a:lnTo>
                      <a:pt x="92" y="123"/>
                    </a:lnTo>
                    <a:lnTo>
                      <a:pt x="92" y="125"/>
                    </a:lnTo>
                    <a:lnTo>
                      <a:pt x="92" y="128"/>
                    </a:lnTo>
                    <a:lnTo>
                      <a:pt x="92" y="130"/>
                    </a:lnTo>
                    <a:lnTo>
                      <a:pt x="92" y="132"/>
                    </a:lnTo>
                    <a:lnTo>
                      <a:pt x="92" y="135"/>
                    </a:lnTo>
                    <a:lnTo>
                      <a:pt x="92" y="137"/>
                    </a:lnTo>
                    <a:lnTo>
                      <a:pt x="92" y="140"/>
                    </a:lnTo>
                    <a:lnTo>
                      <a:pt x="92" y="142"/>
                    </a:lnTo>
                    <a:lnTo>
                      <a:pt x="92" y="145"/>
                    </a:lnTo>
                    <a:lnTo>
                      <a:pt x="92" y="150"/>
                    </a:lnTo>
                    <a:lnTo>
                      <a:pt x="92" y="152"/>
                    </a:lnTo>
                    <a:lnTo>
                      <a:pt x="92" y="155"/>
                    </a:lnTo>
                    <a:lnTo>
                      <a:pt x="90" y="155"/>
                    </a:lnTo>
                    <a:lnTo>
                      <a:pt x="88" y="155"/>
                    </a:lnTo>
                    <a:lnTo>
                      <a:pt x="86" y="155"/>
                    </a:lnTo>
                    <a:lnTo>
                      <a:pt x="85" y="155"/>
                    </a:lnTo>
                    <a:lnTo>
                      <a:pt x="83" y="155"/>
                    </a:lnTo>
                    <a:lnTo>
                      <a:pt x="79" y="155"/>
                    </a:lnTo>
                    <a:lnTo>
                      <a:pt x="78" y="155"/>
                    </a:lnTo>
                    <a:lnTo>
                      <a:pt x="76" y="155"/>
                    </a:lnTo>
                    <a:lnTo>
                      <a:pt x="71" y="155"/>
                    </a:lnTo>
                    <a:lnTo>
                      <a:pt x="69" y="155"/>
                    </a:lnTo>
                    <a:lnTo>
                      <a:pt x="67" y="155"/>
                    </a:lnTo>
                    <a:lnTo>
                      <a:pt x="65" y="155"/>
                    </a:lnTo>
                    <a:lnTo>
                      <a:pt x="64" y="155"/>
                    </a:lnTo>
                    <a:lnTo>
                      <a:pt x="62" y="155"/>
                    </a:lnTo>
                    <a:lnTo>
                      <a:pt x="60" y="155"/>
                    </a:lnTo>
                    <a:lnTo>
                      <a:pt x="58" y="155"/>
                    </a:lnTo>
                    <a:lnTo>
                      <a:pt x="56" y="155"/>
                    </a:lnTo>
                    <a:lnTo>
                      <a:pt x="53" y="155"/>
                    </a:lnTo>
                    <a:lnTo>
                      <a:pt x="51" y="155"/>
                    </a:lnTo>
                    <a:lnTo>
                      <a:pt x="48" y="155"/>
                    </a:lnTo>
                    <a:lnTo>
                      <a:pt x="46" y="155"/>
                    </a:lnTo>
                    <a:lnTo>
                      <a:pt x="44" y="155"/>
                    </a:lnTo>
                    <a:lnTo>
                      <a:pt x="42" y="155"/>
                    </a:lnTo>
                    <a:lnTo>
                      <a:pt x="41" y="155"/>
                    </a:lnTo>
                    <a:lnTo>
                      <a:pt x="37" y="155"/>
                    </a:lnTo>
                    <a:lnTo>
                      <a:pt x="35" y="155"/>
                    </a:lnTo>
                    <a:lnTo>
                      <a:pt x="34" y="155"/>
                    </a:lnTo>
                    <a:lnTo>
                      <a:pt x="32" y="155"/>
                    </a:lnTo>
                    <a:lnTo>
                      <a:pt x="30" y="155"/>
                    </a:lnTo>
                    <a:lnTo>
                      <a:pt x="26" y="152"/>
                    </a:lnTo>
                    <a:lnTo>
                      <a:pt x="25" y="152"/>
                    </a:lnTo>
                    <a:lnTo>
                      <a:pt x="23" y="152"/>
                    </a:lnTo>
                    <a:lnTo>
                      <a:pt x="19" y="152"/>
                    </a:lnTo>
                    <a:lnTo>
                      <a:pt x="18" y="152"/>
                    </a:lnTo>
                    <a:lnTo>
                      <a:pt x="14" y="152"/>
                    </a:lnTo>
                    <a:lnTo>
                      <a:pt x="14" y="150"/>
                    </a:lnTo>
                    <a:lnTo>
                      <a:pt x="16" y="147"/>
                    </a:lnTo>
                    <a:lnTo>
                      <a:pt x="16" y="145"/>
                    </a:lnTo>
                    <a:lnTo>
                      <a:pt x="16" y="142"/>
                    </a:lnTo>
                    <a:lnTo>
                      <a:pt x="16" y="137"/>
                    </a:lnTo>
                    <a:lnTo>
                      <a:pt x="16" y="135"/>
                    </a:lnTo>
                    <a:lnTo>
                      <a:pt x="16" y="132"/>
                    </a:lnTo>
                    <a:lnTo>
                      <a:pt x="16" y="130"/>
                    </a:lnTo>
                    <a:lnTo>
                      <a:pt x="14" y="128"/>
                    </a:lnTo>
                    <a:lnTo>
                      <a:pt x="14" y="125"/>
                    </a:lnTo>
                    <a:lnTo>
                      <a:pt x="14" y="123"/>
                    </a:lnTo>
                    <a:lnTo>
                      <a:pt x="16" y="123"/>
                    </a:lnTo>
                    <a:lnTo>
                      <a:pt x="16" y="120"/>
                    </a:lnTo>
                    <a:lnTo>
                      <a:pt x="16" y="115"/>
                    </a:lnTo>
                    <a:lnTo>
                      <a:pt x="16" y="113"/>
                    </a:lnTo>
                    <a:lnTo>
                      <a:pt x="16" y="108"/>
                    </a:lnTo>
                    <a:lnTo>
                      <a:pt x="16" y="106"/>
                    </a:lnTo>
                    <a:lnTo>
                      <a:pt x="16" y="103"/>
                    </a:lnTo>
                    <a:lnTo>
                      <a:pt x="16" y="101"/>
                    </a:lnTo>
                    <a:lnTo>
                      <a:pt x="16" y="98"/>
                    </a:lnTo>
                    <a:lnTo>
                      <a:pt x="16" y="96"/>
                    </a:lnTo>
                    <a:lnTo>
                      <a:pt x="16" y="93"/>
                    </a:lnTo>
                    <a:lnTo>
                      <a:pt x="16" y="86"/>
                    </a:lnTo>
                    <a:lnTo>
                      <a:pt x="16" y="84"/>
                    </a:lnTo>
                    <a:lnTo>
                      <a:pt x="16" y="81"/>
                    </a:lnTo>
                    <a:lnTo>
                      <a:pt x="16" y="79"/>
                    </a:lnTo>
                    <a:lnTo>
                      <a:pt x="16" y="76"/>
                    </a:lnTo>
                    <a:lnTo>
                      <a:pt x="16" y="74"/>
                    </a:lnTo>
                    <a:lnTo>
                      <a:pt x="16" y="71"/>
                    </a:lnTo>
                    <a:lnTo>
                      <a:pt x="16" y="69"/>
                    </a:lnTo>
                    <a:lnTo>
                      <a:pt x="16" y="66"/>
                    </a:lnTo>
                    <a:lnTo>
                      <a:pt x="16" y="62"/>
                    </a:lnTo>
                    <a:lnTo>
                      <a:pt x="16" y="59"/>
                    </a:lnTo>
                    <a:lnTo>
                      <a:pt x="16" y="57"/>
                    </a:lnTo>
                    <a:lnTo>
                      <a:pt x="16" y="49"/>
                    </a:lnTo>
                    <a:lnTo>
                      <a:pt x="16" y="47"/>
                    </a:lnTo>
                    <a:lnTo>
                      <a:pt x="16" y="44"/>
                    </a:lnTo>
                    <a:lnTo>
                      <a:pt x="16" y="42"/>
                    </a:lnTo>
                    <a:lnTo>
                      <a:pt x="16" y="39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6" y="32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9" y="32"/>
                    </a:lnTo>
                    <a:lnTo>
                      <a:pt x="7" y="32"/>
                    </a:lnTo>
                    <a:lnTo>
                      <a:pt x="2" y="32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2" y="22"/>
                    </a:lnTo>
                    <a:lnTo>
                      <a:pt x="2" y="18"/>
                    </a:lnTo>
                    <a:lnTo>
                      <a:pt x="2" y="15"/>
                    </a:lnTo>
                    <a:lnTo>
                      <a:pt x="2" y="13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7" name="Freeform 155"/>
              <p:cNvSpPr>
                <a:spLocks/>
              </p:cNvSpPr>
              <p:nvPr/>
            </p:nvSpPr>
            <p:spPr bwMode="auto">
              <a:xfrm>
                <a:off x="3324" y="3313"/>
                <a:ext cx="123" cy="155"/>
              </a:xfrm>
              <a:custGeom>
                <a:avLst/>
                <a:gdLst>
                  <a:gd name="T0" fmla="*/ 7 w 123"/>
                  <a:gd name="T1" fmla="*/ 3 h 155"/>
                  <a:gd name="T2" fmla="*/ 16 w 123"/>
                  <a:gd name="T3" fmla="*/ 0 h 155"/>
                  <a:gd name="T4" fmla="*/ 28 w 123"/>
                  <a:gd name="T5" fmla="*/ 0 h 155"/>
                  <a:gd name="T6" fmla="*/ 39 w 123"/>
                  <a:gd name="T7" fmla="*/ 0 h 155"/>
                  <a:gd name="T8" fmla="*/ 48 w 123"/>
                  <a:gd name="T9" fmla="*/ 0 h 155"/>
                  <a:gd name="T10" fmla="*/ 58 w 123"/>
                  <a:gd name="T11" fmla="*/ 0 h 155"/>
                  <a:gd name="T12" fmla="*/ 64 w 123"/>
                  <a:gd name="T13" fmla="*/ 3 h 155"/>
                  <a:gd name="T14" fmla="*/ 62 w 123"/>
                  <a:gd name="T15" fmla="*/ 8 h 155"/>
                  <a:gd name="T16" fmla="*/ 62 w 123"/>
                  <a:gd name="T17" fmla="*/ 10 h 155"/>
                  <a:gd name="T18" fmla="*/ 62 w 123"/>
                  <a:gd name="T19" fmla="*/ 13 h 155"/>
                  <a:gd name="T20" fmla="*/ 62 w 123"/>
                  <a:gd name="T21" fmla="*/ 15 h 155"/>
                  <a:gd name="T22" fmla="*/ 60 w 123"/>
                  <a:gd name="T23" fmla="*/ 18 h 155"/>
                  <a:gd name="T24" fmla="*/ 60 w 123"/>
                  <a:gd name="T25" fmla="*/ 30 h 155"/>
                  <a:gd name="T26" fmla="*/ 58 w 123"/>
                  <a:gd name="T27" fmla="*/ 32 h 155"/>
                  <a:gd name="T28" fmla="*/ 53 w 123"/>
                  <a:gd name="T29" fmla="*/ 37 h 155"/>
                  <a:gd name="T30" fmla="*/ 51 w 123"/>
                  <a:gd name="T31" fmla="*/ 42 h 155"/>
                  <a:gd name="T32" fmla="*/ 55 w 123"/>
                  <a:gd name="T33" fmla="*/ 42 h 155"/>
                  <a:gd name="T34" fmla="*/ 62 w 123"/>
                  <a:gd name="T35" fmla="*/ 49 h 155"/>
                  <a:gd name="T36" fmla="*/ 69 w 123"/>
                  <a:gd name="T37" fmla="*/ 52 h 155"/>
                  <a:gd name="T38" fmla="*/ 78 w 123"/>
                  <a:gd name="T39" fmla="*/ 52 h 155"/>
                  <a:gd name="T40" fmla="*/ 85 w 123"/>
                  <a:gd name="T41" fmla="*/ 47 h 155"/>
                  <a:gd name="T42" fmla="*/ 90 w 123"/>
                  <a:gd name="T43" fmla="*/ 37 h 155"/>
                  <a:gd name="T44" fmla="*/ 86 w 123"/>
                  <a:gd name="T45" fmla="*/ 35 h 155"/>
                  <a:gd name="T46" fmla="*/ 92 w 123"/>
                  <a:gd name="T47" fmla="*/ 30 h 155"/>
                  <a:gd name="T48" fmla="*/ 97 w 123"/>
                  <a:gd name="T49" fmla="*/ 25 h 155"/>
                  <a:gd name="T50" fmla="*/ 102 w 123"/>
                  <a:gd name="T51" fmla="*/ 20 h 155"/>
                  <a:gd name="T52" fmla="*/ 109 w 123"/>
                  <a:gd name="T53" fmla="*/ 18 h 155"/>
                  <a:gd name="T54" fmla="*/ 116 w 123"/>
                  <a:gd name="T55" fmla="*/ 15 h 155"/>
                  <a:gd name="T56" fmla="*/ 123 w 123"/>
                  <a:gd name="T57" fmla="*/ 13 h 155"/>
                  <a:gd name="T58" fmla="*/ 123 w 123"/>
                  <a:gd name="T59" fmla="*/ 27 h 155"/>
                  <a:gd name="T60" fmla="*/ 123 w 123"/>
                  <a:gd name="T61" fmla="*/ 42 h 155"/>
                  <a:gd name="T62" fmla="*/ 123 w 123"/>
                  <a:gd name="T63" fmla="*/ 57 h 155"/>
                  <a:gd name="T64" fmla="*/ 123 w 123"/>
                  <a:gd name="T65" fmla="*/ 71 h 155"/>
                  <a:gd name="T66" fmla="*/ 123 w 123"/>
                  <a:gd name="T67" fmla="*/ 88 h 155"/>
                  <a:gd name="T68" fmla="*/ 123 w 123"/>
                  <a:gd name="T69" fmla="*/ 101 h 155"/>
                  <a:gd name="T70" fmla="*/ 123 w 123"/>
                  <a:gd name="T71" fmla="*/ 113 h 155"/>
                  <a:gd name="T72" fmla="*/ 120 w 123"/>
                  <a:gd name="T73" fmla="*/ 123 h 155"/>
                  <a:gd name="T74" fmla="*/ 108 w 123"/>
                  <a:gd name="T75" fmla="*/ 123 h 155"/>
                  <a:gd name="T76" fmla="*/ 99 w 123"/>
                  <a:gd name="T77" fmla="*/ 123 h 155"/>
                  <a:gd name="T78" fmla="*/ 92 w 123"/>
                  <a:gd name="T79" fmla="*/ 128 h 155"/>
                  <a:gd name="T80" fmla="*/ 92 w 123"/>
                  <a:gd name="T81" fmla="*/ 140 h 155"/>
                  <a:gd name="T82" fmla="*/ 92 w 123"/>
                  <a:gd name="T83" fmla="*/ 155 h 155"/>
                  <a:gd name="T84" fmla="*/ 83 w 123"/>
                  <a:gd name="T85" fmla="*/ 155 h 155"/>
                  <a:gd name="T86" fmla="*/ 69 w 123"/>
                  <a:gd name="T87" fmla="*/ 155 h 155"/>
                  <a:gd name="T88" fmla="*/ 60 w 123"/>
                  <a:gd name="T89" fmla="*/ 155 h 155"/>
                  <a:gd name="T90" fmla="*/ 48 w 123"/>
                  <a:gd name="T91" fmla="*/ 155 h 155"/>
                  <a:gd name="T92" fmla="*/ 37 w 123"/>
                  <a:gd name="T93" fmla="*/ 155 h 155"/>
                  <a:gd name="T94" fmla="*/ 26 w 123"/>
                  <a:gd name="T95" fmla="*/ 152 h 155"/>
                  <a:gd name="T96" fmla="*/ 14 w 123"/>
                  <a:gd name="T97" fmla="*/ 152 h 155"/>
                  <a:gd name="T98" fmla="*/ 16 w 123"/>
                  <a:gd name="T99" fmla="*/ 137 h 155"/>
                  <a:gd name="T100" fmla="*/ 14 w 123"/>
                  <a:gd name="T101" fmla="*/ 125 h 155"/>
                  <a:gd name="T102" fmla="*/ 16 w 123"/>
                  <a:gd name="T103" fmla="*/ 113 h 155"/>
                  <a:gd name="T104" fmla="*/ 16 w 123"/>
                  <a:gd name="T105" fmla="*/ 98 h 155"/>
                  <a:gd name="T106" fmla="*/ 16 w 123"/>
                  <a:gd name="T107" fmla="*/ 81 h 155"/>
                  <a:gd name="T108" fmla="*/ 16 w 123"/>
                  <a:gd name="T109" fmla="*/ 69 h 155"/>
                  <a:gd name="T110" fmla="*/ 16 w 123"/>
                  <a:gd name="T111" fmla="*/ 49 h 155"/>
                  <a:gd name="T112" fmla="*/ 16 w 123"/>
                  <a:gd name="T113" fmla="*/ 37 h 155"/>
                  <a:gd name="T114" fmla="*/ 9 w 123"/>
                  <a:gd name="T115" fmla="*/ 32 h 155"/>
                  <a:gd name="T116" fmla="*/ 2 w 123"/>
                  <a:gd name="T117" fmla="*/ 22 h 155"/>
                  <a:gd name="T118" fmla="*/ 2 w 123"/>
                  <a:gd name="T119" fmla="*/ 8 h 155"/>
                  <a:gd name="T120" fmla="*/ 2 w 123"/>
                  <a:gd name="T121" fmla="*/ 0 h 15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23"/>
                  <a:gd name="T184" fmla="*/ 0 h 155"/>
                  <a:gd name="T185" fmla="*/ 123 w 123"/>
                  <a:gd name="T186" fmla="*/ 155 h 15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23" h="155">
                    <a:moveTo>
                      <a:pt x="2" y="0"/>
                    </a:moveTo>
                    <a:lnTo>
                      <a:pt x="4" y="0"/>
                    </a:lnTo>
                    <a:lnTo>
                      <a:pt x="5" y="0"/>
                    </a:lnTo>
                    <a:lnTo>
                      <a:pt x="5" y="3"/>
                    </a:lnTo>
                    <a:lnTo>
                      <a:pt x="7" y="3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5" y="3"/>
                    </a:lnTo>
                    <a:lnTo>
                      <a:pt x="64" y="3"/>
                    </a:lnTo>
                    <a:lnTo>
                      <a:pt x="64" y="5"/>
                    </a:lnTo>
                    <a:lnTo>
                      <a:pt x="64" y="8"/>
                    </a:lnTo>
                    <a:lnTo>
                      <a:pt x="62" y="8"/>
                    </a:lnTo>
                    <a:lnTo>
                      <a:pt x="64" y="8"/>
                    </a:lnTo>
                    <a:lnTo>
                      <a:pt x="62" y="8"/>
                    </a:lnTo>
                    <a:lnTo>
                      <a:pt x="62" y="10"/>
                    </a:lnTo>
                    <a:lnTo>
                      <a:pt x="64" y="10"/>
                    </a:lnTo>
                    <a:lnTo>
                      <a:pt x="62" y="10"/>
                    </a:lnTo>
                    <a:lnTo>
                      <a:pt x="64" y="10"/>
                    </a:lnTo>
                    <a:lnTo>
                      <a:pt x="62" y="10"/>
                    </a:lnTo>
                    <a:lnTo>
                      <a:pt x="62" y="13"/>
                    </a:lnTo>
                    <a:lnTo>
                      <a:pt x="64" y="13"/>
                    </a:lnTo>
                    <a:lnTo>
                      <a:pt x="62" y="13"/>
                    </a:lnTo>
                    <a:lnTo>
                      <a:pt x="62" y="10"/>
                    </a:lnTo>
                    <a:lnTo>
                      <a:pt x="62" y="13"/>
                    </a:lnTo>
                    <a:lnTo>
                      <a:pt x="60" y="13"/>
                    </a:lnTo>
                    <a:lnTo>
                      <a:pt x="62" y="13"/>
                    </a:lnTo>
                    <a:lnTo>
                      <a:pt x="60" y="13"/>
                    </a:lnTo>
                    <a:lnTo>
                      <a:pt x="60" y="15"/>
                    </a:lnTo>
                    <a:lnTo>
                      <a:pt x="62" y="15"/>
                    </a:lnTo>
                    <a:lnTo>
                      <a:pt x="60" y="15"/>
                    </a:lnTo>
                    <a:lnTo>
                      <a:pt x="62" y="18"/>
                    </a:lnTo>
                    <a:lnTo>
                      <a:pt x="62" y="20"/>
                    </a:lnTo>
                    <a:lnTo>
                      <a:pt x="62" y="18"/>
                    </a:lnTo>
                    <a:lnTo>
                      <a:pt x="60" y="18"/>
                    </a:lnTo>
                    <a:lnTo>
                      <a:pt x="60" y="20"/>
                    </a:lnTo>
                    <a:lnTo>
                      <a:pt x="60" y="22"/>
                    </a:lnTo>
                    <a:lnTo>
                      <a:pt x="60" y="25"/>
                    </a:lnTo>
                    <a:lnTo>
                      <a:pt x="60" y="27"/>
                    </a:lnTo>
                    <a:lnTo>
                      <a:pt x="60" y="30"/>
                    </a:lnTo>
                    <a:lnTo>
                      <a:pt x="60" y="32"/>
                    </a:lnTo>
                    <a:lnTo>
                      <a:pt x="58" y="32"/>
                    </a:lnTo>
                    <a:lnTo>
                      <a:pt x="58" y="30"/>
                    </a:lnTo>
                    <a:lnTo>
                      <a:pt x="58" y="35"/>
                    </a:lnTo>
                    <a:lnTo>
                      <a:pt x="58" y="32"/>
                    </a:lnTo>
                    <a:lnTo>
                      <a:pt x="58" y="35"/>
                    </a:lnTo>
                    <a:lnTo>
                      <a:pt x="56" y="35"/>
                    </a:lnTo>
                    <a:lnTo>
                      <a:pt x="55" y="35"/>
                    </a:lnTo>
                    <a:lnTo>
                      <a:pt x="55" y="37"/>
                    </a:lnTo>
                    <a:lnTo>
                      <a:pt x="53" y="37"/>
                    </a:lnTo>
                    <a:lnTo>
                      <a:pt x="53" y="39"/>
                    </a:lnTo>
                    <a:lnTo>
                      <a:pt x="51" y="39"/>
                    </a:lnTo>
                    <a:lnTo>
                      <a:pt x="51" y="42"/>
                    </a:lnTo>
                    <a:lnTo>
                      <a:pt x="53" y="42"/>
                    </a:lnTo>
                    <a:lnTo>
                      <a:pt x="51" y="42"/>
                    </a:lnTo>
                    <a:lnTo>
                      <a:pt x="53" y="44"/>
                    </a:lnTo>
                    <a:lnTo>
                      <a:pt x="53" y="42"/>
                    </a:lnTo>
                    <a:lnTo>
                      <a:pt x="55" y="42"/>
                    </a:lnTo>
                    <a:lnTo>
                      <a:pt x="55" y="39"/>
                    </a:lnTo>
                    <a:lnTo>
                      <a:pt x="55" y="42"/>
                    </a:lnTo>
                    <a:lnTo>
                      <a:pt x="56" y="42"/>
                    </a:lnTo>
                    <a:lnTo>
                      <a:pt x="58" y="44"/>
                    </a:lnTo>
                    <a:lnTo>
                      <a:pt x="60" y="47"/>
                    </a:lnTo>
                    <a:lnTo>
                      <a:pt x="62" y="47"/>
                    </a:lnTo>
                    <a:lnTo>
                      <a:pt x="62" y="49"/>
                    </a:lnTo>
                    <a:lnTo>
                      <a:pt x="64" y="49"/>
                    </a:lnTo>
                    <a:lnTo>
                      <a:pt x="65" y="49"/>
                    </a:lnTo>
                    <a:lnTo>
                      <a:pt x="67" y="49"/>
                    </a:lnTo>
                    <a:lnTo>
                      <a:pt x="67" y="52"/>
                    </a:lnTo>
                    <a:lnTo>
                      <a:pt x="69" y="52"/>
                    </a:lnTo>
                    <a:lnTo>
                      <a:pt x="71" y="52"/>
                    </a:lnTo>
                    <a:lnTo>
                      <a:pt x="72" y="52"/>
                    </a:lnTo>
                    <a:lnTo>
                      <a:pt x="74" y="52"/>
                    </a:lnTo>
                    <a:lnTo>
                      <a:pt x="76" y="52"/>
                    </a:lnTo>
                    <a:lnTo>
                      <a:pt x="78" y="52"/>
                    </a:lnTo>
                    <a:lnTo>
                      <a:pt x="79" y="52"/>
                    </a:lnTo>
                    <a:lnTo>
                      <a:pt x="81" y="49"/>
                    </a:lnTo>
                    <a:lnTo>
                      <a:pt x="83" y="49"/>
                    </a:lnTo>
                    <a:lnTo>
                      <a:pt x="83" y="47"/>
                    </a:lnTo>
                    <a:lnTo>
                      <a:pt x="85" y="47"/>
                    </a:lnTo>
                    <a:lnTo>
                      <a:pt x="85" y="44"/>
                    </a:lnTo>
                    <a:lnTo>
                      <a:pt x="86" y="42"/>
                    </a:lnTo>
                    <a:lnTo>
                      <a:pt x="88" y="39"/>
                    </a:lnTo>
                    <a:lnTo>
                      <a:pt x="88" y="37"/>
                    </a:lnTo>
                    <a:lnTo>
                      <a:pt x="90" y="37"/>
                    </a:lnTo>
                    <a:lnTo>
                      <a:pt x="88" y="37"/>
                    </a:lnTo>
                    <a:lnTo>
                      <a:pt x="88" y="35"/>
                    </a:lnTo>
                    <a:lnTo>
                      <a:pt x="86" y="35"/>
                    </a:lnTo>
                    <a:lnTo>
                      <a:pt x="85" y="35"/>
                    </a:lnTo>
                    <a:lnTo>
                      <a:pt x="86" y="35"/>
                    </a:lnTo>
                    <a:lnTo>
                      <a:pt x="88" y="35"/>
                    </a:lnTo>
                    <a:lnTo>
                      <a:pt x="88" y="32"/>
                    </a:lnTo>
                    <a:lnTo>
                      <a:pt x="90" y="32"/>
                    </a:lnTo>
                    <a:lnTo>
                      <a:pt x="92" y="32"/>
                    </a:lnTo>
                    <a:lnTo>
                      <a:pt x="92" y="30"/>
                    </a:lnTo>
                    <a:lnTo>
                      <a:pt x="94" y="30"/>
                    </a:lnTo>
                    <a:lnTo>
                      <a:pt x="94" y="27"/>
                    </a:lnTo>
                    <a:lnTo>
                      <a:pt x="95" y="27"/>
                    </a:lnTo>
                    <a:lnTo>
                      <a:pt x="95" y="25"/>
                    </a:lnTo>
                    <a:lnTo>
                      <a:pt x="97" y="25"/>
                    </a:lnTo>
                    <a:lnTo>
                      <a:pt x="97" y="22"/>
                    </a:lnTo>
                    <a:lnTo>
                      <a:pt x="99" y="22"/>
                    </a:lnTo>
                    <a:lnTo>
                      <a:pt x="99" y="20"/>
                    </a:lnTo>
                    <a:lnTo>
                      <a:pt x="101" y="20"/>
                    </a:lnTo>
                    <a:lnTo>
                      <a:pt x="102" y="20"/>
                    </a:lnTo>
                    <a:lnTo>
                      <a:pt x="104" y="20"/>
                    </a:lnTo>
                    <a:lnTo>
                      <a:pt x="106" y="20"/>
                    </a:lnTo>
                    <a:lnTo>
                      <a:pt x="108" y="20"/>
                    </a:lnTo>
                    <a:lnTo>
                      <a:pt x="108" y="18"/>
                    </a:lnTo>
                    <a:lnTo>
                      <a:pt x="109" y="18"/>
                    </a:lnTo>
                    <a:lnTo>
                      <a:pt x="109" y="15"/>
                    </a:lnTo>
                    <a:lnTo>
                      <a:pt x="111" y="15"/>
                    </a:lnTo>
                    <a:lnTo>
                      <a:pt x="113" y="15"/>
                    </a:lnTo>
                    <a:lnTo>
                      <a:pt x="115" y="15"/>
                    </a:lnTo>
                    <a:lnTo>
                      <a:pt x="116" y="15"/>
                    </a:lnTo>
                    <a:lnTo>
                      <a:pt x="118" y="15"/>
                    </a:lnTo>
                    <a:lnTo>
                      <a:pt x="120" y="15"/>
                    </a:lnTo>
                    <a:lnTo>
                      <a:pt x="120" y="13"/>
                    </a:lnTo>
                    <a:lnTo>
                      <a:pt x="122" y="13"/>
                    </a:lnTo>
                    <a:lnTo>
                      <a:pt x="123" y="13"/>
                    </a:lnTo>
                    <a:lnTo>
                      <a:pt x="123" y="15"/>
                    </a:lnTo>
                    <a:lnTo>
                      <a:pt x="123" y="18"/>
                    </a:lnTo>
                    <a:lnTo>
                      <a:pt x="123" y="20"/>
                    </a:lnTo>
                    <a:lnTo>
                      <a:pt x="123" y="22"/>
                    </a:lnTo>
                    <a:lnTo>
                      <a:pt x="123" y="27"/>
                    </a:lnTo>
                    <a:lnTo>
                      <a:pt x="123" y="32"/>
                    </a:lnTo>
                    <a:lnTo>
                      <a:pt x="123" y="35"/>
                    </a:lnTo>
                    <a:lnTo>
                      <a:pt x="123" y="37"/>
                    </a:lnTo>
                    <a:lnTo>
                      <a:pt x="123" y="39"/>
                    </a:lnTo>
                    <a:lnTo>
                      <a:pt x="123" y="42"/>
                    </a:lnTo>
                    <a:lnTo>
                      <a:pt x="123" y="44"/>
                    </a:lnTo>
                    <a:lnTo>
                      <a:pt x="123" y="47"/>
                    </a:lnTo>
                    <a:lnTo>
                      <a:pt x="123" y="49"/>
                    </a:lnTo>
                    <a:lnTo>
                      <a:pt x="123" y="52"/>
                    </a:lnTo>
                    <a:lnTo>
                      <a:pt x="123" y="57"/>
                    </a:lnTo>
                    <a:lnTo>
                      <a:pt x="123" y="59"/>
                    </a:lnTo>
                    <a:lnTo>
                      <a:pt x="123" y="62"/>
                    </a:lnTo>
                    <a:lnTo>
                      <a:pt x="123" y="66"/>
                    </a:lnTo>
                    <a:lnTo>
                      <a:pt x="123" y="69"/>
                    </a:lnTo>
                    <a:lnTo>
                      <a:pt x="123" y="71"/>
                    </a:lnTo>
                    <a:lnTo>
                      <a:pt x="123" y="74"/>
                    </a:lnTo>
                    <a:lnTo>
                      <a:pt x="123" y="76"/>
                    </a:lnTo>
                    <a:lnTo>
                      <a:pt x="123" y="79"/>
                    </a:lnTo>
                    <a:lnTo>
                      <a:pt x="123" y="81"/>
                    </a:lnTo>
                    <a:lnTo>
                      <a:pt x="123" y="88"/>
                    </a:lnTo>
                    <a:lnTo>
                      <a:pt x="123" y="91"/>
                    </a:lnTo>
                    <a:lnTo>
                      <a:pt x="123" y="93"/>
                    </a:lnTo>
                    <a:lnTo>
                      <a:pt x="123" y="96"/>
                    </a:lnTo>
                    <a:lnTo>
                      <a:pt x="123" y="98"/>
                    </a:lnTo>
                    <a:lnTo>
                      <a:pt x="123" y="101"/>
                    </a:lnTo>
                    <a:lnTo>
                      <a:pt x="123" y="103"/>
                    </a:lnTo>
                    <a:lnTo>
                      <a:pt x="123" y="106"/>
                    </a:lnTo>
                    <a:lnTo>
                      <a:pt x="123" y="108"/>
                    </a:lnTo>
                    <a:lnTo>
                      <a:pt x="123" y="111"/>
                    </a:lnTo>
                    <a:lnTo>
                      <a:pt x="123" y="113"/>
                    </a:lnTo>
                    <a:lnTo>
                      <a:pt x="123" y="118"/>
                    </a:lnTo>
                    <a:lnTo>
                      <a:pt x="123" y="120"/>
                    </a:lnTo>
                    <a:lnTo>
                      <a:pt x="123" y="123"/>
                    </a:lnTo>
                    <a:lnTo>
                      <a:pt x="122" y="123"/>
                    </a:lnTo>
                    <a:lnTo>
                      <a:pt x="120" y="123"/>
                    </a:lnTo>
                    <a:lnTo>
                      <a:pt x="118" y="123"/>
                    </a:lnTo>
                    <a:lnTo>
                      <a:pt x="116" y="123"/>
                    </a:lnTo>
                    <a:lnTo>
                      <a:pt x="113" y="123"/>
                    </a:lnTo>
                    <a:lnTo>
                      <a:pt x="111" y="123"/>
                    </a:lnTo>
                    <a:lnTo>
                      <a:pt x="108" y="123"/>
                    </a:lnTo>
                    <a:lnTo>
                      <a:pt x="106" y="123"/>
                    </a:lnTo>
                    <a:lnTo>
                      <a:pt x="104" y="123"/>
                    </a:lnTo>
                    <a:lnTo>
                      <a:pt x="102" y="123"/>
                    </a:lnTo>
                    <a:lnTo>
                      <a:pt x="101" y="123"/>
                    </a:lnTo>
                    <a:lnTo>
                      <a:pt x="99" y="123"/>
                    </a:lnTo>
                    <a:lnTo>
                      <a:pt x="97" y="123"/>
                    </a:lnTo>
                    <a:lnTo>
                      <a:pt x="95" y="123"/>
                    </a:lnTo>
                    <a:lnTo>
                      <a:pt x="92" y="123"/>
                    </a:lnTo>
                    <a:lnTo>
                      <a:pt x="92" y="125"/>
                    </a:lnTo>
                    <a:lnTo>
                      <a:pt x="92" y="128"/>
                    </a:lnTo>
                    <a:lnTo>
                      <a:pt x="92" y="130"/>
                    </a:lnTo>
                    <a:lnTo>
                      <a:pt x="92" y="132"/>
                    </a:lnTo>
                    <a:lnTo>
                      <a:pt x="92" y="135"/>
                    </a:lnTo>
                    <a:lnTo>
                      <a:pt x="92" y="137"/>
                    </a:lnTo>
                    <a:lnTo>
                      <a:pt x="92" y="140"/>
                    </a:lnTo>
                    <a:lnTo>
                      <a:pt x="92" y="142"/>
                    </a:lnTo>
                    <a:lnTo>
                      <a:pt x="92" y="145"/>
                    </a:lnTo>
                    <a:lnTo>
                      <a:pt x="92" y="150"/>
                    </a:lnTo>
                    <a:lnTo>
                      <a:pt x="92" y="152"/>
                    </a:lnTo>
                    <a:lnTo>
                      <a:pt x="92" y="155"/>
                    </a:lnTo>
                    <a:lnTo>
                      <a:pt x="90" y="155"/>
                    </a:lnTo>
                    <a:lnTo>
                      <a:pt x="88" y="155"/>
                    </a:lnTo>
                    <a:lnTo>
                      <a:pt x="86" y="155"/>
                    </a:lnTo>
                    <a:lnTo>
                      <a:pt x="85" y="155"/>
                    </a:lnTo>
                    <a:lnTo>
                      <a:pt x="83" y="155"/>
                    </a:lnTo>
                    <a:lnTo>
                      <a:pt x="79" y="155"/>
                    </a:lnTo>
                    <a:lnTo>
                      <a:pt x="78" y="155"/>
                    </a:lnTo>
                    <a:lnTo>
                      <a:pt x="76" y="155"/>
                    </a:lnTo>
                    <a:lnTo>
                      <a:pt x="71" y="155"/>
                    </a:lnTo>
                    <a:lnTo>
                      <a:pt x="69" y="155"/>
                    </a:lnTo>
                    <a:lnTo>
                      <a:pt x="67" y="155"/>
                    </a:lnTo>
                    <a:lnTo>
                      <a:pt x="65" y="155"/>
                    </a:lnTo>
                    <a:lnTo>
                      <a:pt x="64" y="155"/>
                    </a:lnTo>
                    <a:lnTo>
                      <a:pt x="62" y="155"/>
                    </a:lnTo>
                    <a:lnTo>
                      <a:pt x="60" y="155"/>
                    </a:lnTo>
                    <a:lnTo>
                      <a:pt x="58" y="155"/>
                    </a:lnTo>
                    <a:lnTo>
                      <a:pt x="56" y="155"/>
                    </a:lnTo>
                    <a:lnTo>
                      <a:pt x="53" y="155"/>
                    </a:lnTo>
                    <a:lnTo>
                      <a:pt x="51" y="155"/>
                    </a:lnTo>
                    <a:lnTo>
                      <a:pt x="48" y="155"/>
                    </a:lnTo>
                    <a:lnTo>
                      <a:pt x="46" y="155"/>
                    </a:lnTo>
                    <a:lnTo>
                      <a:pt x="44" y="155"/>
                    </a:lnTo>
                    <a:lnTo>
                      <a:pt x="42" y="155"/>
                    </a:lnTo>
                    <a:lnTo>
                      <a:pt x="41" y="155"/>
                    </a:lnTo>
                    <a:lnTo>
                      <a:pt x="37" y="155"/>
                    </a:lnTo>
                    <a:lnTo>
                      <a:pt x="35" y="155"/>
                    </a:lnTo>
                    <a:lnTo>
                      <a:pt x="34" y="155"/>
                    </a:lnTo>
                    <a:lnTo>
                      <a:pt x="32" y="155"/>
                    </a:lnTo>
                    <a:lnTo>
                      <a:pt x="30" y="155"/>
                    </a:lnTo>
                    <a:lnTo>
                      <a:pt x="26" y="152"/>
                    </a:lnTo>
                    <a:lnTo>
                      <a:pt x="25" y="152"/>
                    </a:lnTo>
                    <a:lnTo>
                      <a:pt x="23" y="152"/>
                    </a:lnTo>
                    <a:lnTo>
                      <a:pt x="19" y="152"/>
                    </a:lnTo>
                    <a:lnTo>
                      <a:pt x="18" y="152"/>
                    </a:lnTo>
                    <a:lnTo>
                      <a:pt x="14" y="152"/>
                    </a:lnTo>
                    <a:lnTo>
                      <a:pt x="14" y="150"/>
                    </a:lnTo>
                    <a:lnTo>
                      <a:pt x="16" y="147"/>
                    </a:lnTo>
                    <a:lnTo>
                      <a:pt x="16" y="145"/>
                    </a:lnTo>
                    <a:lnTo>
                      <a:pt x="16" y="142"/>
                    </a:lnTo>
                    <a:lnTo>
                      <a:pt x="16" y="137"/>
                    </a:lnTo>
                    <a:lnTo>
                      <a:pt x="16" y="135"/>
                    </a:lnTo>
                    <a:lnTo>
                      <a:pt x="16" y="132"/>
                    </a:lnTo>
                    <a:lnTo>
                      <a:pt x="16" y="130"/>
                    </a:lnTo>
                    <a:lnTo>
                      <a:pt x="14" y="128"/>
                    </a:lnTo>
                    <a:lnTo>
                      <a:pt x="14" y="125"/>
                    </a:lnTo>
                    <a:lnTo>
                      <a:pt x="14" y="123"/>
                    </a:lnTo>
                    <a:lnTo>
                      <a:pt x="16" y="123"/>
                    </a:lnTo>
                    <a:lnTo>
                      <a:pt x="16" y="120"/>
                    </a:lnTo>
                    <a:lnTo>
                      <a:pt x="16" y="115"/>
                    </a:lnTo>
                    <a:lnTo>
                      <a:pt x="16" y="113"/>
                    </a:lnTo>
                    <a:lnTo>
                      <a:pt x="16" y="108"/>
                    </a:lnTo>
                    <a:lnTo>
                      <a:pt x="16" y="106"/>
                    </a:lnTo>
                    <a:lnTo>
                      <a:pt x="16" y="103"/>
                    </a:lnTo>
                    <a:lnTo>
                      <a:pt x="16" y="101"/>
                    </a:lnTo>
                    <a:lnTo>
                      <a:pt x="16" y="98"/>
                    </a:lnTo>
                    <a:lnTo>
                      <a:pt x="16" y="96"/>
                    </a:lnTo>
                    <a:lnTo>
                      <a:pt x="16" y="93"/>
                    </a:lnTo>
                    <a:lnTo>
                      <a:pt x="16" y="86"/>
                    </a:lnTo>
                    <a:lnTo>
                      <a:pt x="16" y="84"/>
                    </a:lnTo>
                    <a:lnTo>
                      <a:pt x="16" y="81"/>
                    </a:lnTo>
                    <a:lnTo>
                      <a:pt x="16" y="79"/>
                    </a:lnTo>
                    <a:lnTo>
                      <a:pt x="16" y="76"/>
                    </a:lnTo>
                    <a:lnTo>
                      <a:pt x="16" y="74"/>
                    </a:lnTo>
                    <a:lnTo>
                      <a:pt x="16" y="71"/>
                    </a:lnTo>
                    <a:lnTo>
                      <a:pt x="16" y="69"/>
                    </a:lnTo>
                    <a:lnTo>
                      <a:pt x="16" y="66"/>
                    </a:lnTo>
                    <a:lnTo>
                      <a:pt x="16" y="62"/>
                    </a:lnTo>
                    <a:lnTo>
                      <a:pt x="16" y="59"/>
                    </a:lnTo>
                    <a:lnTo>
                      <a:pt x="16" y="57"/>
                    </a:lnTo>
                    <a:lnTo>
                      <a:pt x="16" y="49"/>
                    </a:lnTo>
                    <a:lnTo>
                      <a:pt x="16" y="47"/>
                    </a:lnTo>
                    <a:lnTo>
                      <a:pt x="16" y="44"/>
                    </a:lnTo>
                    <a:lnTo>
                      <a:pt x="16" y="42"/>
                    </a:lnTo>
                    <a:lnTo>
                      <a:pt x="16" y="39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6" y="32"/>
                    </a:lnTo>
                    <a:lnTo>
                      <a:pt x="14" y="32"/>
                    </a:lnTo>
                    <a:lnTo>
                      <a:pt x="12" y="32"/>
                    </a:lnTo>
                    <a:lnTo>
                      <a:pt x="9" y="32"/>
                    </a:lnTo>
                    <a:lnTo>
                      <a:pt x="7" y="32"/>
                    </a:lnTo>
                    <a:lnTo>
                      <a:pt x="2" y="32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2" y="22"/>
                    </a:lnTo>
                    <a:lnTo>
                      <a:pt x="2" y="18"/>
                    </a:lnTo>
                    <a:lnTo>
                      <a:pt x="2" y="15"/>
                    </a:lnTo>
                    <a:lnTo>
                      <a:pt x="2" y="13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8" name="Freeform 156"/>
              <p:cNvSpPr>
                <a:spLocks/>
              </p:cNvSpPr>
              <p:nvPr/>
            </p:nvSpPr>
            <p:spPr bwMode="auto">
              <a:xfrm>
                <a:off x="3389" y="3313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2 w 4"/>
                  <a:gd name="T3" fmla="*/ 0 h 8"/>
                  <a:gd name="T4" fmla="*/ 2 w 4"/>
                  <a:gd name="T5" fmla="*/ 0 h 8"/>
                  <a:gd name="T6" fmla="*/ 2 w 4"/>
                  <a:gd name="T7" fmla="*/ 0 h 8"/>
                  <a:gd name="T8" fmla="*/ 2 w 4"/>
                  <a:gd name="T9" fmla="*/ 0 h 8"/>
                  <a:gd name="T10" fmla="*/ 2 w 4"/>
                  <a:gd name="T11" fmla="*/ 0 h 8"/>
                  <a:gd name="T12" fmla="*/ 2 w 4"/>
                  <a:gd name="T13" fmla="*/ 3 h 8"/>
                  <a:gd name="T14" fmla="*/ 2 w 4"/>
                  <a:gd name="T15" fmla="*/ 3 h 8"/>
                  <a:gd name="T16" fmla="*/ 2 w 4"/>
                  <a:gd name="T17" fmla="*/ 3 h 8"/>
                  <a:gd name="T18" fmla="*/ 2 w 4"/>
                  <a:gd name="T19" fmla="*/ 3 h 8"/>
                  <a:gd name="T20" fmla="*/ 2 w 4"/>
                  <a:gd name="T21" fmla="*/ 3 h 8"/>
                  <a:gd name="T22" fmla="*/ 2 w 4"/>
                  <a:gd name="T23" fmla="*/ 3 h 8"/>
                  <a:gd name="T24" fmla="*/ 2 w 4"/>
                  <a:gd name="T25" fmla="*/ 3 h 8"/>
                  <a:gd name="T26" fmla="*/ 2 w 4"/>
                  <a:gd name="T27" fmla="*/ 3 h 8"/>
                  <a:gd name="T28" fmla="*/ 2 w 4"/>
                  <a:gd name="T29" fmla="*/ 3 h 8"/>
                  <a:gd name="T30" fmla="*/ 2 w 4"/>
                  <a:gd name="T31" fmla="*/ 3 h 8"/>
                  <a:gd name="T32" fmla="*/ 2 w 4"/>
                  <a:gd name="T33" fmla="*/ 5 h 8"/>
                  <a:gd name="T34" fmla="*/ 4 w 4"/>
                  <a:gd name="T35" fmla="*/ 5 h 8"/>
                  <a:gd name="T36" fmla="*/ 4 w 4"/>
                  <a:gd name="T37" fmla="*/ 5 h 8"/>
                  <a:gd name="T38" fmla="*/ 4 w 4"/>
                  <a:gd name="T39" fmla="*/ 5 h 8"/>
                  <a:gd name="T40" fmla="*/ 4 w 4"/>
                  <a:gd name="T41" fmla="*/ 5 h 8"/>
                  <a:gd name="T42" fmla="*/ 4 w 4"/>
                  <a:gd name="T43" fmla="*/ 5 h 8"/>
                  <a:gd name="T44" fmla="*/ 4 w 4"/>
                  <a:gd name="T45" fmla="*/ 8 h 8"/>
                  <a:gd name="T46" fmla="*/ 4 w 4"/>
                  <a:gd name="T47" fmla="*/ 8 h 8"/>
                  <a:gd name="T48" fmla="*/ 4 w 4"/>
                  <a:gd name="T49" fmla="*/ 8 h 8"/>
                  <a:gd name="T50" fmla="*/ 4 w 4"/>
                  <a:gd name="T51" fmla="*/ 8 h 8"/>
                  <a:gd name="T52" fmla="*/ 4 w 4"/>
                  <a:gd name="T53" fmla="*/ 8 h 8"/>
                  <a:gd name="T54" fmla="*/ 4 w 4"/>
                  <a:gd name="T55" fmla="*/ 8 h 8"/>
                  <a:gd name="T56" fmla="*/ 4 w 4"/>
                  <a:gd name="T57" fmla="*/ 8 h 8"/>
                  <a:gd name="T58" fmla="*/ 4 w 4"/>
                  <a:gd name="T59" fmla="*/ 8 h 8"/>
                  <a:gd name="T60" fmla="*/ 4 w 4"/>
                  <a:gd name="T61" fmla="*/ 8 h 8"/>
                  <a:gd name="T62" fmla="*/ 4 w 4"/>
                  <a:gd name="T63" fmla="*/ 8 h 8"/>
                  <a:gd name="T64" fmla="*/ 4 w 4"/>
                  <a:gd name="T65" fmla="*/ 8 h 8"/>
                  <a:gd name="T66" fmla="*/ 4 w 4"/>
                  <a:gd name="T67" fmla="*/ 8 h 8"/>
                  <a:gd name="T68" fmla="*/ 4 w 4"/>
                  <a:gd name="T69" fmla="*/ 8 h 8"/>
                  <a:gd name="T70" fmla="*/ 4 w 4"/>
                  <a:gd name="T71" fmla="*/ 8 h 8"/>
                  <a:gd name="T72" fmla="*/ 4 w 4"/>
                  <a:gd name="T73" fmla="*/ 8 h 8"/>
                  <a:gd name="T74" fmla="*/ 4 w 4"/>
                  <a:gd name="T75" fmla="*/ 8 h 8"/>
                  <a:gd name="T76" fmla="*/ 4 w 4"/>
                  <a:gd name="T77" fmla="*/ 5 h 8"/>
                  <a:gd name="T78" fmla="*/ 4 w 4"/>
                  <a:gd name="T79" fmla="*/ 5 h 8"/>
                  <a:gd name="T80" fmla="*/ 2 w 4"/>
                  <a:gd name="T81" fmla="*/ 5 h 8"/>
                  <a:gd name="T82" fmla="*/ 2 w 4"/>
                  <a:gd name="T83" fmla="*/ 5 h 8"/>
                  <a:gd name="T84" fmla="*/ 2 w 4"/>
                  <a:gd name="T85" fmla="*/ 5 h 8"/>
                  <a:gd name="T86" fmla="*/ 2 w 4"/>
                  <a:gd name="T87" fmla="*/ 5 h 8"/>
                  <a:gd name="T88" fmla="*/ 2 w 4"/>
                  <a:gd name="T89" fmla="*/ 5 h 8"/>
                  <a:gd name="T90" fmla="*/ 2 w 4"/>
                  <a:gd name="T91" fmla="*/ 5 h 8"/>
                  <a:gd name="T92" fmla="*/ 2 w 4"/>
                  <a:gd name="T93" fmla="*/ 3 h 8"/>
                  <a:gd name="T94" fmla="*/ 2 w 4"/>
                  <a:gd name="T95" fmla="*/ 3 h 8"/>
                  <a:gd name="T96" fmla="*/ 2 w 4"/>
                  <a:gd name="T97" fmla="*/ 3 h 8"/>
                  <a:gd name="T98" fmla="*/ 0 w 4"/>
                  <a:gd name="T99" fmla="*/ 3 h 8"/>
                  <a:gd name="T100" fmla="*/ 0 w 4"/>
                  <a:gd name="T101" fmla="*/ 3 h 8"/>
                  <a:gd name="T102" fmla="*/ 0 w 4"/>
                  <a:gd name="T103" fmla="*/ 3 h 8"/>
                  <a:gd name="T104" fmla="*/ 0 w 4"/>
                  <a:gd name="T105" fmla="*/ 3 h 8"/>
                  <a:gd name="T106" fmla="*/ 0 w 4"/>
                  <a:gd name="T107" fmla="*/ 0 h 8"/>
                  <a:gd name="T108" fmla="*/ 0 w 4"/>
                  <a:gd name="T109" fmla="*/ 0 h 8"/>
                  <a:gd name="T110" fmla="*/ 0 w 4"/>
                  <a:gd name="T111" fmla="*/ 0 h 8"/>
                  <a:gd name="T112" fmla="*/ 0 w 4"/>
                  <a:gd name="T113" fmla="*/ 0 h 8"/>
                  <a:gd name="T114" fmla="*/ 0 w 4"/>
                  <a:gd name="T115" fmla="*/ 0 h 8"/>
                  <a:gd name="T116" fmla="*/ 0 w 4"/>
                  <a:gd name="T117" fmla="*/ 0 h 8"/>
                  <a:gd name="T118" fmla="*/ 0 w 4"/>
                  <a:gd name="T119" fmla="*/ 0 h 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"/>
                  <a:gd name="T181" fmla="*/ 0 h 8"/>
                  <a:gd name="T182" fmla="*/ 4 w 4"/>
                  <a:gd name="T183" fmla="*/ 8 h 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" h="8">
                    <a:moveTo>
                      <a:pt x="2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8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09" name="Freeform 157"/>
              <p:cNvSpPr>
                <a:spLocks/>
              </p:cNvSpPr>
              <p:nvPr/>
            </p:nvSpPr>
            <p:spPr bwMode="auto">
              <a:xfrm>
                <a:off x="3389" y="3313"/>
                <a:ext cx="4" cy="8"/>
              </a:xfrm>
              <a:custGeom>
                <a:avLst/>
                <a:gdLst>
                  <a:gd name="T0" fmla="*/ 2 w 4"/>
                  <a:gd name="T1" fmla="*/ 0 h 8"/>
                  <a:gd name="T2" fmla="*/ 2 w 4"/>
                  <a:gd name="T3" fmla="*/ 0 h 8"/>
                  <a:gd name="T4" fmla="*/ 2 w 4"/>
                  <a:gd name="T5" fmla="*/ 0 h 8"/>
                  <a:gd name="T6" fmla="*/ 2 w 4"/>
                  <a:gd name="T7" fmla="*/ 0 h 8"/>
                  <a:gd name="T8" fmla="*/ 2 w 4"/>
                  <a:gd name="T9" fmla="*/ 0 h 8"/>
                  <a:gd name="T10" fmla="*/ 2 w 4"/>
                  <a:gd name="T11" fmla="*/ 0 h 8"/>
                  <a:gd name="T12" fmla="*/ 2 w 4"/>
                  <a:gd name="T13" fmla="*/ 3 h 8"/>
                  <a:gd name="T14" fmla="*/ 2 w 4"/>
                  <a:gd name="T15" fmla="*/ 3 h 8"/>
                  <a:gd name="T16" fmla="*/ 2 w 4"/>
                  <a:gd name="T17" fmla="*/ 3 h 8"/>
                  <a:gd name="T18" fmla="*/ 2 w 4"/>
                  <a:gd name="T19" fmla="*/ 3 h 8"/>
                  <a:gd name="T20" fmla="*/ 2 w 4"/>
                  <a:gd name="T21" fmla="*/ 3 h 8"/>
                  <a:gd name="T22" fmla="*/ 2 w 4"/>
                  <a:gd name="T23" fmla="*/ 3 h 8"/>
                  <a:gd name="T24" fmla="*/ 2 w 4"/>
                  <a:gd name="T25" fmla="*/ 3 h 8"/>
                  <a:gd name="T26" fmla="*/ 2 w 4"/>
                  <a:gd name="T27" fmla="*/ 3 h 8"/>
                  <a:gd name="T28" fmla="*/ 2 w 4"/>
                  <a:gd name="T29" fmla="*/ 3 h 8"/>
                  <a:gd name="T30" fmla="*/ 2 w 4"/>
                  <a:gd name="T31" fmla="*/ 3 h 8"/>
                  <a:gd name="T32" fmla="*/ 2 w 4"/>
                  <a:gd name="T33" fmla="*/ 5 h 8"/>
                  <a:gd name="T34" fmla="*/ 4 w 4"/>
                  <a:gd name="T35" fmla="*/ 5 h 8"/>
                  <a:gd name="T36" fmla="*/ 4 w 4"/>
                  <a:gd name="T37" fmla="*/ 5 h 8"/>
                  <a:gd name="T38" fmla="*/ 4 w 4"/>
                  <a:gd name="T39" fmla="*/ 5 h 8"/>
                  <a:gd name="T40" fmla="*/ 4 w 4"/>
                  <a:gd name="T41" fmla="*/ 5 h 8"/>
                  <a:gd name="T42" fmla="*/ 4 w 4"/>
                  <a:gd name="T43" fmla="*/ 5 h 8"/>
                  <a:gd name="T44" fmla="*/ 4 w 4"/>
                  <a:gd name="T45" fmla="*/ 8 h 8"/>
                  <a:gd name="T46" fmla="*/ 4 w 4"/>
                  <a:gd name="T47" fmla="*/ 8 h 8"/>
                  <a:gd name="T48" fmla="*/ 4 w 4"/>
                  <a:gd name="T49" fmla="*/ 8 h 8"/>
                  <a:gd name="T50" fmla="*/ 4 w 4"/>
                  <a:gd name="T51" fmla="*/ 8 h 8"/>
                  <a:gd name="T52" fmla="*/ 4 w 4"/>
                  <a:gd name="T53" fmla="*/ 8 h 8"/>
                  <a:gd name="T54" fmla="*/ 4 w 4"/>
                  <a:gd name="T55" fmla="*/ 8 h 8"/>
                  <a:gd name="T56" fmla="*/ 4 w 4"/>
                  <a:gd name="T57" fmla="*/ 8 h 8"/>
                  <a:gd name="T58" fmla="*/ 4 w 4"/>
                  <a:gd name="T59" fmla="*/ 8 h 8"/>
                  <a:gd name="T60" fmla="*/ 4 w 4"/>
                  <a:gd name="T61" fmla="*/ 8 h 8"/>
                  <a:gd name="T62" fmla="*/ 4 w 4"/>
                  <a:gd name="T63" fmla="*/ 8 h 8"/>
                  <a:gd name="T64" fmla="*/ 4 w 4"/>
                  <a:gd name="T65" fmla="*/ 8 h 8"/>
                  <a:gd name="T66" fmla="*/ 4 w 4"/>
                  <a:gd name="T67" fmla="*/ 8 h 8"/>
                  <a:gd name="T68" fmla="*/ 4 w 4"/>
                  <a:gd name="T69" fmla="*/ 8 h 8"/>
                  <a:gd name="T70" fmla="*/ 4 w 4"/>
                  <a:gd name="T71" fmla="*/ 8 h 8"/>
                  <a:gd name="T72" fmla="*/ 4 w 4"/>
                  <a:gd name="T73" fmla="*/ 8 h 8"/>
                  <a:gd name="T74" fmla="*/ 4 w 4"/>
                  <a:gd name="T75" fmla="*/ 8 h 8"/>
                  <a:gd name="T76" fmla="*/ 4 w 4"/>
                  <a:gd name="T77" fmla="*/ 5 h 8"/>
                  <a:gd name="T78" fmla="*/ 4 w 4"/>
                  <a:gd name="T79" fmla="*/ 5 h 8"/>
                  <a:gd name="T80" fmla="*/ 2 w 4"/>
                  <a:gd name="T81" fmla="*/ 5 h 8"/>
                  <a:gd name="T82" fmla="*/ 2 w 4"/>
                  <a:gd name="T83" fmla="*/ 5 h 8"/>
                  <a:gd name="T84" fmla="*/ 2 w 4"/>
                  <a:gd name="T85" fmla="*/ 5 h 8"/>
                  <a:gd name="T86" fmla="*/ 2 w 4"/>
                  <a:gd name="T87" fmla="*/ 5 h 8"/>
                  <a:gd name="T88" fmla="*/ 2 w 4"/>
                  <a:gd name="T89" fmla="*/ 5 h 8"/>
                  <a:gd name="T90" fmla="*/ 2 w 4"/>
                  <a:gd name="T91" fmla="*/ 5 h 8"/>
                  <a:gd name="T92" fmla="*/ 2 w 4"/>
                  <a:gd name="T93" fmla="*/ 3 h 8"/>
                  <a:gd name="T94" fmla="*/ 2 w 4"/>
                  <a:gd name="T95" fmla="*/ 3 h 8"/>
                  <a:gd name="T96" fmla="*/ 2 w 4"/>
                  <a:gd name="T97" fmla="*/ 3 h 8"/>
                  <a:gd name="T98" fmla="*/ 0 w 4"/>
                  <a:gd name="T99" fmla="*/ 3 h 8"/>
                  <a:gd name="T100" fmla="*/ 0 w 4"/>
                  <a:gd name="T101" fmla="*/ 3 h 8"/>
                  <a:gd name="T102" fmla="*/ 0 w 4"/>
                  <a:gd name="T103" fmla="*/ 3 h 8"/>
                  <a:gd name="T104" fmla="*/ 0 w 4"/>
                  <a:gd name="T105" fmla="*/ 3 h 8"/>
                  <a:gd name="T106" fmla="*/ 0 w 4"/>
                  <a:gd name="T107" fmla="*/ 0 h 8"/>
                  <a:gd name="T108" fmla="*/ 0 w 4"/>
                  <a:gd name="T109" fmla="*/ 0 h 8"/>
                  <a:gd name="T110" fmla="*/ 0 w 4"/>
                  <a:gd name="T111" fmla="*/ 0 h 8"/>
                  <a:gd name="T112" fmla="*/ 0 w 4"/>
                  <a:gd name="T113" fmla="*/ 0 h 8"/>
                  <a:gd name="T114" fmla="*/ 0 w 4"/>
                  <a:gd name="T115" fmla="*/ 0 h 8"/>
                  <a:gd name="T116" fmla="*/ 0 w 4"/>
                  <a:gd name="T117" fmla="*/ 0 h 8"/>
                  <a:gd name="T118" fmla="*/ 0 w 4"/>
                  <a:gd name="T119" fmla="*/ 0 h 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4"/>
                  <a:gd name="T181" fmla="*/ 0 h 8"/>
                  <a:gd name="T182" fmla="*/ 4 w 4"/>
                  <a:gd name="T183" fmla="*/ 8 h 8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4" h="8">
                    <a:moveTo>
                      <a:pt x="2" y="0"/>
                    </a:moveTo>
                    <a:lnTo>
                      <a:pt x="2" y="0"/>
                    </a:lnTo>
                    <a:lnTo>
                      <a:pt x="2" y="3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8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0" name="Freeform 158"/>
              <p:cNvSpPr>
                <a:spLocks/>
              </p:cNvSpPr>
              <p:nvPr/>
            </p:nvSpPr>
            <p:spPr bwMode="auto">
              <a:xfrm>
                <a:off x="3447" y="3313"/>
                <a:ext cx="99" cy="123"/>
              </a:xfrm>
              <a:custGeom>
                <a:avLst/>
                <a:gdLst>
                  <a:gd name="T0" fmla="*/ 11 w 99"/>
                  <a:gd name="T1" fmla="*/ 0 h 123"/>
                  <a:gd name="T2" fmla="*/ 18 w 99"/>
                  <a:gd name="T3" fmla="*/ 0 h 123"/>
                  <a:gd name="T4" fmla="*/ 23 w 99"/>
                  <a:gd name="T5" fmla="*/ 0 h 123"/>
                  <a:gd name="T6" fmla="*/ 34 w 99"/>
                  <a:gd name="T7" fmla="*/ 0 h 123"/>
                  <a:gd name="T8" fmla="*/ 39 w 99"/>
                  <a:gd name="T9" fmla="*/ 0 h 123"/>
                  <a:gd name="T10" fmla="*/ 46 w 99"/>
                  <a:gd name="T11" fmla="*/ 0 h 123"/>
                  <a:gd name="T12" fmla="*/ 52 w 99"/>
                  <a:gd name="T13" fmla="*/ 0 h 123"/>
                  <a:gd name="T14" fmla="*/ 57 w 99"/>
                  <a:gd name="T15" fmla="*/ 0 h 123"/>
                  <a:gd name="T16" fmla="*/ 67 w 99"/>
                  <a:gd name="T17" fmla="*/ 0 h 123"/>
                  <a:gd name="T18" fmla="*/ 73 w 99"/>
                  <a:gd name="T19" fmla="*/ 0 h 123"/>
                  <a:gd name="T20" fmla="*/ 78 w 99"/>
                  <a:gd name="T21" fmla="*/ 0 h 123"/>
                  <a:gd name="T22" fmla="*/ 85 w 99"/>
                  <a:gd name="T23" fmla="*/ 0 h 123"/>
                  <a:gd name="T24" fmla="*/ 90 w 99"/>
                  <a:gd name="T25" fmla="*/ 0 h 123"/>
                  <a:gd name="T26" fmla="*/ 97 w 99"/>
                  <a:gd name="T27" fmla="*/ 0 h 123"/>
                  <a:gd name="T28" fmla="*/ 97 w 99"/>
                  <a:gd name="T29" fmla="*/ 3 h 123"/>
                  <a:gd name="T30" fmla="*/ 96 w 99"/>
                  <a:gd name="T31" fmla="*/ 8 h 123"/>
                  <a:gd name="T32" fmla="*/ 94 w 99"/>
                  <a:gd name="T33" fmla="*/ 13 h 123"/>
                  <a:gd name="T34" fmla="*/ 90 w 99"/>
                  <a:gd name="T35" fmla="*/ 18 h 123"/>
                  <a:gd name="T36" fmla="*/ 87 w 99"/>
                  <a:gd name="T37" fmla="*/ 22 h 123"/>
                  <a:gd name="T38" fmla="*/ 83 w 99"/>
                  <a:gd name="T39" fmla="*/ 25 h 123"/>
                  <a:gd name="T40" fmla="*/ 81 w 99"/>
                  <a:gd name="T41" fmla="*/ 30 h 123"/>
                  <a:gd name="T42" fmla="*/ 80 w 99"/>
                  <a:gd name="T43" fmla="*/ 35 h 123"/>
                  <a:gd name="T44" fmla="*/ 76 w 99"/>
                  <a:gd name="T45" fmla="*/ 42 h 123"/>
                  <a:gd name="T46" fmla="*/ 74 w 99"/>
                  <a:gd name="T47" fmla="*/ 47 h 123"/>
                  <a:gd name="T48" fmla="*/ 73 w 99"/>
                  <a:gd name="T49" fmla="*/ 52 h 123"/>
                  <a:gd name="T50" fmla="*/ 71 w 99"/>
                  <a:gd name="T51" fmla="*/ 57 h 123"/>
                  <a:gd name="T52" fmla="*/ 71 w 99"/>
                  <a:gd name="T53" fmla="*/ 64 h 123"/>
                  <a:gd name="T54" fmla="*/ 69 w 99"/>
                  <a:gd name="T55" fmla="*/ 71 h 123"/>
                  <a:gd name="T56" fmla="*/ 67 w 99"/>
                  <a:gd name="T57" fmla="*/ 76 h 123"/>
                  <a:gd name="T58" fmla="*/ 66 w 99"/>
                  <a:gd name="T59" fmla="*/ 81 h 123"/>
                  <a:gd name="T60" fmla="*/ 67 w 99"/>
                  <a:gd name="T61" fmla="*/ 86 h 123"/>
                  <a:gd name="T62" fmla="*/ 66 w 99"/>
                  <a:gd name="T63" fmla="*/ 91 h 123"/>
                  <a:gd name="T64" fmla="*/ 64 w 99"/>
                  <a:gd name="T65" fmla="*/ 96 h 123"/>
                  <a:gd name="T66" fmla="*/ 62 w 99"/>
                  <a:gd name="T67" fmla="*/ 101 h 123"/>
                  <a:gd name="T68" fmla="*/ 62 w 99"/>
                  <a:gd name="T69" fmla="*/ 108 h 123"/>
                  <a:gd name="T70" fmla="*/ 59 w 99"/>
                  <a:gd name="T71" fmla="*/ 113 h 123"/>
                  <a:gd name="T72" fmla="*/ 59 w 99"/>
                  <a:gd name="T73" fmla="*/ 120 h 123"/>
                  <a:gd name="T74" fmla="*/ 55 w 99"/>
                  <a:gd name="T75" fmla="*/ 123 h 123"/>
                  <a:gd name="T76" fmla="*/ 48 w 99"/>
                  <a:gd name="T77" fmla="*/ 123 h 123"/>
                  <a:gd name="T78" fmla="*/ 38 w 99"/>
                  <a:gd name="T79" fmla="*/ 123 h 123"/>
                  <a:gd name="T80" fmla="*/ 30 w 99"/>
                  <a:gd name="T81" fmla="*/ 123 h 123"/>
                  <a:gd name="T82" fmla="*/ 20 w 99"/>
                  <a:gd name="T83" fmla="*/ 123 h 123"/>
                  <a:gd name="T84" fmla="*/ 13 w 99"/>
                  <a:gd name="T85" fmla="*/ 123 h 123"/>
                  <a:gd name="T86" fmla="*/ 6 w 99"/>
                  <a:gd name="T87" fmla="*/ 123 h 123"/>
                  <a:gd name="T88" fmla="*/ 0 w 99"/>
                  <a:gd name="T89" fmla="*/ 123 h 123"/>
                  <a:gd name="T90" fmla="*/ 0 w 99"/>
                  <a:gd name="T91" fmla="*/ 113 h 123"/>
                  <a:gd name="T92" fmla="*/ 0 w 99"/>
                  <a:gd name="T93" fmla="*/ 106 h 123"/>
                  <a:gd name="T94" fmla="*/ 0 w 99"/>
                  <a:gd name="T95" fmla="*/ 98 h 123"/>
                  <a:gd name="T96" fmla="*/ 0 w 99"/>
                  <a:gd name="T97" fmla="*/ 91 h 123"/>
                  <a:gd name="T98" fmla="*/ 0 w 99"/>
                  <a:gd name="T99" fmla="*/ 79 h 123"/>
                  <a:gd name="T100" fmla="*/ 0 w 99"/>
                  <a:gd name="T101" fmla="*/ 71 h 123"/>
                  <a:gd name="T102" fmla="*/ 0 w 99"/>
                  <a:gd name="T103" fmla="*/ 62 h 123"/>
                  <a:gd name="T104" fmla="*/ 0 w 99"/>
                  <a:gd name="T105" fmla="*/ 52 h 123"/>
                  <a:gd name="T106" fmla="*/ 0 w 99"/>
                  <a:gd name="T107" fmla="*/ 44 h 123"/>
                  <a:gd name="T108" fmla="*/ 0 w 99"/>
                  <a:gd name="T109" fmla="*/ 37 h 123"/>
                  <a:gd name="T110" fmla="*/ 0 w 99"/>
                  <a:gd name="T111" fmla="*/ 27 h 123"/>
                  <a:gd name="T112" fmla="*/ 0 w 99"/>
                  <a:gd name="T113" fmla="*/ 18 h 123"/>
                  <a:gd name="T114" fmla="*/ 0 w 99"/>
                  <a:gd name="T115" fmla="*/ 10 h 123"/>
                  <a:gd name="T116" fmla="*/ 4 w 99"/>
                  <a:gd name="T117" fmla="*/ 5 h 123"/>
                  <a:gd name="T118" fmla="*/ 6 w 99"/>
                  <a:gd name="T119" fmla="*/ 0 h 12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9"/>
                  <a:gd name="T181" fmla="*/ 0 h 123"/>
                  <a:gd name="T182" fmla="*/ 99 w 99"/>
                  <a:gd name="T183" fmla="*/ 123 h 12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9" h="123">
                    <a:moveTo>
                      <a:pt x="8" y="0"/>
                    </a:move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9" y="0"/>
                    </a:lnTo>
                    <a:lnTo>
                      <a:pt x="90" y="0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97" y="0"/>
                    </a:lnTo>
                    <a:lnTo>
                      <a:pt x="97" y="3"/>
                    </a:lnTo>
                    <a:lnTo>
                      <a:pt x="97" y="5"/>
                    </a:lnTo>
                    <a:lnTo>
                      <a:pt x="97" y="8"/>
                    </a:lnTo>
                    <a:lnTo>
                      <a:pt x="96" y="8"/>
                    </a:lnTo>
                    <a:lnTo>
                      <a:pt x="96" y="10"/>
                    </a:lnTo>
                    <a:lnTo>
                      <a:pt x="94" y="10"/>
                    </a:lnTo>
                    <a:lnTo>
                      <a:pt x="94" y="13"/>
                    </a:lnTo>
                    <a:lnTo>
                      <a:pt x="92" y="15"/>
                    </a:lnTo>
                    <a:lnTo>
                      <a:pt x="92" y="18"/>
                    </a:lnTo>
                    <a:lnTo>
                      <a:pt x="90" y="18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22"/>
                    </a:lnTo>
                    <a:lnTo>
                      <a:pt x="85" y="22"/>
                    </a:lnTo>
                    <a:lnTo>
                      <a:pt x="85" y="25"/>
                    </a:lnTo>
                    <a:lnTo>
                      <a:pt x="83" y="25"/>
                    </a:lnTo>
                    <a:lnTo>
                      <a:pt x="83" y="27"/>
                    </a:lnTo>
                    <a:lnTo>
                      <a:pt x="81" y="27"/>
                    </a:lnTo>
                    <a:lnTo>
                      <a:pt x="81" y="30"/>
                    </a:lnTo>
                    <a:lnTo>
                      <a:pt x="81" y="32"/>
                    </a:lnTo>
                    <a:lnTo>
                      <a:pt x="80" y="32"/>
                    </a:lnTo>
                    <a:lnTo>
                      <a:pt x="80" y="35"/>
                    </a:lnTo>
                    <a:lnTo>
                      <a:pt x="80" y="37"/>
                    </a:lnTo>
                    <a:lnTo>
                      <a:pt x="78" y="39"/>
                    </a:lnTo>
                    <a:lnTo>
                      <a:pt x="76" y="42"/>
                    </a:lnTo>
                    <a:lnTo>
                      <a:pt x="76" y="44"/>
                    </a:lnTo>
                    <a:lnTo>
                      <a:pt x="74" y="44"/>
                    </a:lnTo>
                    <a:lnTo>
                      <a:pt x="74" y="47"/>
                    </a:lnTo>
                    <a:lnTo>
                      <a:pt x="74" y="49"/>
                    </a:lnTo>
                    <a:lnTo>
                      <a:pt x="74" y="52"/>
                    </a:lnTo>
                    <a:lnTo>
                      <a:pt x="73" y="52"/>
                    </a:lnTo>
                    <a:lnTo>
                      <a:pt x="73" y="54"/>
                    </a:lnTo>
                    <a:lnTo>
                      <a:pt x="73" y="57"/>
                    </a:lnTo>
                    <a:lnTo>
                      <a:pt x="71" y="57"/>
                    </a:lnTo>
                    <a:lnTo>
                      <a:pt x="71" y="59"/>
                    </a:lnTo>
                    <a:lnTo>
                      <a:pt x="71" y="62"/>
                    </a:lnTo>
                    <a:lnTo>
                      <a:pt x="71" y="64"/>
                    </a:lnTo>
                    <a:lnTo>
                      <a:pt x="71" y="66"/>
                    </a:lnTo>
                    <a:lnTo>
                      <a:pt x="69" y="69"/>
                    </a:lnTo>
                    <a:lnTo>
                      <a:pt x="69" y="71"/>
                    </a:lnTo>
                    <a:lnTo>
                      <a:pt x="69" y="74"/>
                    </a:lnTo>
                    <a:lnTo>
                      <a:pt x="67" y="74"/>
                    </a:lnTo>
                    <a:lnTo>
                      <a:pt x="67" y="76"/>
                    </a:lnTo>
                    <a:lnTo>
                      <a:pt x="67" y="79"/>
                    </a:lnTo>
                    <a:lnTo>
                      <a:pt x="67" y="81"/>
                    </a:lnTo>
                    <a:lnTo>
                      <a:pt x="66" y="81"/>
                    </a:lnTo>
                    <a:lnTo>
                      <a:pt x="66" y="84"/>
                    </a:lnTo>
                    <a:lnTo>
                      <a:pt x="67" y="84"/>
                    </a:lnTo>
                    <a:lnTo>
                      <a:pt x="67" y="86"/>
                    </a:lnTo>
                    <a:lnTo>
                      <a:pt x="66" y="86"/>
                    </a:lnTo>
                    <a:lnTo>
                      <a:pt x="66" y="88"/>
                    </a:lnTo>
                    <a:lnTo>
                      <a:pt x="66" y="91"/>
                    </a:lnTo>
                    <a:lnTo>
                      <a:pt x="64" y="91"/>
                    </a:lnTo>
                    <a:lnTo>
                      <a:pt x="64" y="93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2" y="98"/>
                    </a:lnTo>
                    <a:lnTo>
                      <a:pt x="62" y="101"/>
                    </a:lnTo>
                    <a:lnTo>
                      <a:pt x="62" y="103"/>
                    </a:lnTo>
                    <a:lnTo>
                      <a:pt x="62" y="106"/>
                    </a:lnTo>
                    <a:lnTo>
                      <a:pt x="62" y="108"/>
                    </a:lnTo>
                    <a:lnTo>
                      <a:pt x="60" y="111"/>
                    </a:lnTo>
                    <a:lnTo>
                      <a:pt x="60" y="113"/>
                    </a:lnTo>
                    <a:lnTo>
                      <a:pt x="59" y="113"/>
                    </a:lnTo>
                    <a:lnTo>
                      <a:pt x="59" y="115"/>
                    </a:lnTo>
                    <a:lnTo>
                      <a:pt x="59" y="118"/>
                    </a:lnTo>
                    <a:lnTo>
                      <a:pt x="59" y="120"/>
                    </a:lnTo>
                    <a:lnTo>
                      <a:pt x="57" y="120"/>
                    </a:lnTo>
                    <a:lnTo>
                      <a:pt x="57" y="123"/>
                    </a:lnTo>
                    <a:lnTo>
                      <a:pt x="55" y="123"/>
                    </a:lnTo>
                    <a:lnTo>
                      <a:pt x="53" y="123"/>
                    </a:lnTo>
                    <a:lnTo>
                      <a:pt x="52" y="123"/>
                    </a:lnTo>
                    <a:lnTo>
                      <a:pt x="48" y="123"/>
                    </a:lnTo>
                    <a:lnTo>
                      <a:pt x="46" y="123"/>
                    </a:lnTo>
                    <a:lnTo>
                      <a:pt x="41" y="123"/>
                    </a:lnTo>
                    <a:lnTo>
                      <a:pt x="38" y="123"/>
                    </a:lnTo>
                    <a:lnTo>
                      <a:pt x="36" y="123"/>
                    </a:lnTo>
                    <a:lnTo>
                      <a:pt x="32" y="123"/>
                    </a:lnTo>
                    <a:lnTo>
                      <a:pt x="30" y="123"/>
                    </a:lnTo>
                    <a:lnTo>
                      <a:pt x="25" y="123"/>
                    </a:lnTo>
                    <a:lnTo>
                      <a:pt x="22" y="123"/>
                    </a:lnTo>
                    <a:lnTo>
                      <a:pt x="20" y="123"/>
                    </a:lnTo>
                    <a:lnTo>
                      <a:pt x="18" y="123"/>
                    </a:lnTo>
                    <a:lnTo>
                      <a:pt x="15" y="123"/>
                    </a:lnTo>
                    <a:lnTo>
                      <a:pt x="13" y="123"/>
                    </a:lnTo>
                    <a:lnTo>
                      <a:pt x="9" y="123"/>
                    </a:lnTo>
                    <a:lnTo>
                      <a:pt x="8" y="123"/>
                    </a:lnTo>
                    <a:lnTo>
                      <a:pt x="6" y="123"/>
                    </a:lnTo>
                    <a:lnTo>
                      <a:pt x="4" y="123"/>
                    </a:lnTo>
                    <a:lnTo>
                      <a:pt x="2" y="123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11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4" y="8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1" name="Freeform 159"/>
              <p:cNvSpPr>
                <a:spLocks/>
              </p:cNvSpPr>
              <p:nvPr/>
            </p:nvSpPr>
            <p:spPr bwMode="auto">
              <a:xfrm>
                <a:off x="3447" y="3313"/>
                <a:ext cx="99" cy="123"/>
              </a:xfrm>
              <a:custGeom>
                <a:avLst/>
                <a:gdLst>
                  <a:gd name="T0" fmla="*/ 11 w 99"/>
                  <a:gd name="T1" fmla="*/ 0 h 123"/>
                  <a:gd name="T2" fmla="*/ 18 w 99"/>
                  <a:gd name="T3" fmla="*/ 0 h 123"/>
                  <a:gd name="T4" fmla="*/ 23 w 99"/>
                  <a:gd name="T5" fmla="*/ 0 h 123"/>
                  <a:gd name="T6" fmla="*/ 34 w 99"/>
                  <a:gd name="T7" fmla="*/ 0 h 123"/>
                  <a:gd name="T8" fmla="*/ 39 w 99"/>
                  <a:gd name="T9" fmla="*/ 0 h 123"/>
                  <a:gd name="T10" fmla="*/ 46 w 99"/>
                  <a:gd name="T11" fmla="*/ 0 h 123"/>
                  <a:gd name="T12" fmla="*/ 52 w 99"/>
                  <a:gd name="T13" fmla="*/ 0 h 123"/>
                  <a:gd name="T14" fmla="*/ 57 w 99"/>
                  <a:gd name="T15" fmla="*/ 0 h 123"/>
                  <a:gd name="T16" fmla="*/ 67 w 99"/>
                  <a:gd name="T17" fmla="*/ 0 h 123"/>
                  <a:gd name="T18" fmla="*/ 73 w 99"/>
                  <a:gd name="T19" fmla="*/ 0 h 123"/>
                  <a:gd name="T20" fmla="*/ 78 w 99"/>
                  <a:gd name="T21" fmla="*/ 0 h 123"/>
                  <a:gd name="T22" fmla="*/ 85 w 99"/>
                  <a:gd name="T23" fmla="*/ 0 h 123"/>
                  <a:gd name="T24" fmla="*/ 90 w 99"/>
                  <a:gd name="T25" fmla="*/ 0 h 123"/>
                  <a:gd name="T26" fmla="*/ 97 w 99"/>
                  <a:gd name="T27" fmla="*/ 0 h 123"/>
                  <a:gd name="T28" fmla="*/ 97 w 99"/>
                  <a:gd name="T29" fmla="*/ 3 h 123"/>
                  <a:gd name="T30" fmla="*/ 96 w 99"/>
                  <a:gd name="T31" fmla="*/ 8 h 123"/>
                  <a:gd name="T32" fmla="*/ 94 w 99"/>
                  <a:gd name="T33" fmla="*/ 13 h 123"/>
                  <a:gd name="T34" fmla="*/ 90 w 99"/>
                  <a:gd name="T35" fmla="*/ 18 h 123"/>
                  <a:gd name="T36" fmla="*/ 87 w 99"/>
                  <a:gd name="T37" fmla="*/ 22 h 123"/>
                  <a:gd name="T38" fmla="*/ 83 w 99"/>
                  <a:gd name="T39" fmla="*/ 25 h 123"/>
                  <a:gd name="T40" fmla="*/ 81 w 99"/>
                  <a:gd name="T41" fmla="*/ 30 h 123"/>
                  <a:gd name="T42" fmla="*/ 80 w 99"/>
                  <a:gd name="T43" fmla="*/ 35 h 123"/>
                  <a:gd name="T44" fmla="*/ 76 w 99"/>
                  <a:gd name="T45" fmla="*/ 42 h 123"/>
                  <a:gd name="T46" fmla="*/ 74 w 99"/>
                  <a:gd name="T47" fmla="*/ 47 h 123"/>
                  <a:gd name="T48" fmla="*/ 73 w 99"/>
                  <a:gd name="T49" fmla="*/ 52 h 123"/>
                  <a:gd name="T50" fmla="*/ 71 w 99"/>
                  <a:gd name="T51" fmla="*/ 57 h 123"/>
                  <a:gd name="T52" fmla="*/ 71 w 99"/>
                  <a:gd name="T53" fmla="*/ 64 h 123"/>
                  <a:gd name="T54" fmla="*/ 69 w 99"/>
                  <a:gd name="T55" fmla="*/ 71 h 123"/>
                  <a:gd name="T56" fmla="*/ 67 w 99"/>
                  <a:gd name="T57" fmla="*/ 76 h 123"/>
                  <a:gd name="T58" fmla="*/ 66 w 99"/>
                  <a:gd name="T59" fmla="*/ 81 h 123"/>
                  <a:gd name="T60" fmla="*/ 67 w 99"/>
                  <a:gd name="T61" fmla="*/ 86 h 123"/>
                  <a:gd name="T62" fmla="*/ 66 w 99"/>
                  <a:gd name="T63" fmla="*/ 91 h 123"/>
                  <a:gd name="T64" fmla="*/ 64 w 99"/>
                  <a:gd name="T65" fmla="*/ 96 h 123"/>
                  <a:gd name="T66" fmla="*/ 62 w 99"/>
                  <a:gd name="T67" fmla="*/ 101 h 123"/>
                  <a:gd name="T68" fmla="*/ 62 w 99"/>
                  <a:gd name="T69" fmla="*/ 108 h 123"/>
                  <a:gd name="T70" fmla="*/ 59 w 99"/>
                  <a:gd name="T71" fmla="*/ 113 h 123"/>
                  <a:gd name="T72" fmla="*/ 59 w 99"/>
                  <a:gd name="T73" fmla="*/ 120 h 123"/>
                  <a:gd name="T74" fmla="*/ 55 w 99"/>
                  <a:gd name="T75" fmla="*/ 123 h 123"/>
                  <a:gd name="T76" fmla="*/ 48 w 99"/>
                  <a:gd name="T77" fmla="*/ 123 h 123"/>
                  <a:gd name="T78" fmla="*/ 38 w 99"/>
                  <a:gd name="T79" fmla="*/ 123 h 123"/>
                  <a:gd name="T80" fmla="*/ 30 w 99"/>
                  <a:gd name="T81" fmla="*/ 123 h 123"/>
                  <a:gd name="T82" fmla="*/ 20 w 99"/>
                  <a:gd name="T83" fmla="*/ 123 h 123"/>
                  <a:gd name="T84" fmla="*/ 13 w 99"/>
                  <a:gd name="T85" fmla="*/ 123 h 123"/>
                  <a:gd name="T86" fmla="*/ 6 w 99"/>
                  <a:gd name="T87" fmla="*/ 123 h 123"/>
                  <a:gd name="T88" fmla="*/ 0 w 99"/>
                  <a:gd name="T89" fmla="*/ 123 h 123"/>
                  <a:gd name="T90" fmla="*/ 0 w 99"/>
                  <a:gd name="T91" fmla="*/ 113 h 123"/>
                  <a:gd name="T92" fmla="*/ 0 w 99"/>
                  <a:gd name="T93" fmla="*/ 106 h 123"/>
                  <a:gd name="T94" fmla="*/ 0 w 99"/>
                  <a:gd name="T95" fmla="*/ 98 h 123"/>
                  <a:gd name="T96" fmla="*/ 0 w 99"/>
                  <a:gd name="T97" fmla="*/ 91 h 123"/>
                  <a:gd name="T98" fmla="*/ 0 w 99"/>
                  <a:gd name="T99" fmla="*/ 79 h 123"/>
                  <a:gd name="T100" fmla="*/ 0 w 99"/>
                  <a:gd name="T101" fmla="*/ 71 h 123"/>
                  <a:gd name="T102" fmla="*/ 0 w 99"/>
                  <a:gd name="T103" fmla="*/ 62 h 123"/>
                  <a:gd name="T104" fmla="*/ 0 w 99"/>
                  <a:gd name="T105" fmla="*/ 52 h 123"/>
                  <a:gd name="T106" fmla="*/ 0 w 99"/>
                  <a:gd name="T107" fmla="*/ 44 h 123"/>
                  <a:gd name="T108" fmla="*/ 0 w 99"/>
                  <a:gd name="T109" fmla="*/ 37 h 123"/>
                  <a:gd name="T110" fmla="*/ 0 w 99"/>
                  <a:gd name="T111" fmla="*/ 27 h 123"/>
                  <a:gd name="T112" fmla="*/ 0 w 99"/>
                  <a:gd name="T113" fmla="*/ 18 h 123"/>
                  <a:gd name="T114" fmla="*/ 0 w 99"/>
                  <a:gd name="T115" fmla="*/ 10 h 123"/>
                  <a:gd name="T116" fmla="*/ 4 w 99"/>
                  <a:gd name="T117" fmla="*/ 5 h 123"/>
                  <a:gd name="T118" fmla="*/ 6 w 99"/>
                  <a:gd name="T119" fmla="*/ 0 h 123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99"/>
                  <a:gd name="T181" fmla="*/ 0 h 123"/>
                  <a:gd name="T182" fmla="*/ 99 w 99"/>
                  <a:gd name="T183" fmla="*/ 123 h 123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99" h="123">
                    <a:moveTo>
                      <a:pt x="8" y="0"/>
                    </a:move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9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8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9" y="0"/>
                    </a:lnTo>
                    <a:lnTo>
                      <a:pt x="90" y="0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97" y="0"/>
                    </a:lnTo>
                    <a:lnTo>
                      <a:pt x="97" y="3"/>
                    </a:lnTo>
                    <a:lnTo>
                      <a:pt x="97" y="5"/>
                    </a:lnTo>
                    <a:lnTo>
                      <a:pt x="97" y="8"/>
                    </a:lnTo>
                    <a:lnTo>
                      <a:pt x="96" y="8"/>
                    </a:lnTo>
                    <a:lnTo>
                      <a:pt x="96" y="10"/>
                    </a:lnTo>
                    <a:lnTo>
                      <a:pt x="94" y="10"/>
                    </a:lnTo>
                    <a:lnTo>
                      <a:pt x="94" y="13"/>
                    </a:lnTo>
                    <a:lnTo>
                      <a:pt x="92" y="15"/>
                    </a:lnTo>
                    <a:lnTo>
                      <a:pt x="92" y="18"/>
                    </a:lnTo>
                    <a:lnTo>
                      <a:pt x="90" y="18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22"/>
                    </a:lnTo>
                    <a:lnTo>
                      <a:pt x="85" y="22"/>
                    </a:lnTo>
                    <a:lnTo>
                      <a:pt x="85" y="25"/>
                    </a:lnTo>
                    <a:lnTo>
                      <a:pt x="83" y="25"/>
                    </a:lnTo>
                    <a:lnTo>
                      <a:pt x="83" y="27"/>
                    </a:lnTo>
                    <a:lnTo>
                      <a:pt x="81" y="27"/>
                    </a:lnTo>
                    <a:lnTo>
                      <a:pt x="81" y="30"/>
                    </a:lnTo>
                    <a:lnTo>
                      <a:pt x="81" y="32"/>
                    </a:lnTo>
                    <a:lnTo>
                      <a:pt x="80" y="32"/>
                    </a:lnTo>
                    <a:lnTo>
                      <a:pt x="80" y="35"/>
                    </a:lnTo>
                    <a:lnTo>
                      <a:pt x="80" y="37"/>
                    </a:lnTo>
                    <a:lnTo>
                      <a:pt x="78" y="39"/>
                    </a:lnTo>
                    <a:lnTo>
                      <a:pt x="76" y="42"/>
                    </a:lnTo>
                    <a:lnTo>
                      <a:pt x="76" y="44"/>
                    </a:lnTo>
                    <a:lnTo>
                      <a:pt x="74" y="44"/>
                    </a:lnTo>
                    <a:lnTo>
                      <a:pt x="74" y="47"/>
                    </a:lnTo>
                    <a:lnTo>
                      <a:pt x="74" y="49"/>
                    </a:lnTo>
                    <a:lnTo>
                      <a:pt x="74" y="52"/>
                    </a:lnTo>
                    <a:lnTo>
                      <a:pt x="73" y="52"/>
                    </a:lnTo>
                    <a:lnTo>
                      <a:pt x="73" y="54"/>
                    </a:lnTo>
                    <a:lnTo>
                      <a:pt x="73" y="57"/>
                    </a:lnTo>
                    <a:lnTo>
                      <a:pt x="71" y="57"/>
                    </a:lnTo>
                    <a:lnTo>
                      <a:pt x="71" y="59"/>
                    </a:lnTo>
                    <a:lnTo>
                      <a:pt x="71" y="62"/>
                    </a:lnTo>
                    <a:lnTo>
                      <a:pt x="71" y="64"/>
                    </a:lnTo>
                    <a:lnTo>
                      <a:pt x="71" y="66"/>
                    </a:lnTo>
                    <a:lnTo>
                      <a:pt x="69" y="69"/>
                    </a:lnTo>
                    <a:lnTo>
                      <a:pt x="69" y="71"/>
                    </a:lnTo>
                    <a:lnTo>
                      <a:pt x="69" y="74"/>
                    </a:lnTo>
                    <a:lnTo>
                      <a:pt x="67" y="74"/>
                    </a:lnTo>
                    <a:lnTo>
                      <a:pt x="67" y="76"/>
                    </a:lnTo>
                    <a:lnTo>
                      <a:pt x="67" y="79"/>
                    </a:lnTo>
                    <a:lnTo>
                      <a:pt x="67" y="81"/>
                    </a:lnTo>
                    <a:lnTo>
                      <a:pt x="66" y="81"/>
                    </a:lnTo>
                    <a:lnTo>
                      <a:pt x="66" y="84"/>
                    </a:lnTo>
                    <a:lnTo>
                      <a:pt x="67" y="84"/>
                    </a:lnTo>
                    <a:lnTo>
                      <a:pt x="67" y="86"/>
                    </a:lnTo>
                    <a:lnTo>
                      <a:pt x="66" y="86"/>
                    </a:lnTo>
                    <a:lnTo>
                      <a:pt x="66" y="88"/>
                    </a:lnTo>
                    <a:lnTo>
                      <a:pt x="66" y="91"/>
                    </a:lnTo>
                    <a:lnTo>
                      <a:pt x="64" y="91"/>
                    </a:lnTo>
                    <a:lnTo>
                      <a:pt x="64" y="93"/>
                    </a:lnTo>
                    <a:lnTo>
                      <a:pt x="64" y="96"/>
                    </a:lnTo>
                    <a:lnTo>
                      <a:pt x="64" y="98"/>
                    </a:lnTo>
                    <a:lnTo>
                      <a:pt x="62" y="98"/>
                    </a:lnTo>
                    <a:lnTo>
                      <a:pt x="62" y="101"/>
                    </a:lnTo>
                    <a:lnTo>
                      <a:pt x="62" y="103"/>
                    </a:lnTo>
                    <a:lnTo>
                      <a:pt x="62" y="106"/>
                    </a:lnTo>
                    <a:lnTo>
                      <a:pt x="62" y="108"/>
                    </a:lnTo>
                    <a:lnTo>
                      <a:pt x="60" y="111"/>
                    </a:lnTo>
                    <a:lnTo>
                      <a:pt x="60" y="113"/>
                    </a:lnTo>
                    <a:lnTo>
                      <a:pt x="59" y="113"/>
                    </a:lnTo>
                    <a:lnTo>
                      <a:pt x="59" y="115"/>
                    </a:lnTo>
                    <a:lnTo>
                      <a:pt x="59" y="118"/>
                    </a:lnTo>
                    <a:lnTo>
                      <a:pt x="59" y="120"/>
                    </a:lnTo>
                    <a:lnTo>
                      <a:pt x="57" y="120"/>
                    </a:lnTo>
                    <a:lnTo>
                      <a:pt x="57" y="123"/>
                    </a:lnTo>
                    <a:lnTo>
                      <a:pt x="55" y="123"/>
                    </a:lnTo>
                    <a:lnTo>
                      <a:pt x="53" y="123"/>
                    </a:lnTo>
                    <a:lnTo>
                      <a:pt x="52" y="123"/>
                    </a:lnTo>
                    <a:lnTo>
                      <a:pt x="48" y="123"/>
                    </a:lnTo>
                    <a:lnTo>
                      <a:pt x="46" y="123"/>
                    </a:lnTo>
                    <a:lnTo>
                      <a:pt x="41" y="123"/>
                    </a:lnTo>
                    <a:lnTo>
                      <a:pt x="38" y="123"/>
                    </a:lnTo>
                    <a:lnTo>
                      <a:pt x="36" y="123"/>
                    </a:lnTo>
                    <a:lnTo>
                      <a:pt x="32" y="123"/>
                    </a:lnTo>
                    <a:lnTo>
                      <a:pt x="30" y="123"/>
                    </a:lnTo>
                    <a:lnTo>
                      <a:pt x="25" y="123"/>
                    </a:lnTo>
                    <a:lnTo>
                      <a:pt x="22" y="123"/>
                    </a:lnTo>
                    <a:lnTo>
                      <a:pt x="20" y="123"/>
                    </a:lnTo>
                    <a:lnTo>
                      <a:pt x="18" y="123"/>
                    </a:lnTo>
                    <a:lnTo>
                      <a:pt x="15" y="123"/>
                    </a:lnTo>
                    <a:lnTo>
                      <a:pt x="13" y="123"/>
                    </a:lnTo>
                    <a:lnTo>
                      <a:pt x="9" y="123"/>
                    </a:lnTo>
                    <a:lnTo>
                      <a:pt x="8" y="123"/>
                    </a:lnTo>
                    <a:lnTo>
                      <a:pt x="6" y="123"/>
                    </a:lnTo>
                    <a:lnTo>
                      <a:pt x="4" y="123"/>
                    </a:lnTo>
                    <a:lnTo>
                      <a:pt x="2" y="123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11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2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2" y="10"/>
                    </a:lnTo>
                    <a:lnTo>
                      <a:pt x="4" y="8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8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2" name="Freeform 160"/>
              <p:cNvSpPr>
                <a:spLocks/>
              </p:cNvSpPr>
              <p:nvPr/>
            </p:nvSpPr>
            <p:spPr bwMode="auto">
              <a:xfrm>
                <a:off x="3393" y="3321"/>
                <a:ext cx="1" cy="2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0 h 2"/>
                  <a:gd name="T6" fmla="*/ 0 w 1"/>
                  <a:gd name="T7" fmla="*/ 0 h 2"/>
                  <a:gd name="T8" fmla="*/ 0 w 1"/>
                  <a:gd name="T9" fmla="*/ 0 h 2"/>
                  <a:gd name="T10" fmla="*/ 0 w 1"/>
                  <a:gd name="T11" fmla="*/ 0 h 2"/>
                  <a:gd name="T12" fmla="*/ 0 w 1"/>
                  <a:gd name="T13" fmla="*/ 0 h 2"/>
                  <a:gd name="T14" fmla="*/ 0 w 1"/>
                  <a:gd name="T15" fmla="*/ 0 h 2"/>
                  <a:gd name="T16" fmla="*/ 0 w 1"/>
                  <a:gd name="T17" fmla="*/ 2 h 2"/>
                  <a:gd name="T18" fmla="*/ 0 w 1"/>
                  <a:gd name="T19" fmla="*/ 2 h 2"/>
                  <a:gd name="T20" fmla="*/ 0 w 1"/>
                  <a:gd name="T21" fmla="*/ 2 h 2"/>
                  <a:gd name="T22" fmla="*/ 0 w 1"/>
                  <a:gd name="T23" fmla="*/ 2 h 2"/>
                  <a:gd name="T24" fmla="*/ 0 w 1"/>
                  <a:gd name="T25" fmla="*/ 2 h 2"/>
                  <a:gd name="T26" fmla="*/ 0 w 1"/>
                  <a:gd name="T27" fmla="*/ 0 h 2"/>
                  <a:gd name="T28" fmla="*/ 0 w 1"/>
                  <a:gd name="T29" fmla="*/ 0 h 2"/>
                  <a:gd name="T30" fmla="*/ 0 w 1"/>
                  <a:gd name="T31" fmla="*/ 0 h 2"/>
                  <a:gd name="T32" fmla="*/ 0 w 1"/>
                  <a:gd name="T33" fmla="*/ 0 h 2"/>
                  <a:gd name="T34" fmla="*/ 0 w 1"/>
                  <a:gd name="T35" fmla="*/ 0 h 2"/>
                  <a:gd name="T36" fmla="*/ 0 w 1"/>
                  <a:gd name="T37" fmla="*/ 0 h 2"/>
                  <a:gd name="T38" fmla="*/ 0 w 1"/>
                  <a:gd name="T39" fmla="*/ 0 h 2"/>
                  <a:gd name="T40" fmla="*/ 0 w 1"/>
                  <a:gd name="T41" fmla="*/ 0 h 2"/>
                  <a:gd name="T42" fmla="*/ 0 w 1"/>
                  <a:gd name="T43" fmla="*/ 0 h 2"/>
                  <a:gd name="T44" fmla="*/ 0 w 1"/>
                  <a:gd name="T45" fmla="*/ 0 h 2"/>
                  <a:gd name="T46" fmla="*/ 0 w 1"/>
                  <a:gd name="T47" fmla="*/ 0 h 2"/>
                  <a:gd name="T48" fmla="*/ 0 w 1"/>
                  <a:gd name="T49" fmla="*/ 0 h 2"/>
                  <a:gd name="T50" fmla="*/ 0 w 1"/>
                  <a:gd name="T51" fmla="*/ 0 h 2"/>
                  <a:gd name="T52" fmla="*/ 0 w 1"/>
                  <a:gd name="T53" fmla="*/ 0 h 2"/>
                  <a:gd name="T54" fmla="*/ 0 w 1"/>
                  <a:gd name="T55" fmla="*/ 0 h 2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"/>
                  <a:gd name="T85" fmla="*/ 0 h 2"/>
                  <a:gd name="T86" fmla="*/ 1 w 1"/>
                  <a:gd name="T87" fmla="*/ 2 h 2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"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3" name="Freeform 161"/>
              <p:cNvSpPr>
                <a:spLocks/>
              </p:cNvSpPr>
              <p:nvPr/>
            </p:nvSpPr>
            <p:spPr bwMode="auto">
              <a:xfrm>
                <a:off x="3384" y="3328"/>
                <a:ext cx="2" cy="1"/>
              </a:xfrm>
              <a:custGeom>
                <a:avLst/>
                <a:gdLst>
                  <a:gd name="T0" fmla="*/ 0 w 2"/>
                  <a:gd name="T1" fmla="*/ 0 h 1"/>
                  <a:gd name="T2" fmla="*/ 0 w 2"/>
                  <a:gd name="T3" fmla="*/ 0 h 1"/>
                  <a:gd name="T4" fmla="*/ 0 w 2"/>
                  <a:gd name="T5" fmla="*/ 0 h 1"/>
                  <a:gd name="T6" fmla="*/ 0 w 2"/>
                  <a:gd name="T7" fmla="*/ 0 h 1"/>
                  <a:gd name="T8" fmla="*/ 0 w 2"/>
                  <a:gd name="T9" fmla="*/ 0 h 1"/>
                  <a:gd name="T10" fmla="*/ 0 w 2"/>
                  <a:gd name="T11" fmla="*/ 0 h 1"/>
                  <a:gd name="T12" fmla="*/ 2 w 2"/>
                  <a:gd name="T13" fmla="*/ 0 h 1"/>
                  <a:gd name="T14" fmla="*/ 0 w 2"/>
                  <a:gd name="T15" fmla="*/ 0 h 1"/>
                  <a:gd name="T16" fmla="*/ 0 w 2"/>
                  <a:gd name="T17" fmla="*/ 0 h 1"/>
                  <a:gd name="T18" fmla="*/ 0 w 2"/>
                  <a:gd name="T19" fmla="*/ 0 h 1"/>
                  <a:gd name="T20" fmla="*/ 0 w 2"/>
                  <a:gd name="T21" fmla="*/ 0 h 1"/>
                  <a:gd name="T22" fmla="*/ 0 w 2"/>
                  <a:gd name="T23" fmla="*/ 0 h 1"/>
                  <a:gd name="T24" fmla="*/ 0 w 2"/>
                  <a:gd name="T25" fmla="*/ 0 h 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"/>
                  <a:gd name="T40" fmla="*/ 0 h 1"/>
                  <a:gd name="T41" fmla="*/ 2 w 2"/>
                  <a:gd name="T42" fmla="*/ 1 h 1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" h="1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4" name="Freeform 162"/>
              <p:cNvSpPr>
                <a:spLocks/>
              </p:cNvSpPr>
              <p:nvPr/>
            </p:nvSpPr>
            <p:spPr bwMode="auto">
              <a:xfrm>
                <a:off x="3386" y="3335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2 w 3"/>
                  <a:gd name="T5" fmla="*/ 0 h 3"/>
                  <a:gd name="T6" fmla="*/ 2 w 3"/>
                  <a:gd name="T7" fmla="*/ 0 h 3"/>
                  <a:gd name="T8" fmla="*/ 2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  <a:gd name="T14" fmla="*/ 0 w 3"/>
                  <a:gd name="T15" fmla="*/ 0 h 3"/>
                  <a:gd name="T16" fmla="*/ 0 w 3"/>
                  <a:gd name="T17" fmla="*/ 0 h 3"/>
                  <a:gd name="T18" fmla="*/ 0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  <a:gd name="T24" fmla="*/ 2 w 3"/>
                  <a:gd name="T25" fmla="*/ 0 h 3"/>
                  <a:gd name="T26" fmla="*/ 2 w 3"/>
                  <a:gd name="T27" fmla="*/ 0 h 3"/>
                  <a:gd name="T28" fmla="*/ 2 w 3"/>
                  <a:gd name="T29" fmla="*/ 0 h 3"/>
                  <a:gd name="T30" fmla="*/ 2 w 3"/>
                  <a:gd name="T31" fmla="*/ 0 h 3"/>
                  <a:gd name="T32" fmla="*/ 2 w 3"/>
                  <a:gd name="T33" fmla="*/ 0 h 3"/>
                  <a:gd name="T34" fmla="*/ 2 w 3"/>
                  <a:gd name="T35" fmla="*/ 0 h 3"/>
                  <a:gd name="T36" fmla="*/ 2 w 3"/>
                  <a:gd name="T37" fmla="*/ 0 h 3"/>
                  <a:gd name="T38" fmla="*/ 2 w 3"/>
                  <a:gd name="T39" fmla="*/ 0 h 3"/>
                  <a:gd name="T40" fmla="*/ 2 w 3"/>
                  <a:gd name="T41" fmla="*/ 0 h 3"/>
                  <a:gd name="T42" fmla="*/ 2 w 3"/>
                  <a:gd name="T43" fmla="*/ 0 h 3"/>
                  <a:gd name="T44" fmla="*/ 2 w 3"/>
                  <a:gd name="T45" fmla="*/ 0 h 3"/>
                  <a:gd name="T46" fmla="*/ 3 w 3"/>
                  <a:gd name="T47" fmla="*/ 3 h 3"/>
                  <a:gd name="T48" fmla="*/ 3 w 3"/>
                  <a:gd name="T49" fmla="*/ 3 h 3"/>
                  <a:gd name="T50" fmla="*/ 3 w 3"/>
                  <a:gd name="T51" fmla="*/ 3 h 3"/>
                  <a:gd name="T52" fmla="*/ 3 w 3"/>
                  <a:gd name="T53" fmla="*/ 3 h 3"/>
                  <a:gd name="T54" fmla="*/ 3 w 3"/>
                  <a:gd name="T55" fmla="*/ 3 h 3"/>
                  <a:gd name="T56" fmla="*/ 3 w 3"/>
                  <a:gd name="T57" fmla="*/ 3 h 3"/>
                  <a:gd name="T58" fmla="*/ 3 w 3"/>
                  <a:gd name="T59" fmla="*/ 3 h 3"/>
                  <a:gd name="T60" fmla="*/ 3 w 3"/>
                  <a:gd name="T61" fmla="*/ 3 h 3"/>
                  <a:gd name="T62" fmla="*/ 3 w 3"/>
                  <a:gd name="T63" fmla="*/ 3 h 3"/>
                  <a:gd name="T64" fmla="*/ 3 w 3"/>
                  <a:gd name="T65" fmla="*/ 3 h 3"/>
                  <a:gd name="T66" fmla="*/ 3 w 3"/>
                  <a:gd name="T67" fmla="*/ 3 h 3"/>
                  <a:gd name="T68" fmla="*/ 3 w 3"/>
                  <a:gd name="T69" fmla="*/ 3 h 3"/>
                  <a:gd name="T70" fmla="*/ 3 w 3"/>
                  <a:gd name="T71" fmla="*/ 3 h 3"/>
                  <a:gd name="T72" fmla="*/ 3 w 3"/>
                  <a:gd name="T73" fmla="*/ 3 h 3"/>
                  <a:gd name="T74" fmla="*/ 3 w 3"/>
                  <a:gd name="T75" fmla="*/ 3 h 3"/>
                  <a:gd name="T76" fmla="*/ 3 w 3"/>
                  <a:gd name="T77" fmla="*/ 3 h 3"/>
                  <a:gd name="T78" fmla="*/ 3 w 3"/>
                  <a:gd name="T79" fmla="*/ 3 h 3"/>
                  <a:gd name="T80" fmla="*/ 3 w 3"/>
                  <a:gd name="T81" fmla="*/ 3 h 3"/>
                  <a:gd name="T82" fmla="*/ 3 w 3"/>
                  <a:gd name="T83" fmla="*/ 3 h 3"/>
                  <a:gd name="T84" fmla="*/ 3 w 3"/>
                  <a:gd name="T85" fmla="*/ 3 h 3"/>
                  <a:gd name="T86" fmla="*/ 3 w 3"/>
                  <a:gd name="T87" fmla="*/ 3 h 3"/>
                  <a:gd name="T88" fmla="*/ 3 w 3"/>
                  <a:gd name="T89" fmla="*/ 3 h 3"/>
                  <a:gd name="T90" fmla="*/ 2 w 3"/>
                  <a:gd name="T91" fmla="*/ 3 h 3"/>
                  <a:gd name="T92" fmla="*/ 2 w 3"/>
                  <a:gd name="T93" fmla="*/ 3 h 3"/>
                  <a:gd name="T94" fmla="*/ 2 w 3"/>
                  <a:gd name="T95" fmla="*/ 3 h 3"/>
                  <a:gd name="T96" fmla="*/ 2 w 3"/>
                  <a:gd name="T97" fmla="*/ 3 h 3"/>
                  <a:gd name="T98" fmla="*/ 2 w 3"/>
                  <a:gd name="T99" fmla="*/ 3 h 3"/>
                  <a:gd name="T100" fmla="*/ 2 w 3"/>
                  <a:gd name="T101" fmla="*/ 3 h 3"/>
                  <a:gd name="T102" fmla="*/ 2 w 3"/>
                  <a:gd name="T103" fmla="*/ 3 h 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"/>
                  <a:gd name="T157" fmla="*/ 0 h 3"/>
                  <a:gd name="T158" fmla="*/ 3 w 3"/>
                  <a:gd name="T159" fmla="*/ 3 h 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3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5" name="Freeform 163"/>
              <p:cNvSpPr>
                <a:spLocks/>
              </p:cNvSpPr>
              <p:nvPr/>
            </p:nvSpPr>
            <p:spPr bwMode="auto">
              <a:xfrm>
                <a:off x="3386" y="3335"/>
                <a:ext cx="3" cy="3"/>
              </a:xfrm>
              <a:custGeom>
                <a:avLst/>
                <a:gdLst>
                  <a:gd name="T0" fmla="*/ 2 w 3"/>
                  <a:gd name="T1" fmla="*/ 0 h 3"/>
                  <a:gd name="T2" fmla="*/ 2 w 3"/>
                  <a:gd name="T3" fmla="*/ 0 h 3"/>
                  <a:gd name="T4" fmla="*/ 2 w 3"/>
                  <a:gd name="T5" fmla="*/ 0 h 3"/>
                  <a:gd name="T6" fmla="*/ 2 w 3"/>
                  <a:gd name="T7" fmla="*/ 0 h 3"/>
                  <a:gd name="T8" fmla="*/ 2 w 3"/>
                  <a:gd name="T9" fmla="*/ 0 h 3"/>
                  <a:gd name="T10" fmla="*/ 2 w 3"/>
                  <a:gd name="T11" fmla="*/ 0 h 3"/>
                  <a:gd name="T12" fmla="*/ 0 w 3"/>
                  <a:gd name="T13" fmla="*/ 0 h 3"/>
                  <a:gd name="T14" fmla="*/ 0 w 3"/>
                  <a:gd name="T15" fmla="*/ 0 h 3"/>
                  <a:gd name="T16" fmla="*/ 0 w 3"/>
                  <a:gd name="T17" fmla="*/ 0 h 3"/>
                  <a:gd name="T18" fmla="*/ 0 w 3"/>
                  <a:gd name="T19" fmla="*/ 0 h 3"/>
                  <a:gd name="T20" fmla="*/ 0 w 3"/>
                  <a:gd name="T21" fmla="*/ 0 h 3"/>
                  <a:gd name="T22" fmla="*/ 0 w 3"/>
                  <a:gd name="T23" fmla="*/ 0 h 3"/>
                  <a:gd name="T24" fmla="*/ 2 w 3"/>
                  <a:gd name="T25" fmla="*/ 0 h 3"/>
                  <a:gd name="T26" fmla="*/ 2 w 3"/>
                  <a:gd name="T27" fmla="*/ 0 h 3"/>
                  <a:gd name="T28" fmla="*/ 2 w 3"/>
                  <a:gd name="T29" fmla="*/ 0 h 3"/>
                  <a:gd name="T30" fmla="*/ 2 w 3"/>
                  <a:gd name="T31" fmla="*/ 0 h 3"/>
                  <a:gd name="T32" fmla="*/ 2 w 3"/>
                  <a:gd name="T33" fmla="*/ 0 h 3"/>
                  <a:gd name="T34" fmla="*/ 2 w 3"/>
                  <a:gd name="T35" fmla="*/ 0 h 3"/>
                  <a:gd name="T36" fmla="*/ 2 w 3"/>
                  <a:gd name="T37" fmla="*/ 0 h 3"/>
                  <a:gd name="T38" fmla="*/ 2 w 3"/>
                  <a:gd name="T39" fmla="*/ 0 h 3"/>
                  <a:gd name="T40" fmla="*/ 2 w 3"/>
                  <a:gd name="T41" fmla="*/ 0 h 3"/>
                  <a:gd name="T42" fmla="*/ 2 w 3"/>
                  <a:gd name="T43" fmla="*/ 0 h 3"/>
                  <a:gd name="T44" fmla="*/ 2 w 3"/>
                  <a:gd name="T45" fmla="*/ 0 h 3"/>
                  <a:gd name="T46" fmla="*/ 3 w 3"/>
                  <a:gd name="T47" fmla="*/ 3 h 3"/>
                  <a:gd name="T48" fmla="*/ 3 w 3"/>
                  <a:gd name="T49" fmla="*/ 3 h 3"/>
                  <a:gd name="T50" fmla="*/ 3 w 3"/>
                  <a:gd name="T51" fmla="*/ 3 h 3"/>
                  <a:gd name="T52" fmla="*/ 3 w 3"/>
                  <a:gd name="T53" fmla="*/ 3 h 3"/>
                  <a:gd name="T54" fmla="*/ 3 w 3"/>
                  <a:gd name="T55" fmla="*/ 3 h 3"/>
                  <a:gd name="T56" fmla="*/ 3 w 3"/>
                  <a:gd name="T57" fmla="*/ 3 h 3"/>
                  <a:gd name="T58" fmla="*/ 3 w 3"/>
                  <a:gd name="T59" fmla="*/ 3 h 3"/>
                  <a:gd name="T60" fmla="*/ 3 w 3"/>
                  <a:gd name="T61" fmla="*/ 3 h 3"/>
                  <a:gd name="T62" fmla="*/ 3 w 3"/>
                  <a:gd name="T63" fmla="*/ 3 h 3"/>
                  <a:gd name="T64" fmla="*/ 3 w 3"/>
                  <a:gd name="T65" fmla="*/ 3 h 3"/>
                  <a:gd name="T66" fmla="*/ 3 w 3"/>
                  <a:gd name="T67" fmla="*/ 3 h 3"/>
                  <a:gd name="T68" fmla="*/ 3 w 3"/>
                  <a:gd name="T69" fmla="*/ 3 h 3"/>
                  <a:gd name="T70" fmla="*/ 3 w 3"/>
                  <a:gd name="T71" fmla="*/ 3 h 3"/>
                  <a:gd name="T72" fmla="*/ 3 w 3"/>
                  <a:gd name="T73" fmla="*/ 3 h 3"/>
                  <a:gd name="T74" fmla="*/ 3 w 3"/>
                  <a:gd name="T75" fmla="*/ 3 h 3"/>
                  <a:gd name="T76" fmla="*/ 3 w 3"/>
                  <a:gd name="T77" fmla="*/ 3 h 3"/>
                  <a:gd name="T78" fmla="*/ 3 w 3"/>
                  <a:gd name="T79" fmla="*/ 3 h 3"/>
                  <a:gd name="T80" fmla="*/ 3 w 3"/>
                  <a:gd name="T81" fmla="*/ 3 h 3"/>
                  <a:gd name="T82" fmla="*/ 3 w 3"/>
                  <a:gd name="T83" fmla="*/ 3 h 3"/>
                  <a:gd name="T84" fmla="*/ 3 w 3"/>
                  <a:gd name="T85" fmla="*/ 3 h 3"/>
                  <a:gd name="T86" fmla="*/ 3 w 3"/>
                  <a:gd name="T87" fmla="*/ 3 h 3"/>
                  <a:gd name="T88" fmla="*/ 3 w 3"/>
                  <a:gd name="T89" fmla="*/ 3 h 3"/>
                  <a:gd name="T90" fmla="*/ 2 w 3"/>
                  <a:gd name="T91" fmla="*/ 3 h 3"/>
                  <a:gd name="T92" fmla="*/ 2 w 3"/>
                  <a:gd name="T93" fmla="*/ 3 h 3"/>
                  <a:gd name="T94" fmla="*/ 2 w 3"/>
                  <a:gd name="T95" fmla="*/ 3 h 3"/>
                  <a:gd name="T96" fmla="*/ 2 w 3"/>
                  <a:gd name="T97" fmla="*/ 3 h 3"/>
                  <a:gd name="T98" fmla="*/ 2 w 3"/>
                  <a:gd name="T99" fmla="*/ 3 h 3"/>
                  <a:gd name="T100" fmla="*/ 2 w 3"/>
                  <a:gd name="T101" fmla="*/ 3 h 3"/>
                  <a:gd name="T102" fmla="*/ 2 w 3"/>
                  <a:gd name="T103" fmla="*/ 3 h 3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3"/>
                  <a:gd name="T157" fmla="*/ 0 h 3"/>
                  <a:gd name="T158" fmla="*/ 3 w 3"/>
                  <a:gd name="T159" fmla="*/ 3 h 3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3" h="3">
                    <a:moveTo>
                      <a:pt x="2" y="3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3"/>
                    </a:lnTo>
                    <a:lnTo>
                      <a:pt x="2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6" name="Freeform 164"/>
              <p:cNvSpPr>
                <a:spLocks/>
              </p:cNvSpPr>
              <p:nvPr/>
            </p:nvSpPr>
            <p:spPr bwMode="auto">
              <a:xfrm>
                <a:off x="3389" y="3338"/>
                <a:ext cx="4" cy="7"/>
              </a:xfrm>
              <a:custGeom>
                <a:avLst/>
                <a:gdLst>
                  <a:gd name="T0" fmla="*/ 2 w 4"/>
                  <a:gd name="T1" fmla="*/ 2 h 7"/>
                  <a:gd name="T2" fmla="*/ 2 w 4"/>
                  <a:gd name="T3" fmla="*/ 2 h 7"/>
                  <a:gd name="T4" fmla="*/ 2 w 4"/>
                  <a:gd name="T5" fmla="*/ 2 h 7"/>
                  <a:gd name="T6" fmla="*/ 2 w 4"/>
                  <a:gd name="T7" fmla="*/ 2 h 7"/>
                  <a:gd name="T8" fmla="*/ 0 w 4"/>
                  <a:gd name="T9" fmla="*/ 0 h 7"/>
                  <a:gd name="T10" fmla="*/ 0 w 4"/>
                  <a:gd name="T11" fmla="*/ 0 h 7"/>
                  <a:gd name="T12" fmla="*/ 0 w 4"/>
                  <a:gd name="T13" fmla="*/ 0 h 7"/>
                  <a:gd name="T14" fmla="*/ 2 w 4"/>
                  <a:gd name="T15" fmla="*/ 0 h 7"/>
                  <a:gd name="T16" fmla="*/ 2 w 4"/>
                  <a:gd name="T17" fmla="*/ 2 h 7"/>
                  <a:gd name="T18" fmla="*/ 2 w 4"/>
                  <a:gd name="T19" fmla="*/ 2 h 7"/>
                  <a:gd name="T20" fmla="*/ 4 w 4"/>
                  <a:gd name="T21" fmla="*/ 2 h 7"/>
                  <a:gd name="T22" fmla="*/ 4 w 4"/>
                  <a:gd name="T23" fmla="*/ 2 h 7"/>
                  <a:gd name="T24" fmla="*/ 4 w 4"/>
                  <a:gd name="T25" fmla="*/ 5 h 7"/>
                  <a:gd name="T26" fmla="*/ 4 w 4"/>
                  <a:gd name="T27" fmla="*/ 5 h 7"/>
                  <a:gd name="T28" fmla="*/ 4 w 4"/>
                  <a:gd name="T29" fmla="*/ 5 h 7"/>
                  <a:gd name="T30" fmla="*/ 4 w 4"/>
                  <a:gd name="T31" fmla="*/ 5 h 7"/>
                  <a:gd name="T32" fmla="*/ 4 w 4"/>
                  <a:gd name="T33" fmla="*/ 5 h 7"/>
                  <a:gd name="T34" fmla="*/ 4 w 4"/>
                  <a:gd name="T35" fmla="*/ 5 h 7"/>
                  <a:gd name="T36" fmla="*/ 4 w 4"/>
                  <a:gd name="T37" fmla="*/ 2 h 7"/>
                  <a:gd name="T38" fmla="*/ 4 w 4"/>
                  <a:gd name="T39" fmla="*/ 5 h 7"/>
                  <a:gd name="T40" fmla="*/ 4 w 4"/>
                  <a:gd name="T41" fmla="*/ 5 h 7"/>
                  <a:gd name="T42" fmla="*/ 4 w 4"/>
                  <a:gd name="T43" fmla="*/ 5 h 7"/>
                  <a:gd name="T44" fmla="*/ 4 w 4"/>
                  <a:gd name="T45" fmla="*/ 5 h 7"/>
                  <a:gd name="T46" fmla="*/ 4 w 4"/>
                  <a:gd name="T47" fmla="*/ 5 h 7"/>
                  <a:gd name="T48" fmla="*/ 4 w 4"/>
                  <a:gd name="T49" fmla="*/ 5 h 7"/>
                  <a:gd name="T50" fmla="*/ 4 w 4"/>
                  <a:gd name="T51" fmla="*/ 7 h 7"/>
                  <a:gd name="T52" fmla="*/ 4 w 4"/>
                  <a:gd name="T53" fmla="*/ 7 h 7"/>
                  <a:gd name="T54" fmla="*/ 4 w 4"/>
                  <a:gd name="T55" fmla="*/ 7 h 7"/>
                  <a:gd name="T56" fmla="*/ 4 w 4"/>
                  <a:gd name="T57" fmla="*/ 7 h 7"/>
                  <a:gd name="T58" fmla="*/ 4 w 4"/>
                  <a:gd name="T59" fmla="*/ 7 h 7"/>
                  <a:gd name="T60" fmla="*/ 4 w 4"/>
                  <a:gd name="T61" fmla="*/ 7 h 7"/>
                  <a:gd name="T62" fmla="*/ 4 w 4"/>
                  <a:gd name="T63" fmla="*/ 7 h 7"/>
                  <a:gd name="T64" fmla="*/ 4 w 4"/>
                  <a:gd name="T65" fmla="*/ 7 h 7"/>
                  <a:gd name="T66" fmla="*/ 4 w 4"/>
                  <a:gd name="T67" fmla="*/ 7 h 7"/>
                  <a:gd name="T68" fmla="*/ 4 w 4"/>
                  <a:gd name="T69" fmla="*/ 7 h 7"/>
                  <a:gd name="T70" fmla="*/ 4 w 4"/>
                  <a:gd name="T71" fmla="*/ 7 h 7"/>
                  <a:gd name="T72" fmla="*/ 4 w 4"/>
                  <a:gd name="T73" fmla="*/ 5 h 7"/>
                  <a:gd name="T74" fmla="*/ 4 w 4"/>
                  <a:gd name="T75" fmla="*/ 5 h 7"/>
                  <a:gd name="T76" fmla="*/ 2 w 4"/>
                  <a:gd name="T77" fmla="*/ 5 h 7"/>
                  <a:gd name="T78" fmla="*/ 2 w 4"/>
                  <a:gd name="T79" fmla="*/ 5 h 7"/>
                  <a:gd name="T80" fmla="*/ 2 w 4"/>
                  <a:gd name="T81" fmla="*/ 5 h 7"/>
                  <a:gd name="T82" fmla="*/ 2 w 4"/>
                  <a:gd name="T83" fmla="*/ 5 h 7"/>
                  <a:gd name="T84" fmla="*/ 2 w 4"/>
                  <a:gd name="T85" fmla="*/ 5 h 7"/>
                  <a:gd name="T86" fmla="*/ 2 w 4"/>
                  <a:gd name="T87" fmla="*/ 2 h 7"/>
                  <a:gd name="T88" fmla="*/ 2 w 4"/>
                  <a:gd name="T89" fmla="*/ 2 h 7"/>
                  <a:gd name="T90" fmla="*/ 2 w 4"/>
                  <a:gd name="T91" fmla="*/ 2 h 7"/>
                  <a:gd name="T92" fmla="*/ 2 w 4"/>
                  <a:gd name="T93" fmla="*/ 2 h 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4"/>
                  <a:gd name="T142" fmla="*/ 0 h 7"/>
                  <a:gd name="T143" fmla="*/ 4 w 4"/>
                  <a:gd name="T144" fmla="*/ 7 h 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4" h="7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7" name="Freeform 165"/>
              <p:cNvSpPr>
                <a:spLocks/>
              </p:cNvSpPr>
              <p:nvPr/>
            </p:nvSpPr>
            <p:spPr bwMode="auto">
              <a:xfrm>
                <a:off x="3389" y="3338"/>
                <a:ext cx="4" cy="7"/>
              </a:xfrm>
              <a:custGeom>
                <a:avLst/>
                <a:gdLst>
                  <a:gd name="T0" fmla="*/ 2 w 4"/>
                  <a:gd name="T1" fmla="*/ 2 h 7"/>
                  <a:gd name="T2" fmla="*/ 2 w 4"/>
                  <a:gd name="T3" fmla="*/ 2 h 7"/>
                  <a:gd name="T4" fmla="*/ 2 w 4"/>
                  <a:gd name="T5" fmla="*/ 2 h 7"/>
                  <a:gd name="T6" fmla="*/ 2 w 4"/>
                  <a:gd name="T7" fmla="*/ 2 h 7"/>
                  <a:gd name="T8" fmla="*/ 0 w 4"/>
                  <a:gd name="T9" fmla="*/ 0 h 7"/>
                  <a:gd name="T10" fmla="*/ 0 w 4"/>
                  <a:gd name="T11" fmla="*/ 0 h 7"/>
                  <a:gd name="T12" fmla="*/ 0 w 4"/>
                  <a:gd name="T13" fmla="*/ 0 h 7"/>
                  <a:gd name="T14" fmla="*/ 2 w 4"/>
                  <a:gd name="T15" fmla="*/ 0 h 7"/>
                  <a:gd name="T16" fmla="*/ 2 w 4"/>
                  <a:gd name="T17" fmla="*/ 2 h 7"/>
                  <a:gd name="T18" fmla="*/ 2 w 4"/>
                  <a:gd name="T19" fmla="*/ 2 h 7"/>
                  <a:gd name="T20" fmla="*/ 4 w 4"/>
                  <a:gd name="T21" fmla="*/ 2 h 7"/>
                  <a:gd name="T22" fmla="*/ 4 w 4"/>
                  <a:gd name="T23" fmla="*/ 2 h 7"/>
                  <a:gd name="T24" fmla="*/ 4 w 4"/>
                  <a:gd name="T25" fmla="*/ 5 h 7"/>
                  <a:gd name="T26" fmla="*/ 4 w 4"/>
                  <a:gd name="T27" fmla="*/ 5 h 7"/>
                  <a:gd name="T28" fmla="*/ 4 w 4"/>
                  <a:gd name="T29" fmla="*/ 5 h 7"/>
                  <a:gd name="T30" fmla="*/ 4 w 4"/>
                  <a:gd name="T31" fmla="*/ 5 h 7"/>
                  <a:gd name="T32" fmla="*/ 4 w 4"/>
                  <a:gd name="T33" fmla="*/ 5 h 7"/>
                  <a:gd name="T34" fmla="*/ 4 w 4"/>
                  <a:gd name="T35" fmla="*/ 5 h 7"/>
                  <a:gd name="T36" fmla="*/ 4 w 4"/>
                  <a:gd name="T37" fmla="*/ 2 h 7"/>
                  <a:gd name="T38" fmla="*/ 4 w 4"/>
                  <a:gd name="T39" fmla="*/ 5 h 7"/>
                  <a:gd name="T40" fmla="*/ 4 w 4"/>
                  <a:gd name="T41" fmla="*/ 5 h 7"/>
                  <a:gd name="T42" fmla="*/ 4 w 4"/>
                  <a:gd name="T43" fmla="*/ 5 h 7"/>
                  <a:gd name="T44" fmla="*/ 4 w 4"/>
                  <a:gd name="T45" fmla="*/ 5 h 7"/>
                  <a:gd name="T46" fmla="*/ 4 w 4"/>
                  <a:gd name="T47" fmla="*/ 5 h 7"/>
                  <a:gd name="T48" fmla="*/ 4 w 4"/>
                  <a:gd name="T49" fmla="*/ 5 h 7"/>
                  <a:gd name="T50" fmla="*/ 4 w 4"/>
                  <a:gd name="T51" fmla="*/ 7 h 7"/>
                  <a:gd name="T52" fmla="*/ 4 w 4"/>
                  <a:gd name="T53" fmla="*/ 7 h 7"/>
                  <a:gd name="T54" fmla="*/ 4 w 4"/>
                  <a:gd name="T55" fmla="*/ 7 h 7"/>
                  <a:gd name="T56" fmla="*/ 4 w 4"/>
                  <a:gd name="T57" fmla="*/ 7 h 7"/>
                  <a:gd name="T58" fmla="*/ 4 w 4"/>
                  <a:gd name="T59" fmla="*/ 7 h 7"/>
                  <a:gd name="T60" fmla="*/ 4 w 4"/>
                  <a:gd name="T61" fmla="*/ 7 h 7"/>
                  <a:gd name="T62" fmla="*/ 4 w 4"/>
                  <a:gd name="T63" fmla="*/ 7 h 7"/>
                  <a:gd name="T64" fmla="*/ 4 w 4"/>
                  <a:gd name="T65" fmla="*/ 7 h 7"/>
                  <a:gd name="T66" fmla="*/ 4 w 4"/>
                  <a:gd name="T67" fmla="*/ 7 h 7"/>
                  <a:gd name="T68" fmla="*/ 4 w 4"/>
                  <a:gd name="T69" fmla="*/ 7 h 7"/>
                  <a:gd name="T70" fmla="*/ 4 w 4"/>
                  <a:gd name="T71" fmla="*/ 7 h 7"/>
                  <a:gd name="T72" fmla="*/ 4 w 4"/>
                  <a:gd name="T73" fmla="*/ 5 h 7"/>
                  <a:gd name="T74" fmla="*/ 4 w 4"/>
                  <a:gd name="T75" fmla="*/ 5 h 7"/>
                  <a:gd name="T76" fmla="*/ 2 w 4"/>
                  <a:gd name="T77" fmla="*/ 5 h 7"/>
                  <a:gd name="T78" fmla="*/ 2 w 4"/>
                  <a:gd name="T79" fmla="*/ 5 h 7"/>
                  <a:gd name="T80" fmla="*/ 2 w 4"/>
                  <a:gd name="T81" fmla="*/ 5 h 7"/>
                  <a:gd name="T82" fmla="*/ 2 w 4"/>
                  <a:gd name="T83" fmla="*/ 5 h 7"/>
                  <a:gd name="T84" fmla="*/ 2 w 4"/>
                  <a:gd name="T85" fmla="*/ 5 h 7"/>
                  <a:gd name="T86" fmla="*/ 2 w 4"/>
                  <a:gd name="T87" fmla="*/ 2 h 7"/>
                  <a:gd name="T88" fmla="*/ 2 w 4"/>
                  <a:gd name="T89" fmla="*/ 2 h 7"/>
                  <a:gd name="T90" fmla="*/ 2 w 4"/>
                  <a:gd name="T91" fmla="*/ 2 h 7"/>
                  <a:gd name="T92" fmla="*/ 2 w 4"/>
                  <a:gd name="T93" fmla="*/ 2 h 7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4"/>
                  <a:gd name="T142" fmla="*/ 0 h 7"/>
                  <a:gd name="T143" fmla="*/ 4 w 4"/>
                  <a:gd name="T144" fmla="*/ 7 h 7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4" h="7">
                    <a:moveTo>
                      <a:pt x="2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2"/>
                    </a:lnTo>
                    <a:lnTo>
                      <a:pt x="4" y="5"/>
                    </a:lnTo>
                    <a:lnTo>
                      <a:pt x="4" y="7"/>
                    </a:lnTo>
                    <a:lnTo>
                      <a:pt x="4" y="5"/>
                    </a:lnTo>
                    <a:lnTo>
                      <a:pt x="2" y="5"/>
                    </a:lnTo>
                    <a:lnTo>
                      <a:pt x="2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8" name="Freeform 166"/>
              <p:cNvSpPr>
                <a:spLocks/>
              </p:cNvSpPr>
              <p:nvPr/>
            </p:nvSpPr>
            <p:spPr bwMode="auto">
              <a:xfrm>
                <a:off x="2474" y="3340"/>
                <a:ext cx="117" cy="216"/>
              </a:xfrm>
              <a:custGeom>
                <a:avLst/>
                <a:gdLst>
                  <a:gd name="T0" fmla="*/ 32 w 117"/>
                  <a:gd name="T1" fmla="*/ 3 h 216"/>
                  <a:gd name="T2" fmla="*/ 48 w 117"/>
                  <a:gd name="T3" fmla="*/ 3 h 216"/>
                  <a:gd name="T4" fmla="*/ 64 w 117"/>
                  <a:gd name="T5" fmla="*/ 3 h 216"/>
                  <a:gd name="T6" fmla="*/ 73 w 117"/>
                  <a:gd name="T7" fmla="*/ 3 h 216"/>
                  <a:gd name="T8" fmla="*/ 83 w 117"/>
                  <a:gd name="T9" fmla="*/ 0 h 216"/>
                  <a:gd name="T10" fmla="*/ 96 w 117"/>
                  <a:gd name="T11" fmla="*/ 0 h 216"/>
                  <a:gd name="T12" fmla="*/ 113 w 117"/>
                  <a:gd name="T13" fmla="*/ 0 h 216"/>
                  <a:gd name="T14" fmla="*/ 113 w 117"/>
                  <a:gd name="T15" fmla="*/ 17 h 216"/>
                  <a:gd name="T16" fmla="*/ 113 w 117"/>
                  <a:gd name="T17" fmla="*/ 30 h 216"/>
                  <a:gd name="T18" fmla="*/ 113 w 117"/>
                  <a:gd name="T19" fmla="*/ 42 h 216"/>
                  <a:gd name="T20" fmla="*/ 113 w 117"/>
                  <a:gd name="T21" fmla="*/ 54 h 216"/>
                  <a:gd name="T22" fmla="*/ 113 w 117"/>
                  <a:gd name="T23" fmla="*/ 74 h 216"/>
                  <a:gd name="T24" fmla="*/ 113 w 117"/>
                  <a:gd name="T25" fmla="*/ 91 h 216"/>
                  <a:gd name="T26" fmla="*/ 113 w 117"/>
                  <a:gd name="T27" fmla="*/ 103 h 216"/>
                  <a:gd name="T28" fmla="*/ 113 w 117"/>
                  <a:gd name="T29" fmla="*/ 118 h 216"/>
                  <a:gd name="T30" fmla="*/ 117 w 117"/>
                  <a:gd name="T31" fmla="*/ 128 h 216"/>
                  <a:gd name="T32" fmla="*/ 117 w 117"/>
                  <a:gd name="T33" fmla="*/ 140 h 216"/>
                  <a:gd name="T34" fmla="*/ 117 w 117"/>
                  <a:gd name="T35" fmla="*/ 157 h 216"/>
                  <a:gd name="T36" fmla="*/ 117 w 117"/>
                  <a:gd name="T37" fmla="*/ 172 h 216"/>
                  <a:gd name="T38" fmla="*/ 115 w 117"/>
                  <a:gd name="T39" fmla="*/ 181 h 216"/>
                  <a:gd name="T40" fmla="*/ 111 w 117"/>
                  <a:gd name="T41" fmla="*/ 179 h 216"/>
                  <a:gd name="T42" fmla="*/ 106 w 117"/>
                  <a:gd name="T43" fmla="*/ 179 h 216"/>
                  <a:gd name="T44" fmla="*/ 103 w 117"/>
                  <a:gd name="T45" fmla="*/ 186 h 216"/>
                  <a:gd name="T46" fmla="*/ 99 w 117"/>
                  <a:gd name="T47" fmla="*/ 191 h 216"/>
                  <a:gd name="T48" fmla="*/ 90 w 117"/>
                  <a:gd name="T49" fmla="*/ 189 h 216"/>
                  <a:gd name="T50" fmla="*/ 85 w 117"/>
                  <a:gd name="T51" fmla="*/ 189 h 216"/>
                  <a:gd name="T52" fmla="*/ 76 w 117"/>
                  <a:gd name="T53" fmla="*/ 189 h 216"/>
                  <a:gd name="T54" fmla="*/ 71 w 117"/>
                  <a:gd name="T55" fmla="*/ 196 h 216"/>
                  <a:gd name="T56" fmla="*/ 69 w 117"/>
                  <a:gd name="T57" fmla="*/ 201 h 216"/>
                  <a:gd name="T58" fmla="*/ 69 w 117"/>
                  <a:gd name="T59" fmla="*/ 208 h 216"/>
                  <a:gd name="T60" fmla="*/ 73 w 117"/>
                  <a:gd name="T61" fmla="*/ 213 h 216"/>
                  <a:gd name="T62" fmla="*/ 59 w 117"/>
                  <a:gd name="T63" fmla="*/ 216 h 216"/>
                  <a:gd name="T64" fmla="*/ 50 w 117"/>
                  <a:gd name="T65" fmla="*/ 216 h 216"/>
                  <a:gd name="T66" fmla="*/ 43 w 117"/>
                  <a:gd name="T67" fmla="*/ 211 h 216"/>
                  <a:gd name="T68" fmla="*/ 36 w 117"/>
                  <a:gd name="T69" fmla="*/ 208 h 216"/>
                  <a:gd name="T70" fmla="*/ 27 w 117"/>
                  <a:gd name="T71" fmla="*/ 203 h 216"/>
                  <a:gd name="T72" fmla="*/ 15 w 117"/>
                  <a:gd name="T73" fmla="*/ 203 h 216"/>
                  <a:gd name="T74" fmla="*/ 11 w 117"/>
                  <a:gd name="T75" fmla="*/ 198 h 216"/>
                  <a:gd name="T76" fmla="*/ 13 w 117"/>
                  <a:gd name="T77" fmla="*/ 189 h 216"/>
                  <a:gd name="T78" fmla="*/ 18 w 117"/>
                  <a:gd name="T79" fmla="*/ 181 h 216"/>
                  <a:gd name="T80" fmla="*/ 18 w 117"/>
                  <a:gd name="T81" fmla="*/ 174 h 216"/>
                  <a:gd name="T82" fmla="*/ 16 w 117"/>
                  <a:gd name="T83" fmla="*/ 169 h 216"/>
                  <a:gd name="T84" fmla="*/ 13 w 117"/>
                  <a:gd name="T85" fmla="*/ 159 h 216"/>
                  <a:gd name="T86" fmla="*/ 9 w 117"/>
                  <a:gd name="T87" fmla="*/ 159 h 216"/>
                  <a:gd name="T88" fmla="*/ 4 w 117"/>
                  <a:gd name="T89" fmla="*/ 154 h 216"/>
                  <a:gd name="T90" fmla="*/ 0 w 117"/>
                  <a:gd name="T91" fmla="*/ 152 h 216"/>
                  <a:gd name="T92" fmla="*/ 2 w 117"/>
                  <a:gd name="T93" fmla="*/ 147 h 216"/>
                  <a:gd name="T94" fmla="*/ 4 w 117"/>
                  <a:gd name="T95" fmla="*/ 142 h 216"/>
                  <a:gd name="T96" fmla="*/ 4 w 117"/>
                  <a:gd name="T97" fmla="*/ 137 h 216"/>
                  <a:gd name="T98" fmla="*/ 9 w 117"/>
                  <a:gd name="T99" fmla="*/ 132 h 216"/>
                  <a:gd name="T100" fmla="*/ 11 w 117"/>
                  <a:gd name="T101" fmla="*/ 132 h 216"/>
                  <a:gd name="T102" fmla="*/ 16 w 117"/>
                  <a:gd name="T103" fmla="*/ 128 h 216"/>
                  <a:gd name="T104" fmla="*/ 20 w 117"/>
                  <a:gd name="T105" fmla="*/ 125 h 216"/>
                  <a:gd name="T106" fmla="*/ 22 w 117"/>
                  <a:gd name="T107" fmla="*/ 125 h 216"/>
                  <a:gd name="T108" fmla="*/ 22 w 117"/>
                  <a:gd name="T109" fmla="*/ 108 h 216"/>
                  <a:gd name="T110" fmla="*/ 22 w 117"/>
                  <a:gd name="T111" fmla="*/ 84 h 216"/>
                  <a:gd name="T112" fmla="*/ 22 w 117"/>
                  <a:gd name="T113" fmla="*/ 71 h 216"/>
                  <a:gd name="T114" fmla="*/ 22 w 117"/>
                  <a:gd name="T115" fmla="*/ 57 h 216"/>
                  <a:gd name="T116" fmla="*/ 22 w 117"/>
                  <a:gd name="T117" fmla="*/ 44 h 216"/>
                  <a:gd name="T118" fmla="*/ 22 w 117"/>
                  <a:gd name="T119" fmla="*/ 32 h 216"/>
                  <a:gd name="T120" fmla="*/ 22 w 117"/>
                  <a:gd name="T121" fmla="*/ 20 h 216"/>
                  <a:gd name="T122" fmla="*/ 22 w 117"/>
                  <a:gd name="T123" fmla="*/ 5 h 21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7"/>
                  <a:gd name="T187" fmla="*/ 0 h 216"/>
                  <a:gd name="T188" fmla="*/ 117 w 117"/>
                  <a:gd name="T189" fmla="*/ 216 h 21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7" h="216">
                    <a:moveTo>
                      <a:pt x="22" y="3"/>
                    </a:moveTo>
                    <a:lnTo>
                      <a:pt x="23" y="3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6" y="3"/>
                    </a:lnTo>
                    <a:lnTo>
                      <a:pt x="39" y="3"/>
                    </a:lnTo>
                    <a:lnTo>
                      <a:pt x="41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3" y="3"/>
                    </a:lnTo>
                    <a:lnTo>
                      <a:pt x="57" y="3"/>
                    </a:lnTo>
                    <a:lnTo>
                      <a:pt x="60" y="3"/>
                    </a:lnTo>
                    <a:lnTo>
                      <a:pt x="64" y="3"/>
                    </a:lnTo>
                    <a:lnTo>
                      <a:pt x="66" y="3"/>
                    </a:lnTo>
                    <a:lnTo>
                      <a:pt x="67" y="3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3" y="3"/>
                    </a:lnTo>
                    <a:lnTo>
                      <a:pt x="74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6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3" y="0"/>
                    </a:lnTo>
                    <a:lnTo>
                      <a:pt x="110" y="0"/>
                    </a:lnTo>
                    <a:lnTo>
                      <a:pt x="113" y="0"/>
                    </a:lnTo>
                    <a:lnTo>
                      <a:pt x="113" y="3"/>
                    </a:lnTo>
                    <a:lnTo>
                      <a:pt x="113" y="5"/>
                    </a:lnTo>
                    <a:lnTo>
                      <a:pt x="113" y="12"/>
                    </a:lnTo>
                    <a:lnTo>
                      <a:pt x="113" y="15"/>
                    </a:lnTo>
                    <a:lnTo>
                      <a:pt x="113" y="17"/>
                    </a:lnTo>
                    <a:lnTo>
                      <a:pt x="113" y="20"/>
                    </a:lnTo>
                    <a:lnTo>
                      <a:pt x="113" y="22"/>
                    </a:lnTo>
                    <a:lnTo>
                      <a:pt x="113" y="25"/>
                    </a:lnTo>
                    <a:lnTo>
                      <a:pt x="113" y="27"/>
                    </a:lnTo>
                    <a:lnTo>
                      <a:pt x="113" y="30"/>
                    </a:lnTo>
                    <a:lnTo>
                      <a:pt x="113" y="32"/>
                    </a:lnTo>
                    <a:lnTo>
                      <a:pt x="113" y="35"/>
                    </a:lnTo>
                    <a:lnTo>
                      <a:pt x="113" y="37"/>
                    </a:lnTo>
                    <a:lnTo>
                      <a:pt x="113" y="39"/>
                    </a:lnTo>
                    <a:lnTo>
                      <a:pt x="113" y="42"/>
                    </a:lnTo>
                    <a:lnTo>
                      <a:pt x="113" y="44"/>
                    </a:lnTo>
                    <a:lnTo>
                      <a:pt x="113" y="47"/>
                    </a:lnTo>
                    <a:lnTo>
                      <a:pt x="113" y="49"/>
                    </a:lnTo>
                    <a:lnTo>
                      <a:pt x="113" y="52"/>
                    </a:lnTo>
                    <a:lnTo>
                      <a:pt x="113" y="54"/>
                    </a:lnTo>
                    <a:lnTo>
                      <a:pt x="113" y="57"/>
                    </a:lnTo>
                    <a:lnTo>
                      <a:pt x="113" y="59"/>
                    </a:lnTo>
                    <a:lnTo>
                      <a:pt x="113" y="61"/>
                    </a:lnTo>
                    <a:lnTo>
                      <a:pt x="113" y="66"/>
                    </a:lnTo>
                    <a:lnTo>
                      <a:pt x="113" y="74"/>
                    </a:lnTo>
                    <a:lnTo>
                      <a:pt x="113" y="76"/>
                    </a:lnTo>
                    <a:lnTo>
                      <a:pt x="113" y="79"/>
                    </a:lnTo>
                    <a:lnTo>
                      <a:pt x="113" y="86"/>
                    </a:lnTo>
                    <a:lnTo>
                      <a:pt x="113" y="88"/>
                    </a:lnTo>
                    <a:lnTo>
                      <a:pt x="113" y="91"/>
                    </a:lnTo>
                    <a:lnTo>
                      <a:pt x="113" y="93"/>
                    </a:lnTo>
                    <a:lnTo>
                      <a:pt x="113" y="96"/>
                    </a:lnTo>
                    <a:lnTo>
                      <a:pt x="113" y="98"/>
                    </a:lnTo>
                    <a:lnTo>
                      <a:pt x="113" y="101"/>
                    </a:lnTo>
                    <a:lnTo>
                      <a:pt x="113" y="103"/>
                    </a:lnTo>
                    <a:lnTo>
                      <a:pt x="113" y="105"/>
                    </a:lnTo>
                    <a:lnTo>
                      <a:pt x="113" y="110"/>
                    </a:lnTo>
                    <a:lnTo>
                      <a:pt x="113" y="113"/>
                    </a:lnTo>
                    <a:lnTo>
                      <a:pt x="113" y="115"/>
                    </a:lnTo>
                    <a:lnTo>
                      <a:pt x="113" y="118"/>
                    </a:lnTo>
                    <a:lnTo>
                      <a:pt x="113" y="120"/>
                    </a:lnTo>
                    <a:lnTo>
                      <a:pt x="113" y="123"/>
                    </a:lnTo>
                    <a:lnTo>
                      <a:pt x="113" y="125"/>
                    </a:lnTo>
                    <a:lnTo>
                      <a:pt x="117" y="125"/>
                    </a:lnTo>
                    <a:lnTo>
                      <a:pt x="117" y="128"/>
                    </a:lnTo>
                    <a:lnTo>
                      <a:pt x="117" y="130"/>
                    </a:lnTo>
                    <a:lnTo>
                      <a:pt x="117" y="132"/>
                    </a:lnTo>
                    <a:lnTo>
                      <a:pt x="117" y="135"/>
                    </a:lnTo>
                    <a:lnTo>
                      <a:pt x="117" y="137"/>
                    </a:lnTo>
                    <a:lnTo>
                      <a:pt x="117" y="140"/>
                    </a:lnTo>
                    <a:lnTo>
                      <a:pt x="117" y="142"/>
                    </a:lnTo>
                    <a:lnTo>
                      <a:pt x="117" y="145"/>
                    </a:lnTo>
                    <a:lnTo>
                      <a:pt x="117" y="147"/>
                    </a:lnTo>
                    <a:lnTo>
                      <a:pt x="117" y="154"/>
                    </a:lnTo>
                    <a:lnTo>
                      <a:pt x="117" y="157"/>
                    </a:lnTo>
                    <a:lnTo>
                      <a:pt x="117" y="159"/>
                    </a:lnTo>
                    <a:lnTo>
                      <a:pt x="117" y="162"/>
                    </a:lnTo>
                    <a:lnTo>
                      <a:pt x="117" y="164"/>
                    </a:lnTo>
                    <a:lnTo>
                      <a:pt x="117" y="167"/>
                    </a:lnTo>
                    <a:lnTo>
                      <a:pt x="117" y="172"/>
                    </a:lnTo>
                    <a:lnTo>
                      <a:pt x="117" y="174"/>
                    </a:lnTo>
                    <a:lnTo>
                      <a:pt x="117" y="177"/>
                    </a:lnTo>
                    <a:lnTo>
                      <a:pt x="117" y="179"/>
                    </a:lnTo>
                    <a:lnTo>
                      <a:pt x="117" y="184"/>
                    </a:lnTo>
                    <a:lnTo>
                      <a:pt x="115" y="181"/>
                    </a:lnTo>
                    <a:lnTo>
                      <a:pt x="113" y="181"/>
                    </a:lnTo>
                    <a:lnTo>
                      <a:pt x="111" y="181"/>
                    </a:lnTo>
                    <a:lnTo>
                      <a:pt x="113" y="181"/>
                    </a:lnTo>
                    <a:lnTo>
                      <a:pt x="113" y="179"/>
                    </a:lnTo>
                    <a:lnTo>
                      <a:pt x="111" y="179"/>
                    </a:lnTo>
                    <a:lnTo>
                      <a:pt x="111" y="181"/>
                    </a:lnTo>
                    <a:lnTo>
                      <a:pt x="110" y="181"/>
                    </a:lnTo>
                    <a:lnTo>
                      <a:pt x="108" y="181"/>
                    </a:lnTo>
                    <a:lnTo>
                      <a:pt x="108" y="179"/>
                    </a:lnTo>
                    <a:lnTo>
                      <a:pt x="106" y="179"/>
                    </a:lnTo>
                    <a:lnTo>
                      <a:pt x="106" y="181"/>
                    </a:lnTo>
                    <a:lnTo>
                      <a:pt x="104" y="181"/>
                    </a:lnTo>
                    <a:lnTo>
                      <a:pt x="104" y="184"/>
                    </a:lnTo>
                    <a:lnTo>
                      <a:pt x="103" y="184"/>
                    </a:lnTo>
                    <a:lnTo>
                      <a:pt x="103" y="186"/>
                    </a:lnTo>
                    <a:lnTo>
                      <a:pt x="101" y="189"/>
                    </a:lnTo>
                    <a:lnTo>
                      <a:pt x="99" y="189"/>
                    </a:lnTo>
                    <a:lnTo>
                      <a:pt x="101" y="189"/>
                    </a:lnTo>
                    <a:lnTo>
                      <a:pt x="101" y="191"/>
                    </a:lnTo>
                    <a:lnTo>
                      <a:pt x="99" y="191"/>
                    </a:lnTo>
                    <a:lnTo>
                      <a:pt x="97" y="191"/>
                    </a:lnTo>
                    <a:lnTo>
                      <a:pt x="96" y="191"/>
                    </a:lnTo>
                    <a:lnTo>
                      <a:pt x="94" y="191"/>
                    </a:lnTo>
                    <a:lnTo>
                      <a:pt x="92" y="191"/>
                    </a:lnTo>
                    <a:lnTo>
                      <a:pt x="90" y="189"/>
                    </a:lnTo>
                    <a:lnTo>
                      <a:pt x="90" y="186"/>
                    </a:lnTo>
                    <a:lnTo>
                      <a:pt x="89" y="186"/>
                    </a:lnTo>
                    <a:lnTo>
                      <a:pt x="87" y="186"/>
                    </a:lnTo>
                    <a:lnTo>
                      <a:pt x="85" y="186"/>
                    </a:lnTo>
                    <a:lnTo>
                      <a:pt x="85" y="189"/>
                    </a:lnTo>
                    <a:lnTo>
                      <a:pt x="83" y="189"/>
                    </a:lnTo>
                    <a:lnTo>
                      <a:pt x="82" y="189"/>
                    </a:lnTo>
                    <a:lnTo>
                      <a:pt x="80" y="189"/>
                    </a:lnTo>
                    <a:lnTo>
                      <a:pt x="78" y="189"/>
                    </a:lnTo>
                    <a:lnTo>
                      <a:pt x="76" y="189"/>
                    </a:lnTo>
                    <a:lnTo>
                      <a:pt x="76" y="191"/>
                    </a:lnTo>
                    <a:lnTo>
                      <a:pt x="74" y="191"/>
                    </a:lnTo>
                    <a:lnTo>
                      <a:pt x="74" y="194"/>
                    </a:lnTo>
                    <a:lnTo>
                      <a:pt x="73" y="194"/>
                    </a:lnTo>
                    <a:lnTo>
                      <a:pt x="71" y="196"/>
                    </a:lnTo>
                    <a:lnTo>
                      <a:pt x="71" y="198"/>
                    </a:lnTo>
                    <a:lnTo>
                      <a:pt x="73" y="198"/>
                    </a:lnTo>
                    <a:lnTo>
                      <a:pt x="71" y="198"/>
                    </a:lnTo>
                    <a:lnTo>
                      <a:pt x="69" y="198"/>
                    </a:lnTo>
                    <a:lnTo>
                      <a:pt x="69" y="201"/>
                    </a:lnTo>
                    <a:lnTo>
                      <a:pt x="69" y="203"/>
                    </a:lnTo>
                    <a:lnTo>
                      <a:pt x="69" y="206"/>
                    </a:lnTo>
                    <a:lnTo>
                      <a:pt x="67" y="206"/>
                    </a:lnTo>
                    <a:lnTo>
                      <a:pt x="69" y="206"/>
                    </a:lnTo>
                    <a:lnTo>
                      <a:pt x="69" y="208"/>
                    </a:lnTo>
                    <a:lnTo>
                      <a:pt x="71" y="211"/>
                    </a:lnTo>
                    <a:lnTo>
                      <a:pt x="73" y="211"/>
                    </a:lnTo>
                    <a:lnTo>
                      <a:pt x="71" y="211"/>
                    </a:lnTo>
                    <a:lnTo>
                      <a:pt x="71" y="213"/>
                    </a:lnTo>
                    <a:lnTo>
                      <a:pt x="73" y="213"/>
                    </a:lnTo>
                    <a:lnTo>
                      <a:pt x="73" y="216"/>
                    </a:lnTo>
                    <a:lnTo>
                      <a:pt x="71" y="216"/>
                    </a:lnTo>
                    <a:lnTo>
                      <a:pt x="67" y="216"/>
                    </a:lnTo>
                    <a:lnTo>
                      <a:pt x="60" y="216"/>
                    </a:lnTo>
                    <a:lnTo>
                      <a:pt x="59" y="216"/>
                    </a:lnTo>
                    <a:lnTo>
                      <a:pt x="57" y="216"/>
                    </a:lnTo>
                    <a:lnTo>
                      <a:pt x="55" y="216"/>
                    </a:lnTo>
                    <a:lnTo>
                      <a:pt x="53" y="216"/>
                    </a:lnTo>
                    <a:lnTo>
                      <a:pt x="52" y="216"/>
                    </a:lnTo>
                    <a:lnTo>
                      <a:pt x="50" y="216"/>
                    </a:lnTo>
                    <a:lnTo>
                      <a:pt x="48" y="216"/>
                    </a:lnTo>
                    <a:lnTo>
                      <a:pt x="46" y="216"/>
                    </a:lnTo>
                    <a:lnTo>
                      <a:pt x="46" y="213"/>
                    </a:lnTo>
                    <a:lnTo>
                      <a:pt x="44" y="211"/>
                    </a:lnTo>
                    <a:lnTo>
                      <a:pt x="43" y="211"/>
                    </a:lnTo>
                    <a:lnTo>
                      <a:pt x="41" y="211"/>
                    </a:lnTo>
                    <a:lnTo>
                      <a:pt x="41" y="208"/>
                    </a:lnTo>
                    <a:lnTo>
                      <a:pt x="39" y="208"/>
                    </a:lnTo>
                    <a:lnTo>
                      <a:pt x="37" y="208"/>
                    </a:lnTo>
                    <a:lnTo>
                      <a:pt x="36" y="208"/>
                    </a:lnTo>
                    <a:lnTo>
                      <a:pt x="34" y="208"/>
                    </a:lnTo>
                    <a:lnTo>
                      <a:pt x="30" y="208"/>
                    </a:lnTo>
                    <a:lnTo>
                      <a:pt x="30" y="206"/>
                    </a:lnTo>
                    <a:lnTo>
                      <a:pt x="29" y="206"/>
                    </a:lnTo>
                    <a:lnTo>
                      <a:pt x="27" y="203"/>
                    </a:lnTo>
                    <a:lnTo>
                      <a:pt x="23" y="203"/>
                    </a:lnTo>
                    <a:lnTo>
                      <a:pt x="22" y="203"/>
                    </a:lnTo>
                    <a:lnTo>
                      <a:pt x="20" y="203"/>
                    </a:lnTo>
                    <a:lnTo>
                      <a:pt x="16" y="203"/>
                    </a:lnTo>
                    <a:lnTo>
                      <a:pt x="15" y="203"/>
                    </a:lnTo>
                    <a:lnTo>
                      <a:pt x="13" y="201"/>
                    </a:lnTo>
                    <a:lnTo>
                      <a:pt x="15" y="201"/>
                    </a:lnTo>
                    <a:lnTo>
                      <a:pt x="13" y="201"/>
                    </a:lnTo>
                    <a:lnTo>
                      <a:pt x="13" y="198"/>
                    </a:lnTo>
                    <a:lnTo>
                      <a:pt x="11" y="198"/>
                    </a:lnTo>
                    <a:lnTo>
                      <a:pt x="11" y="196"/>
                    </a:lnTo>
                    <a:lnTo>
                      <a:pt x="11" y="194"/>
                    </a:lnTo>
                    <a:lnTo>
                      <a:pt x="13" y="194"/>
                    </a:lnTo>
                    <a:lnTo>
                      <a:pt x="13" y="191"/>
                    </a:lnTo>
                    <a:lnTo>
                      <a:pt x="13" y="189"/>
                    </a:lnTo>
                    <a:lnTo>
                      <a:pt x="15" y="189"/>
                    </a:lnTo>
                    <a:lnTo>
                      <a:pt x="16" y="186"/>
                    </a:lnTo>
                    <a:lnTo>
                      <a:pt x="16" y="184"/>
                    </a:lnTo>
                    <a:lnTo>
                      <a:pt x="18" y="184"/>
                    </a:lnTo>
                    <a:lnTo>
                      <a:pt x="18" y="181"/>
                    </a:lnTo>
                    <a:lnTo>
                      <a:pt x="18" y="179"/>
                    </a:lnTo>
                    <a:lnTo>
                      <a:pt x="20" y="179"/>
                    </a:lnTo>
                    <a:lnTo>
                      <a:pt x="20" y="177"/>
                    </a:lnTo>
                    <a:lnTo>
                      <a:pt x="18" y="177"/>
                    </a:lnTo>
                    <a:lnTo>
                      <a:pt x="18" y="174"/>
                    </a:lnTo>
                    <a:lnTo>
                      <a:pt x="16" y="174"/>
                    </a:lnTo>
                    <a:lnTo>
                      <a:pt x="16" y="172"/>
                    </a:lnTo>
                    <a:lnTo>
                      <a:pt x="16" y="169"/>
                    </a:lnTo>
                    <a:lnTo>
                      <a:pt x="15" y="169"/>
                    </a:lnTo>
                    <a:lnTo>
                      <a:pt x="16" y="169"/>
                    </a:lnTo>
                    <a:lnTo>
                      <a:pt x="16" y="167"/>
                    </a:lnTo>
                    <a:lnTo>
                      <a:pt x="15" y="167"/>
                    </a:lnTo>
                    <a:lnTo>
                      <a:pt x="15" y="164"/>
                    </a:lnTo>
                    <a:lnTo>
                      <a:pt x="13" y="162"/>
                    </a:lnTo>
                    <a:lnTo>
                      <a:pt x="13" y="159"/>
                    </a:lnTo>
                    <a:lnTo>
                      <a:pt x="11" y="159"/>
                    </a:lnTo>
                    <a:lnTo>
                      <a:pt x="9" y="159"/>
                    </a:lnTo>
                    <a:lnTo>
                      <a:pt x="11" y="157"/>
                    </a:lnTo>
                    <a:lnTo>
                      <a:pt x="9" y="157"/>
                    </a:lnTo>
                    <a:lnTo>
                      <a:pt x="9" y="159"/>
                    </a:lnTo>
                    <a:lnTo>
                      <a:pt x="9" y="157"/>
                    </a:lnTo>
                    <a:lnTo>
                      <a:pt x="7" y="157"/>
                    </a:lnTo>
                    <a:lnTo>
                      <a:pt x="6" y="157"/>
                    </a:lnTo>
                    <a:lnTo>
                      <a:pt x="6" y="154"/>
                    </a:lnTo>
                    <a:lnTo>
                      <a:pt x="4" y="154"/>
                    </a:lnTo>
                    <a:lnTo>
                      <a:pt x="2" y="154"/>
                    </a:lnTo>
                    <a:lnTo>
                      <a:pt x="2" y="152"/>
                    </a:lnTo>
                    <a:lnTo>
                      <a:pt x="2" y="154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2" y="152"/>
                    </a:lnTo>
                    <a:lnTo>
                      <a:pt x="0" y="152"/>
                    </a:lnTo>
                    <a:lnTo>
                      <a:pt x="0" y="150"/>
                    </a:lnTo>
                    <a:lnTo>
                      <a:pt x="2" y="150"/>
                    </a:lnTo>
                    <a:lnTo>
                      <a:pt x="2" y="147"/>
                    </a:lnTo>
                    <a:lnTo>
                      <a:pt x="4" y="147"/>
                    </a:lnTo>
                    <a:lnTo>
                      <a:pt x="4" y="145"/>
                    </a:lnTo>
                    <a:lnTo>
                      <a:pt x="2" y="145"/>
                    </a:lnTo>
                    <a:lnTo>
                      <a:pt x="2" y="142"/>
                    </a:lnTo>
                    <a:lnTo>
                      <a:pt x="4" y="142"/>
                    </a:lnTo>
                    <a:lnTo>
                      <a:pt x="2" y="142"/>
                    </a:lnTo>
                    <a:lnTo>
                      <a:pt x="0" y="140"/>
                    </a:lnTo>
                    <a:lnTo>
                      <a:pt x="2" y="140"/>
                    </a:lnTo>
                    <a:lnTo>
                      <a:pt x="2" y="137"/>
                    </a:lnTo>
                    <a:lnTo>
                      <a:pt x="4" y="137"/>
                    </a:lnTo>
                    <a:lnTo>
                      <a:pt x="4" y="135"/>
                    </a:lnTo>
                    <a:lnTo>
                      <a:pt x="6" y="135"/>
                    </a:lnTo>
                    <a:lnTo>
                      <a:pt x="7" y="135"/>
                    </a:lnTo>
                    <a:lnTo>
                      <a:pt x="7" y="132"/>
                    </a:lnTo>
                    <a:lnTo>
                      <a:pt x="9" y="132"/>
                    </a:lnTo>
                    <a:lnTo>
                      <a:pt x="9" y="135"/>
                    </a:lnTo>
                    <a:lnTo>
                      <a:pt x="11" y="135"/>
                    </a:lnTo>
                    <a:lnTo>
                      <a:pt x="11" y="132"/>
                    </a:lnTo>
                    <a:lnTo>
                      <a:pt x="11" y="135"/>
                    </a:lnTo>
                    <a:lnTo>
                      <a:pt x="11" y="132"/>
                    </a:lnTo>
                    <a:lnTo>
                      <a:pt x="13" y="132"/>
                    </a:lnTo>
                    <a:lnTo>
                      <a:pt x="15" y="132"/>
                    </a:lnTo>
                    <a:lnTo>
                      <a:pt x="15" y="130"/>
                    </a:lnTo>
                    <a:lnTo>
                      <a:pt x="16" y="130"/>
                    </a:lnTo>
                    <a:lnTo>
                      <a:pt x="16" y="128"/>
                    </a:lnTo>
                    <a:lnTo>
                      <a:pt x="16" y="130"/>
                    </a:lnTo>
                    <a:lnTo>
                      <a:pt x="18" y="130"/>
                    </a:lnTo>
                    <a:lnTo>
                      <a:pt x="18" y="128"/>
                    </a:lnTo>
                    <a:lnTo>
                      <a:pt x="20" y="128"/>
                    </a:lnTo>
                    <a:lnTo>
                      <a:pt x="20" y="125"/>
                    </a:lnTo>
                    <a:lnTo>
                      <a:pt x="18" y="125"/>
                    </a:lnTo>
                    <a:lnTo>
                      <a:pt x="20" y="125"/>
                    </a:lnTo>
                    <a:lnTo>
                      <a:pt x="18" y="125"/>
                    </a:lnTo>
                    <a:lnTo>
                      <a:pt x="20" y="125"/>
                    </a:lnTo>
                    <a:lnTo>
                      <a:pt x="22" y="125"/>
                    </a:lnTo>
                    <a:lnTo>
                      <a:pt x="22" y="123"/>
                    </a:lnTo>
                    <a:lnTo>
                      <a:pt x="22" y="115"/>
                    </a:lnTo>
                    <a:lnTo>
                      <a:pt x="22" y="113"/>
                    </a:lnTo>
                    <a:lnTo>
                      <a:pt x="22" y="110"/>
                    </a:lnTo>
                    <a:lnTo>
                      <a:pt x="22" y="108"/>
                    </a:lnTo>
                    <a:lnTo>
                      <a:pt x="22" y="105"/>
                    </a:lnTo>
                    <a:lnTo>
                      <a:pt x="22" y="96"/>
                    </a:lnTo>
                    <a:lnTo>
                      <a:pt x="22" y="93"/>
                    </a:lnTo>
                    <a:lnTo>
                      <a:pt x="22" y="86"/>
                    </a:lnTo>
                    <a:lnTo>
                      <a:pt x="22" y="84"/>
                    </a:lnTo>
                    <a:lnTo>
                      <a:pt x="22" y="81"/>
                    </a:lnTo>
                    <a:lnTo>
                      <a:pt x="22" y="79"/>
                    </a:lnTo>
                    <a:lnTo>
                      <a:pt x="22" y="76"/>
                    </a:lnTo>
                    <a:lnTo>
                      <a:pt x="22" y="74"/>
                    </a:lnTo>
                    <a:lnTo>
                      <a:pt x="22" y="71"/>
                    </a:lnTo>
                    <a:lnTo>
                      <a:pt x="22" y="69"/>
                    </a:lnTo>
                    <a:lnTo>
                      <a:pt x="22" y="64"/>
                    </a:lnTo>
                    <a:lnTo>
                      <a:pt x="22" y="61"/>
                    </a:lnTo>
                    <a:lnTo>
                      <a:pt x="22" y="59"/>
                    </a:lnTo>
                    <a:lnTo>
                      <a:pt x="22" y="57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2" y="49"/>
                    </a:lnTo>
                    <a:lnTo>
                      <a:pt x="22" y="47"/>
                    </a:lnTo>
                    <a:lnTo>
                      <a:pt x="22" y="44"/>
                    </a:lnTo>
                    <a:lnTo>
                      <a:pt x="22" y="42"/>
                    </a:lnTo>
                    <a:lnTo>
                      <a:pt x="22" y="39"/>
                    </a:lnTo>
                    <a:lnTo>
                      <a:pt x="22" y="37"/>
                    </a:lnTo>
                    <a:lnTo>
                      <a:pt x="22" y="35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2" y="25"/>
                    </a:lnTo>
                    <a:lnTo>
                      <a:pt x="22" y="22"/>
                    </a:lnTo>
                    <a:lnTo>
                      <a:pt x="22" y="20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2" y="5"/>
                    </a:lnTo>
                    <a:lnTo>
                      <a:pt x="22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19" name="Freeform 167"/>
              <p:cNvSpPr>
                <a:spLocks/>
              </p:cNvSpPr>
              <p:nvPr/>
            </p:nvSpPr>
            <p:spPr bwMode="auto">
              <a:xfrm>
                <a:off x="2474" y="3340"/>
                <a:ext cx="117" cy="216"/>
              </a:xfrm>
              <a:custGeom>
                <a:avLst/>
                <a:gdLst>
                  <a:gd name="T0" fmla="*/ 32 w 117"/>
                  <a:gd name="T1" fmla="*/ 3 h 216"/>
                  <a:gd name="T2" fmla="*/ 48 w 117"/>
                  <a:gd name="T3" fmla="*/ 3 h 216"/>
                  <a:gd name="T4" fmla="*/ 64 w 117"/>
                  <a:gd name="T5" fmla="*/ 3 h 216"/>
                  <a:gd name="T6" fmla="*/ 73 w 117"/>
                  <a:gd name="T7" fmla="*/ 3 h 216"/>
                  <a:gd name="T8" fmla="*/ 83 w 117"/>
                  <a:gd name="T9" fmla="*/ 0 h 216"/>
                  <a:gd name="T10" fmla="*/ 96 w 117"/>
                  <a:gd name="T11" fmla="*/ 0 h 216"/>
                  <a:gd name="T12" fmla="*/ 113 w 117"/>
                  <a:gd name="T13" fmla="*/ 0 h 216"/>
                  <a:gd name="T14" fmla="*/ 113 w 117"/>
                  <a:gd name="T15" fmla="*/ 17 h 216"/>
                  <a:gd name="T16" fmla="*/ 113 w 117"/>
                  <a:gd name="T17" fmla="*/ 30 h 216"/>
                  <a:gd name="T18" fmla="*/ 113 w 117"/>
                  <a:gd name="T19" fmla="*/ 42 h 216"/>
                  <a:gd name="T20" fmla="*/ 113 w 117"/>
                  <a:gd name="T21" fmla="*/ 54 h 216"/>
                  <a:gd name="T22" fmla="*/ 113 w 117"/>
                  <a:gd name="T23" fmla="*/ 74 h 216"/>
                  <a:gd name="T24" fmla="*/ 113 w 117"/>
                  <a:gd name="T25" fmla="*/ 91 h 216"/>
                  <a:gd name="T26" fmla="*/ 113 w 117"/>
                  <a:gd name="T27" fmla="*/ 103 h 216"/>
                  <a:gd name="T28" fmla="*/ 113 w 117"/>
                  <a:gd name="T29" fmla="*/ 118 h 216"/>
                  <a:gd name="T30" fmla="*/ 117 w 117"/>
                  <a:gd name="T31" fmla="*/ 128 h 216"/>
                  <a:gd name="T32" fmla="*/ 117 w 117"/>
                  <a:gd name="T33" fmla="*/ 140 h 216"/>
                  <a:gd name="T34" fmla="*/ 117 w 117"/>
                  <a:gd name="T35" fmla="*/ 157 h 216"/>
                  <a:gd name="T36" fmla="*/ 117 w 117"/>
                  <a:gd name="T37" fmla="*/ 172 h 216"/>
                  <a:gd name="T38" fmla="*/ 115 w 117"/>
                  <a:gd name="T39" fmla="*/ 181 h 216"/>
                  <a:gd name="T40" fmla="*/ 111 w 117"/>
                  <a:gd name="T41" fmla="*/ 179 h 216"/>
                  <a:gd name="T42" fmla="*/ 106 w 117"/>
                  <a:gd name="T43" fmla="*/ 179 h 216"/>
                  <a:gd name="T44" fmla="*/ 103 w 117"/>
                  <a:gd name="T45" fmla="*/ 186 h 216"/>
                  <a:gd name="T46" fmla="*/ 99 w 117"/>
                  <a:gd name="T47" fmla="*/ 191 h 216"/>
                  <a:gd name="T48" fmla="*/ 90 w 117"/>
                  <a:gd name="T49" fmla="*/ 189 h 216"/>
                  <a:gd name="T50" fmla="*/ 85 w 117"/>
                  <a:gd name="T51" fmla="*/ 189 h 216"/>
                  <a:gd name="T52" fmla="*/ 76 w 117"/>
                  <a:gd name="T53" fmla="*/ 189 h 216"/>
                  <a:gd name="T54" fmla="*/ 71 w 117"/>
                  <a:gd name="T55" fmla="*/ 196 h 216"/>
                  <a:gd name="T56" fmla="*/ 69 w 117"/>
                  <a:gd name="T57" fmla="*/ 201 h 216"/>
                  <a:gd name="T58" fmla="*/ 69 w 117"/>
                  <a:gd name="T59" fmla="*/ 208 h 216"/>
                  <a:gd name="T60" fmla="*/ 73 w 117"/>
                  <a:gd name="T61" fmla="*/ 213 h 216"/>
                  <a:gd name="T62" fmla="*/ 59 w 117"/>
                  <a:gd name="T63" fmla="*/ 216 h 216"/>
                  <a:gd name="T64" fmla="*/ 50 w 117"/>
                  <a:gd name="T65" fmla="*/ 216 h 216"/>
                  <a:gd name="T66" fmla="*/ 43 w 117"/>
                  <a:gd name="T67" fmla="*/ 211 h 216"/>
                  <a:gd name="T68" fmla="*/ 36 w 117"/>
                  <a:gd name="T69" fmla="*/ 208 h 216"/>
                  <a:gd name="T70" fmla="*/ 27 w 117"/>
                  <a:gd name="T71" fmla="*/ 203 h 216"/>
                  <a:gd name="T72" fmla="*/ 15 w 117"/>
                  <a:gd name="T73" fmla="*/ 203 h 216"/>
                  <a:gd name="T74" fmla="*/ 11 w 117"/>
                  <a:gd name="T75" fmla="*/ 198 h 216"/>
                  <a:gd name="T76" fmla="*/ 13 w 117"/>
                  <a:gd name="T77" fmla="*/ 189 h 216"/>
                  <a:gd name="T78" fmla="*/ 18 w 117"/>
                  <a:gd name="T79" fmla="*/ 181 h 216"/>
                  <a:gd name="T80" fmla="*/ 18 w 117"/>
                  <a:gd name="T81" fmla="*/ 174 h 216"/>
                  <a:gd name="T82" fmla="*/ 16 w 117"/>
                  <a:gd name="T83" fmla="*/ 169 h 216"/>
                  <a:gd name="T84" fmla="*/ 13 w 117"/>
                  <a:gd name="T85" fmla="*/ 159 h 216"/>
                  <a:gd name="T86" fmla="*/ 9 w 117"/>
                  <a:gd name="T87" fmla="*/ 159 h 216"/>
                  <a:gd name="T88" fmla="*/ 4 w 117"/>
                  <a:gd name="T89" fmla="*/ 154 h 216"/>
                  <a:gd name="T90" fmla="*/ 0 w 117"/>
                  <a:gd name="T91" fmla="*/ 152 h 216"/>
                  <a:gd name="T92" fmla="*/ 2 w 117"/>
                  <a:gd name="T93" fmla="*/ 147 h 216"/>
                  <a:gd name="T94" fmla="*/ 4 w 117"/>
                  <a:gd name="T95" fmla="*/ 142 h 216"/>
                  <a:gd name="T96" fmla="*/ 4 w 117"/>
                  <a:gd name="T97" fmla="*/ 137 h 216"/>
                  <a:gd name="T98" fmla="*/ 9 w 117"/>
                  <a:gd name="T99" fmla="*/ 132 h 216"/>
                  <a:gd name="T100" fmla="*/ 11 w 117"/>
                  <a:gd name="T101" fmla="*/ 132 h 216"/>
                  <a:gd name="T102" fmla="*/ 16 w 117"/>
                  <a:gd name="T103" fmla="*/ 128 h 216"/>
                  <a:gd name="T104" fmla="*/ 20 w 117"/>
                  <a:gd name="T105" fmla="*/ 125 h 216"/>
                  <a:gd name="T106" fmla="*/ 22 w 117"/>
                  <a:gd name="T107" fmla="*/ 125 h 216"/>
                  <a:gd name="T108" fmla="*/ 22 w 117"/>
                  <a:gd name="T109" fmla="*/ 108 h 216"/>
                  <a:gd name="T110" fmla="*/ 22 w 117"/>
                  <a:gd name="T111" fmla="*/ 84 h 216"/>
                  <a:gd name="T112" fmla="*/ 22 w 117"/>
                  <a:gd name="T113" fmla="*/ 71 h 216"/>
                  <a:gd name="T114" fmla="*/ 22 w 117"/>
                  <a:gd name="T115" fmla="*/ 57 h 216"/>
                  <a:gd name="T116" fmla="*/ 22 w 117"/>
                  <a:gd name="T117" fmla="*/ 44 h 216"/>
                  <a:gd name="T118" fmla="*/ 22 w 117"/>
                  <a:gd name="T119" fmla="*/ 32 h 216"/>
                  <a:gd name="T120" fmla="*/ 22 w 117"/>
                  <a:gd name="T121" fmla="*/ 20 h 216"/>
                  <a:gd name="T122" fmla="*/ 22 w 117"/>
                  <a:gd name="T123" fmla="*/ 5 h 21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7"/>
                  <a:gd name="T187" fmla="*/ 0 h 216"/>
                  <a:gd name="T188" fmla="*/ 117 w 117"/>
                  <a:gd name="T189" fmla="*/ 216 h 21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7" h="216">
                    <a:moveTo>
                      <a:pt x="22" y="3"/>
                    </a:moveTo>
                    <a:lnTo>
                      <a:pt x="23" y="3"/>
                    </a:lnTo>
                    <a:lnTo>
                      <a:pt x="27" y="3"/>
                    </a:lnTo>
                    <a:lnTo>
                      <a:pt x="29" y="3"/>
                    </a:lnTo>
                    <a:lnTo>
                      <a:pt x="32" y="3"/>
                    </a:lnTo>
                    <a:lnTo>
                      <a:pt x="36" y="3"/>
                    </a:lnTo>
                    <a:lnTo>
                      <a:pt x="39" y="3"/>
                    </a:lnTo>
                    <a:lnTo>
                      <a:pt x="41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52" y="3"/>
                    </a:lnTo>
                    <a:lnTo>
                      <a:pt x="53" y="3"/>
                    </a:lnTo>
                    <a:lnTo>
                      <a:pt x="57" y="3"/>
                    </a:lnTo>
                    <a:lnTo>
                      <a:pt x="60" y="3"/>
                    </a:lnTo>
                    <a:lnTo>
                      <a:pt x="64" y="3"/>
                    </a:lnTo>
                    <a:lnTo>
                      <a:pt x="66" y="3"/>
                    </a:lnTo>
                    <a:lnTo>
                      <a:pt x="67" y="3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3" y="3"/>
                    </a:lnTo>
                    <a:lnTo>
                      <a:pt x="74" y="3"/>
                    </a:lnTo>
                    <a:lnTo>
                      <a:pt x="78" y="3"/>
                    </a:lnTo>
                    <a:lnTo>
                      <a:pt x="80" y="3"/>
                    </a:lnTo>
                    <a:lnTo>
                      <a:pt x="82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6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3" y="0"/>
                    </a:lnTo>
                    <a:lnTo>
                      <a:pt x="110" y="0"/>
                    </a:lnTo>
                    <a:lnTo>
                      <a:pt x="113" y="0"/>
                    </a:lnTo>
                    <a:lnTo>
                      <a:pt x="113" y="3"/>
                    </a:lnTo>
                    <a:lnTo>
                      <a:pt x="113" y="5"/>
                    </a:lnTo>
                    <a:lnTo>
                      <a:pt x="113" y="12"/>
                    </a:lnTo>
                    <a:lnTo>
                      <a:pt x="113" y="15"/>
                    </a:lnTo>
                    <a:lnTo>
                      <a:pt x="113" y="17"/>
                    </a:lnTo>
                    <a:lnTo>
                      <a:pt x="113" y="20"/>
                    </a:lnTo>
                    <a:lnTo>
                      <a:pt x="113" y="22"/>
                    </a:lnTo>
                    <a:lnTo>
                      <a:pt x="113" y="25"/>
                    </a:lnTo>
                    <a:lnTo>
                      <a:pt x="113" y="27"/>
                    </a:lnTo>
                    <a:lnTo>
                      <a:pt x="113" y="30"/>
                    </a:lnTo>
                    <a:lnTo>
                      <a:pt x="113" y="32"/>
                    </a:lnTo>
                    <a:lnTo>
                      <a:pt x="113" y="35"/>
                    </a:lnTo>
                    <a:lnTo>
                      <a:pt x="113" y="37"/>
                    </a:lnTo>
                    <a:lnTo>
                      <a:pt x="113" y="39"/>
                    </a:lnTo>
                    <a:lnTo>
                      <a:pt x="113" y="42"/>
                    </a:lnTo>
                    <a:lnTo>
                      <a:pt x="113" y="44"/>
                    </a:lnTo>
                    <a:lnTo>
                      <a:pt x="113" y="47"/>
                    </a:lnTo>
                    <a:lnTo>
                      <a:pt x="113" y="49"/>
                    </a:lnTo>
                    <a:lnTo>
                      <a:pt x="113" y="52"/>
                    </a:lnTo>
                    <a:lnTo>
                      <a:pt x="113" y="54"/>
                    </a:lnTo>
                    <a:lnTo>
                      <a:pt x="113" y="57"/>
                    </a:lnTo>
                    <a:lnTo>
                      <a:pt x="113" y="59"/>
                    </a:lnTo>
                    <a:lnTo>
                      <a:pt x="113" y="61"/>
                    </a:lnTo>
                    <a:lnTo>
                      <a:pt x="113" y="66"/>
                    </a:lnTo>
                    <a:lnTo>
                      <a:pt x="113" y="74"/>
                    </a:lnTo>
                    <a:lnTo>
                      <a:pt x="113" y="76"/>
                    </a:lnTo>
                    <a:lnTo>
                      <a:pt x="113" y="79"/>
                    </a:lnTo>
                    <a:lnTo>
                      <a:pt x="113" y="86"/>
                    </a:lnTo>
                    <a:lnTo>
                      <a:pt x="113" y="88"/>
                    </a:lnTo>
                    <a:lnTo>
                      <a:pt x="113" y="91"/>
                    </a:lnTo>
                    <a:lnTo>
                      <a:pt x="113" y="93"/>
                    </a:lnTo>
                    <a:lnTo>
                      <a:pt x="113" y="96"/>
                    </a:lnTo>
                    <a:lnTo>
                      <a:pt x="113" y="98"/>
                    </a:lnTo>
                    <a:lnTo>
                      <a:pt x="113" y="101"/>
                    </a:lnTo>
                    <a:lnTo>
                      <a:pt x="113" y="103"/>
                    </a:lnTo>
                    <a:lnTo>
                      <a:pt x="113" y="105"/>
                    </a:lnTo>
                    <a:lnTo>
                      <a:pt x="113" y="110"/>
                    </a:lnTo>
                    <a:lnTo>
                      <a:pt x="113" y="113"/>
                    </a:lnTo>
                    <a:lnTo>
                      <a:pt x="113" y="115"/>
                    </a:lnTo>
                    <a:lnTo>
                      <a:pt x="113" y="118"/>
                    </a:lnTo>
                    <a:lnTo>
                      <a:pt x="113" y="120"/>
                    </a:lnTo>
                    <a:lnTo>
                      <a:pt x="113" y="123"/>
                    </a:lnTo>
                    <a:lnTo>
                      <a:pt x="113" y="125"/>
                    </a:lnTo>
                    <a:lnTo>
                      <a:pt x="117" y="125"/>
                    </a:lnTo>
                    <a:lnTo>
                      <a:pt x="117" y="128"/>
                    </a:lnTo>
                    <a:lnTo>
                      <a:pt x="117" y="130"/>
                    </a:lnTo>
                    <a:lnTo>
                      <a:pt x="117" y="132"/>
                    </a:lnTo>
                    <a:lnTo>
                      <a:pt x="117" y="135"/>
                    </a:lnTo>
                    <a:lnTo>
                      <a:pt x="117" y="137"/>
                    </a:lnTo>
                    <a:lnTo>
                      <a:pt x="117" y="140"/>
                    </a:lnTo>
                    <a:lnTo>
                      <a:pt x="117" y="142"/>
                    </a:lnTo>
                    <a:lnTo>
                      <a:pt x="117" y="145"/>
                    </a:lnTo>
                    <a:lnTo>
                      <a:pt x="117" y="147"/>
                    </a:lnTo>
                    <a:lnTo>
                      <a:pt x="117" y="154"/>
                    </a:lnTo>
                    <a:lnTo>
                      <a:pt x="117" y="157"/>
                    </a:lnTo>
                    <a:lnTo>
                      <a:pt x="117" y="159"/>
                    </a:lnTo>
                    <a:lnTo>
                      <a:pt x="117" y="162"/>
                    </a:lnTo>
                    <a:lnTo>
                      <a:pt x="117" y="164"/>
                    </a:lnTo>
                    <a:lnTo>
                      <a:pt x="117" y="167"/>
                    </a:lnTo>
                    <a:lnTo>
                      <a:pt x="117" y="172"/>
                    </a:lnTo>
                    <a:lnTo>
                      <a:pt x="117" y="174"/>
                    </a:lnTo>
                    <a:lnTo>
                      <a:pt x="117" y="177"/>
                    </a:lnTo>
                    <a:lnTo>
                      <a:pt x="117" y="179"/>
                    </a:lnTo>
                    <a:lnTo>
                      <a:pt x="117" y="184"/>
                    </a:lnTo>
                    <a:lnTo>
                      <a:pt x="115" y="181"/>
                    </a:lnTo>
                    <a:lnTo>
                      <a:pt x="113" y="181"/>
                    </a:lnTo>
                    <a:lnTo>
                      <a:pt x="111" y="181"/>
                    </a:lnTo>
                    <a:lnTo>
                      <a:pt x="113" y="181"/>
                    </a:lnTo>
                    <a:lnTo>
                      <a:pt x="113" y="179"/>
                    </a:lnTo>
                    <a:lnTo>
                      <a:pt x="111" y="179"/>
                    </a:lnTo>
                    <a:lnTo>
                      <a:pt x="111" y="181"/>
                    </a:lnTo>
                    <a:lnTo>
                      <a:pt x="110" y="181"/>
                    </a:lnTo>
                    <a:lnTo>
                      <a:pt x="108" y="181"/>
                    </a:lnTo>
                    <a:lnTo>
                      <a:pt x="108" y="179"/>
                    </a:lnTo>
                    <a:lnTo>
                      <a:pt x="106" y="179"/>
                    </a:lnTo>
                    <a:lnTo>
                      <a:pt x="106" y="181"/>
                    </a:lnTo>
                    <a:lnTo>
                      <a:pt x="104" y="181"/>
                    </a:lnTo>
                    <a:lnTo>
                      <a:pt x="104" y="184"/>
                    </a:lnTo>
                    <a:lnTo>
                      <a:pt x="103" y="184"/>
                    </a:lnTo>
                    <a:lnTo>
                      <a:pt x="103" y="186"/>
                    </a:lnTo>
                    <a:lnTo>
                      <a:pt x="101" y="189"/>
                    </a:lnTo>
                    <a:lnTo>
                      <a:pt x="99" y="189"/>
                    </a:lnTo>
                    <a:lnTo>
                      <a:pt x="101" y="189"/>
                    </a:lnTo>
                    <a:lnTo>
                      <a:pt x="101" y="191"/>
                    </a:lnTo>
                    <a:lnTo>
                      <a:pt x="99" y="191"/>
                    </a:lnTo>
                    <a:lnTo>
                      <a:pt x="97" y="191"/>
                    </a:lnTo>
                    <a:lnTo>
                      <a:pt x="96" y="191"/>
                    </a:lnTo>
                    <a:lnTo>
                      <a:pt x="94" y="191"/>
                    </a:lnTo>
                    <a:lnTo>
                      <a:pt x="92" y="191"/>
                    </a:lnTo>
                    <a:lnTo>
                      <a:pt x="90" y="189"/>
                    </a:lnTo>
                    <a:lnTo>
                      <a:pt x="90" y="186"/>
                    </a:lnTo>
                    <a:lnTo>
                      <a:pt x="89" y="186"/>
                    </a:lnTo>
                    <a:lnTo>
                      <a:pt x="87" y="186"/>
                    </a:lnTo>
                    <a:lnTo>
                      <a:pt x="85" y="186"/>
                    </a:lnTo>
                    <a:lnTo>
                      <a:pt x="85" y="189"/>
                    </a:lnTo>
                    <a:lnTo>
                      <a:pt x="83" y="189"/>
                    </a:lnTo>
                    <a:lnTo>
                      <a:pt x="82" y="189"/>
                    </a:lnTo>
                    <a:lnTo>
                      <a:pt x="80" y="189"/>
                    </a:lnTo>
                    <a:lnTo>
                      <a:pt x="78" y="189"/>
                    </a:lnTo>
                    <a:lnTo>
                      <a:pt x="76" y="189"/>
                    </a:lnTo>
                    <a:lnTo>
                      <a:pt x="76" y="191"/>
                    </a:lnTo>
                    <a:lnTo>
                      <a:pt x="74" y="191"/>
                    </a:lnTo>
                    <a:lnTo>
                      <a:pt x="74" y="194"/>
                    </a:lnTo>
                    <a:lnTo>
                      <a:pt x="73" y="194"/>
                    </a:lnTo>
                    <a:lnTo>
                      <a:pt x="71" y="196"/>
                    </a:lnTo>
                    <a:lnTo>
                      <a:pt x="71" y="198"/>
                    </a:lnTo>
                    <a:lnTo>
                      <a:pt x="73" y="198"/>
                    </a:lnTo>
                    <a:lnTo>
                      <a:pt x="71" y="198"/>
                    </a:lnTo>
                    <a:lnTo>
                      <a:pt x="69" y="198"/>
                    </a:lnTo>
                    <a:lnTo>
                      <a:pt x="69" y="201"/>
                    </a:lnTo>
                    <a:lnTo>
                      <a:pt x="69" y="203"/>
                    </a:lnTo>
                    <a:lnTo>
                      <a:pt x="69" y="206"/>
                    </a:lnTo>
                    <a:lnTo>
                      <a:pt x="67" y="206"/>
                    </a:lnTo>
                    <a:lnTo>
                      <a:pt x="69" y="206"/>
                    </a:lnTo>
                    <a:lnTo>
                      <a:pt x="69" y="208"/>
                    </a:lnTo>
                    <a:lnTo>
                      <a:pt x="71" y="211"/>
                    </a:lnTo>
                    <a:lnTo>
                      <a:pt x="73" y="211"/>
                    </a:lnTo>
                    <a:lnTo>
                      <a:pt x="71" y="211"/>
                    </a:lnTo>
                    <a:lnTo>
                      <a:pt x="71" y="213"/>
                    </a:lnTo>
                    <a:lnTo>
                      <a:pt x="73" y="213"/>
                    </a:lnTo>
                    <a:lnTo>
                      <a:pt x="73" y="216"/>
                    </a:lnTo>
                    <a:lnTo>
                      <a:pt x="71" y="216"/>
                    </a:lnTo>
                    <a:lnTo>
                      <a:pt x="67" y="216"/>
                    </a:lnTo>
                    <a:lnTo>
                      <a:pt x="60" y="216"/>
                    </a:lnTo>
                    <a:lnTo>
                      <a:pt x="59" y="216"/>
                    </a:lnTo>
                    <a:lnTo>
                      <a:pt x="57" y="216"/>
                    </a:lnTo>
                    <a:lnTo>
                      <a:pt x="55" y="216"/>
                    </a:lnTo>
                    <a:lnTo>
                      <a:pt x="53" y="216"/>
                    </a:lnTo>
                    <a:lnTo>
                      <a:pt x="52" y="216"/>
                    </a:lnTo>
                    <a:lnTo>
                      <a:pt x="50" y="216"/>
                    </a:lnTo>
                    <a:lnTo>
                      <a:pt x="48" y="216"/>
                    </a:lnTo>
                    <a:lnTo>
                      <a:pt x="46" y="216"/>
                    </a:lnTo>
                    <a:lnTo>
                      <a:pt x="46" y="213"/>
                    </a:lnTo>
                    <a:lnTo>
                      <a:pt x="44" y="211"/>
                    </a:lnTo>
                    <a:lnTo>
                      <a:pt x="43" y="211"/>
                    </a:lnTo>
                    <a:lnTo>
                      <a:pt x="41" y="211"/>
                    </a:lnTo>
                    <a:lnTo>
                      <a:pt x="41" y="208"/>
                    </a:lnTo>
                    <a:lnTo>
                      <a:pt x="39" y="208"/>
                    </a:lnTo>
                    <a:lnTo>
                      <a:pt x="37" y="208"/>
                    </a:lnTo>
                    <a:lnTo>
                      <a:pt x="36" y="208"/>
                    </a:lnTo>
                    <a:lnTo>
                      <a:pt x="34" y="208"/>
                    </a:lnTo>
                    <a:lnTo>
                      <a:pt x="30" y="208"/>
                    </a:lnTo>
                    <a:lnTo>
                      <a:pt x="30" y="206"/>
                    </a:lnTo>
                    <a:lnTo>
                      <a:pt x="29" y="206"/>
                    </a:lnTo>
                    <a:lnTo>
                      <a:pt x="27" y="203"/>
                    </a:lnTo>
                    <a:lnTo>
                      <a:pt x="23" y="203"/>
                    </a:lnTo>
                    <a:lnTo>
                      <a:pt x="22" y="203"/>
                    </a:lnTo>
                    <a:lnTo>
                      <a:pt x="20" y="203"/>
                    </a:lnTo>
                    <a:lnTo>
                      <a:pt x="16" y="203"/>
                    </a:lnTo>
                    <a:lnTo>
                      <a:pt x="15" y="203"/>
                    </a:lnTo>
                    <a:lnTo>
                      <a:pt x="13" y="201"/>
                    </a:lnTo>
                    <a:lnTo>
                      <a:pt x="15" y="201"/>
                    </a:lnTo>
                    <a:lnTo>
                      <a:pt x="13" y="201"/>
                    </a:lnTo>
                    <a:lnTo>
                      <a:pt x="13" y="198"/>
                    </a:lnTo>
                    <a:lnTo>
                      <a:pt x="11" y="198"/>
                    </a:lnTo>
                    <a:lnTo>
                      <a:pt x="11" y="196"/>
                    </a:lnTo>
                    <a:lnTo>
                      <a:pt x="11" y="194"/>
                    </a:lnTo>
                    <a:lnTo>
                      <a:pt x="13" y="194"/>
                    </a:lnTo>
                    <a:lnTo>
                      <a:pt x="13" y="191"/>
                    </a:lnTo>
                    <a:lnTo>
                      <a:pt x="13" y="189"/>
                    </a:lnTo>
                    <a:lnTo>
                      <a:pt x="15" y="189"/>
                    </a:lnTo>
                    <a:lnTo>
                      <a:pt x="16" y="186"/>
                    </a:lnTo>
                    <a:lnTo>
                      <a:pt x="16" y="184"/>
                    </a:lnTo>
                    <a:lnTo>
                      <a:pt x="18" y="184"/>
                    </a:lnTo>
                    <a:lnTo>
                      <a:pt x="18" y="181"/>
                    </a:lnTo>
                    <a:lnTo>
                      <a:pt x="18" y="179"/>
                    </a:lnTo>
                    <a:lnTo>
                      <a:pt x="20" y="179"/>
                    </a:lnTo>
                    <a:lnTo>
                      <a:pt x="20" y="177"/>
                    </a:lnTo>
                    <a:lnTo>
                      <a:pt x="18" y="177"/>
                    </a:lnTo>
                    <a:lnTo>
                      <a:pt x="18" y="174"/>
                    </a:lnTo>
                    <a:lnTo>
                      <a:pt x="16" y="174"/>
                    </a:lnTo>
                    <a:lnTo>
                      <a:pt x="16" y="172"/>
                    </a:lnTo>
                    <a:lnTo>
                      <a:pt x="16" y="169"/>
                    </a:lnTo>
                    <a:lnTo>
                      <a:pt x="15" y="169"/>
                    </a:lnTo>
                    <a:lnTo>
                      <a:pt x="16" y="169"/>
                    </a:lnTo>
                    <a:lnTo>
                      <a:pt x="16" y="167"/>
                    </a:lnTo>
                    <a:lnTo>
                      <a:pt x="15" y="167"/>
                    </a:lnTo>
                    <a:lnTo>
                      <a:pt x="15" y="164"/>
                    </a:lnTo>
                    <a:lnTo>
                      <a:pt x="13" y="162"/>
                    </a:lnTo>
                    <a:lnTo>
                      <a:pt x="13" y="159"/>
                    </a:lnTo>
                    <a:lnTo>
                      <a:pt x="11" y="159"/>
                    </a:lnTo>
                    <a:lnTo>
                      <a:pt x="9" y="159"/>
                    </a:lnTo>
                    <a:lnTo>
                      <a:pt x="11" y="157"/>
                    </a:lnTo>
                    <a:lnTo>
                      <a:pt x="9" y="157"/>
                    </a:lnTo>
                    <a:lnTo>
                      <a:pt x="9" y="159"/>
                    </a:lnTo>
                    <a:lnTo>
                      <a:pt x="9" y="157"/>
                    </a:lnTo>
                    <a:lnTo>
                      <a:pt x="7" y="157"/>
                    </a:lnTo>
                    <a:lnTo>
                      <a:pt x="6" y="157"/>
                    </a:lnTo>
                    <a:lnTo>
                      <a:pt x="6" y="154"/>
                    </a:lnTo>
                    <a:lnTo>
                      <a:pt x="4" y="154"/>
                    </a:lnTo>
                    <a:lnTo>
                      <a:pt x="2" y="154"/>
                    </a:lnTo>
                    <a:lnTo>
                      <a:pt x="2" y="152"/>
                    </a:lnTo>
                    <a:lnTo>
                      <a:pt x="2" y="154"/>
                    </a:lnTo>
                    <a:lnTo>
                      <a:pt x="0" y="154"/>
                    </a:lnTo>
                    <a:lnTo>
                      <a:pt x="0" y="152"/>
                    </a:lnTo>
                    <a:lnTo>
                      <a:pt x="2" y="152"/>
                    </a:lnTo>
                    <a:lnTo>
                      <a:pt x="0" y="152"/>
                    </a:lnTo>
                    <a:lnTo>
                      <a:pt x="0" y="150"/>
                    </a:lnTo>
                    <a:lnTo>
                      <a:pt x="2" y="150"/>
                    </a:lnTo>
                    <a:lnTo>
                      <a:pt x="2" y="147"/>
                    </a:lnTo>
                    <a:lnTo>
                      <a:pt x="4" y="147"/>
                    </a:lnTo>
                    <a:lnTo>
                      <a:pt x="4" y="145"/>
                    </a:lnTo>
                    <a:lnTo>
                      <a:pt x="2" y="145"/>
                    </a:lnTo>
                    <a:lnTo>
                      <a:pt x="2" y="142"/>
                    </a:lnTo>
                    <a:lnTo>
                      <a:pt x="4" y="142"/>
                    </a:lnTo>
                    <a:lnTo>
                      <a:pt x="2" y="142"/>
                    </a:lnTo>
                    <a:lnTo>
                      <a:pt x="0" y="140"/>
                    </a:lnTo>
                    <a:lnTo>
                      <a:pt x="2" y="140"/>
                    </a:lnTo>
                    <a:lnTo>
                      <a:pt x="2" y="137"/>
                    </a:lnTo>
                    <a:lnTo>
                      <a:pt x="4" y="137"/>
                    </a:lnTo>
                    <a:lnTo>
                      <a:pt x="4" y="135"/>
                    </a:lnTo>
                    <a:lnTo>
                      <a:pt x="6" y="135"/>
                    </a:lnTo>
                    <a:lnTo>
                      <a:pt x="7" y="135"/>
                    </a:lnTo>
                    <a:lnTo>
                      <a:pt x="7" y="132"/>
                    </a:lnTo>
                    <a:lnTo>
                      <a:pt x="9" y="132"/>
                    </a:lnTo>
                    <a:lnTo>
                      <a:pt x="9" y="135"/>
                    </a:lnTo>
                    <a:lnTo>
                      <a:pt x="11" y="135"/>
                    </a:lnTo>
                    <a:lnTo>
                      <a:pt x="11" y="132"/>
                    </a:lnTo>
                    <a:lnTo>
                      <a:pt x="11" y="135"/>
                    </a:lnTo>
                    <a:lnTo>
                      <a:pt x="11" y="132"/>
                    </a:lnTo>
                    <a:lnTo>
                      <a:pt x="13" y="132"/>
                    </a:lnTo>
                    <a:lnTo>
                      <a:pt x="15" y="132"/>
                    </a:lnTo>
                    <a:lnTo>
                      <a:pt x="15" y="130"/>
                    </a:lnTo>
                    <a:lnTo>
                      <a:pt x="16" y="130"/>
                    </a:lnTo>
                    <a:lnTo>
                      <a:pt x="16" y="128"/>
                    </a:lnTo>
                    <a:lnTo>
                      <a:pt x="16" y="130"/>
                    </a:lnTo>
                    <a:lnTo>
                      <a:pt x="18" y="130"/>
                    </a:lnTo>
                    <a:lnTo>
                      <a:pt x="18" y="128"/>
                    </a:lnTo>
                    <a:lnTo>
                      <a:pt x="20" y="128"/>
                    </a:lnTo>
                    <a:lnTo>
                      <a:pt x="20" y="125"/>
                    </a:lnTo>
                    <a:lnTo>
                      <a:pt x="18" y="125"/>
                    </a:lnTo>
                    <a:lnTo>
                      <a:pt x="20" y="125"/>
                    </a:lnTo>
                    <a:lnTo>
                      <a:pt x="18" y="125"/>
                    </a:lnTo>
                    <a:lnTo>
                      <a:pt x="20" y="125"/>
                    </a:lnTo>
                    <a:lnTo>
                      <a:pt x="22" y="125"/>
                    </a:lnTo>
                    <a:lnTo>
                      <a:pt x="22" y="123"/>
                    </a:lnTo>
                    <a:lnTo>
                      <a:pt x="22" y="115"/>
                    </a:lnTo>
                    <a:lnTo>
                      <a:pt x="22" y="113"/>
                    </a:lnTo>
                    <a:lnTo>
                      <a:pt x="22" y="110"/>
                    </a:lnTo>
                    <a:lnTo>
                      <a:pt x="22" y="108"/>
                    </a:lnTo>
                    <a:lnTo>
                      <a:pt x="22" y="105"/>
                    </a:lnTo>
                    <a:lnTo>
                      <a:pt x="22" y="96"/>
                    </a:lnTo>
                    <a:lnTo>
                      <a:pt x="22" y="93"/>
                    </a:lnTo>
                    <a:lnTo>
                      <a:pt x="22" y="86"/>
                    </a:lnTo>
                    <a:lnTo>
                      <a:pt x="22" y="84"/>
                    </a:lnTo>
                    <a:lnTo>
                      <a:pt x="22" y="81"/>
                    </a:lnTo>
                    <a:lnTo>
                      <a:pt x="22" y="79"/>
                    </a:lnTo>
                    <a:lnTo>
                      <a:pt x="22" y="76"/>
                    </a:lnTo>
                    <a:lnTo>
                      <a:pt x="22" y="74"/>
                    </a:lnTo>
                    <a:lnTo>
                      <a:pt x="22" y="71"/>
                    </a:lnTo>
                    <a:lnTo>
                      <a:pt x="22" y="69"/>
                    </a:lnTo>
                    <a:lnTo>
                      <a:pt x="22" y="64"/>
                    </a:lnTo>
                    <a:lnTo>
                      <a:pt x="22" y="61"/>
                    </a:lnTo>
                    <a:lnTo>
                      <a:pt x="22" y="59"/>
                    </a:lnTo>
                    <a:lnTo>
                      <a:pt x="22" y="57"/>
                    </a:lnTo>
                    <a:lnTo>
                      <a:pt x="22" y="54"/>
                    </a:lnTo>
                    <a:lnTo>
                      <a:pt x="22" y="52"/>
                    </a:lnTo>
                    <a:lnTo>
                      <a:pt x="22" y="49"/>
                    </a:lnTo>
                    <a:lnTo>
                      <a:pt x="22" y="47"/>
                    </a:lnTo>
                    <a:lnTo>
                      <a:pt x="22" y="44"/>
                    </a:lnTo>
                    <a:lnTo>
                      <a:pt x="22" y="42"/>
                    </a:lnTo>
                    <a:lnTo>
                      <a:pt x="22" y="39"/>
                    </a:lnTo>
                    <a:lnTo>
                      <a:pt x="22" y="37"/>
                    </a:lnTo>
                    <a:lnTo>
                      <a:pt x="22" y="35"/>
                    </a:lnTo>
                    <a:lnTo>
                      <a:pt x="22" y="32"/>
                    </a:lnTo>
                    <a:lnTo>
                      <a:pt x="22" y="30"/>
                    </a:lnTo>
                    <a:lnTo>
                      <a:pt x="22" y="27"/>
                    </a:lnTo>
                    <a:lnTo>
                      <a:pt x="22" y="25"/>
                    </a:lnTo>
                    <a:lnTo>
                      <a:pt x="22" y="22"/>
                    </a:lnTo>
                    <a:lnTo>
                      <a:pt x="22" y="20"/>
                    </a:lnTo>
                    <a:lnTo>
                      <a:pt x="22" y="17"/>
                    </a:lnTo>
                    <a:lnTo>
                      <a:pt x="22" y="15"/>
                    </a:lnTo>
                    <a:lnTo>
                      <a:pt x="22" y="12"/>
                    </a:lnTo>
                    <a:lnTo>
                      <a:pt x="22" y="8"/>
                    </a:lnTo>
                    <a:lnTo>
                      <a:pt x="22" y="5"/>
                    </a:lnTo>
                    <a:lnTo>
                      <a:pt x="22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0" name="Freeform 168"/>
              <p:cNvSpPr>
                <a:spLocks/>
              </p:cNvSpPr>
              <p:nvPr/>
            </p:nvSpPr>
            <p:spPr bwMode="auto">
              <a:xfrm>
                <a:off x="2587" y="3340"/>
                <a:ext cx="215" cy="186"/>
              </a:xfrm>
              <a:custGeom>
                <a:avLst/>
                <a:gdLst>
                  <a:gd name="T0" fmla="*/ 62 w 215"/>
                  <a:gd name="T1" fmla="*/ 17 h 186"/>
                  <a:gd name="T2" fmla="*/ 64 w 215"/>
                  <a:gd name="T3" fmla="*/ 32 h 186"/>
                  <a:gd name="T4" fmla="*/ 74 w 215"/>
                  <a:gd name="T5" fmla="*/ 32 h 186"/>
                  <a:gd name="T6" fmla="*/ 92 w 215"/>
                  <a:gd name="T7" fmla="*/ 35 h 186"/>
                  <a:gd name="T8" fmla="*/ 92 w 215"/>
                  <a:gd name="T9" fmla="*/ 57 h 186"/>
                  <a:gd name="T10" fmla="*/ 99 w 215"/>
                  <a:gd name="T11" fmla="*/ 64 h 186"/>
                  <a:gd name="T12" fmla="*/ 109 w 215"/>
                  <a:gd name="T13" fmla="*/ 64 h 186"/>
                  <a:gd name="T14" fmla="*/ 118 w 215"/>
                  <a:gd name="T15" fmla="*/ 64 h 186"/>
                  <a:gd name="T16" fmla="*/ 129 w 215"/>
                  <a:gd name="T17" fmla="*/ 64 h 186"/>
                  <a:gd name="T18" fmla="*/ 139 w 215"/>
                  <a:gd name="T19" fmla="*/ 64 h 186"/>
                  <a:gd name="T20" fmla="*/ 162 w 215"/>
                  <a:gd name="T21" fmla="*/ 61 h 186"/>
                  <a:gd name="T22" fmla="*/ 171 w 215"/>
                  <a:gd name="T23" fmla="*/ 61 h 186"/>
                  <a:gd name="T24" fmla="*/ 189 w 215"/>
                  <a:gd name="T25" fmla="*/ 61 h 186"/>
                  <a:gd name="T26" fmla="*/ 206 w 215"/>
                  <a:gd name="T27" fmla="*/ 61 h 186"/>
                  <a:gd name="T28" fmla="*/ 215 w 215"/>
                  <a:gd name="T29" fmla="*/ 71 h 186"/>
                  <a:gd name="T30" fmla="*/ 215 w 215"/>
                  <a:gd name="T31" fmla="*/ 88 h 186"/>
                  <a:gd name="T32" fmla="*/ 214 w 215"/>
                  <a:gd name="T33" fmla="*/ 108 h 186"/>
                  <a:gd name="T34" fmla="*/ 215 w 215"/>
                  <a:gd name="T35" fmla="*/ 123 h 186"/>
                  <a:gd name="T36" fmla="*/ 215 w 215"/>
                  <a:gd name="T37" fmla="*/ 135 h 186"/>
                  <a:gd name="T38" fmla="*/ 215 w 215"/>
                  <a:gd name="T39" fmla="*/ 147 h 186"/>
                  <a:gd name="T40" fmla="*/ 214 w 215"/>
                  <a:gd name="T41" fmla="*/ 157 h 186"/>
                  <a:gd name="T42" fmla="*/ 201 w 215"/>
                  <a:gd name="T43" fmla="*/ 154 h 186"/>
                  <a:gd name="T44" fmla="*/ 192 w 215"/>
                  <a:gd name="T45" fmla="*/ 154 h 186"/>
                  <a:gd name="T46" fmla="*/ 182 w 215"/>
                  <a:gd name="T47" fmla="*/ 154 h 186"/>
                  <a:gd name="T48" fmla="*/ 171 w 215"/>
                  <a:gd name="T49" fmla="*/ 154 h 186"/>
                  <a:gd name="T50" fmla="*/ 162 w 215"/>
                  <a:gd name="T51" fmla="*/ 154 h 186"/>
                  <a:gd name="T52" fmla="*/ 150 w 215"/>
                  <a:gd name="T53" fmla="*/ 154 h 186"/>
                  <a:gd name="T54" fmla="*/ 139 w 215"/>
                  <a:gd name="T55" fmla="*/ 154 h 186"/>
                  <a:gd name="T56" fmla="*/ 120 w 215"/>
                  <a:gd name="T57" fmla="*/ 154 h 186"/>
                  <a:gd name="T58" fmla="*/ 106 w 215"/>
                  <a:gd name="T59" fmla="*/ 154 h 186"/>
                  <a:gd name="T60" fmla="*/ 94 w 215"/>
                  <a:gd name="T61" fmla="*/ 154 h 186"/>
                  <a:gd name="T62" fmla="*/ 78 w 215"/>
                  <a:gd name="T63" fmla="*/ 154 h 186"/>
                  <a:gd name="T64" fmla="*/ 66 w 215"/>
                  <a:gd name="T65" fmla="*/ 154 h 186"/>
                  <a:gd name="T66" fmla="*/ 60 w 215"/>
                  <a:gd name="T67" fmla="*/ 159 h 186"/>
                  <a:gd name="T68" fmla="*/ 53 w 215"/>
                  <a:gd name="T69" fmla="*/ 162 h 186"/>
                  <a:gd name="T70" fmla="*/ 50 w 215"/>
                  <a:gd name="T71" fmla="*/ 164 h 186"/>
                  <a:gd name="T72" fmla="*/ 48 w 215"/>
                  <a:gd name="T73" fmla="*/ 169 h 186"/>
                  <a:gd name="T74" fmla="*/ 43 w 215"/>
                  <a:gd name="T75" fmla="*/ 186 h 186"/>
                  <a:gd name="T76" fmla="*/ 30 w 215"/>
                  <a:gd name="T77" fmla="*/ 186 h 186"/>
                  <a:gd name="T78" fmla="*/ 20 w 215"/>
                  <a:gd name="T79" fmla="*/ 186 h 186"/>
                  <a:gd name="T80" fmla="*/ 11 w 215"/>
                  <a:gd name="T81" fmla="*/ 186 h 186"/>
                  <a:gd name="T82" fmla="*/ 4 w 215"/>
                  <a:gd name="T83" fmla="*/ 179 h 186"/>
                  <a:gd name="T84" fmla="*/ 4 w 215"/>
                  <a:gd name="T85" fmla="*/ 164 h 186"/>
                  <a:gd name="T86" fmla="*/ 4 w 215"/>
                  <a:gd name="T87" fmla="*/ 147 h 186"/>
                  <a:gd name="T88" fmla="*/ 4 w 215"/>
                  <a:gd name="T89" fmla="*/ 135 h 186"/>
                  <a:gd name="T90" fmla="*/ 0 w 215"/>
                  <a:gd name="T91" fmla="*/ 125 h 186"/>
                  <a:gd name="T92" fmla="*/ 0 w 215"/>
                  <a:gd name="T93" fmla="*/ 113 h 186"/>
                  <a:gd name="T94" fmla="*/ 0 w 215"/>
                  <a:gd name="T95" fmla="*/ 98 h 186"/>
                  <a:gd name="T96" fmla="*/ 0 w 215"/>
                  <a:gd name="T97" fmla="*/ 86 h 186"/>
                  <a:gd name="T98" fmla="*/ 0 w 215"/>
                  <a:gd name="T99" fmla="*/ 61 h 186"/>
                  <a:gd name="T100" fmla="*/ 0 w 215"/>
                  <a:gd name="T101" fmla="*/ 49 h 186"/>
                  <a:gd name="T102" fmla="*/ 0 w 215"/>
                  <a:gd name="T103" fmla="*/ 37 h 186"/>
                  <a:gd name="T104" fmla="*/ 0 w 215"/>
                  <a:gd name="T105" fmla="*/ 25 h 186"/>
                  <a:gd name="T106" fmla="*/ 0 w 215"/>
                  <a:gd name="T107" fmla="*/ 12 h 186"/>
                  <a:gd name="T108" fmla="*/ 6 w 215"/>
                  <a:gd name="T109" fmla="*/ 0 h 186"/>
                  <a:gd name="T110" fmla="*/ 16 w 215"/>
                  <a:gd name="T111" fmla="*/ 3 h 186"/>
                  <a:gd name="T112" fmla="*/ 27 w 215"/>
                  <a:gd name="T113" fmla="*/ 3 h 186"/>
                  <a:gd name="T114" fmla="*/ 37 w 215"/>
                  <a:gd name="T115" fmla="*/ 3 h 186"/>
                  <a:gd name="T116" fmla="*/ 44 w 215"/>
                  <a:gd name="T117" fmla="*/ 3 h 186"/>
                  <a:gd name="T118" fmla="*/ 53 w 215"/>
                  <a:gd name="T119" fmla="*/ 3 h 18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15"/>
                  <a:gd name="T181" fmla="*/ 0 h 186"/>
                  <a:gd name="T182" fmla="*/ 215 w 215"/>
                  <a:gd name="T183" fmla="*/ 186 h 18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15" h="186">
                    <a:moveTo>
                      <a:pt x="62" y="3"/>
                    </a:moveTo>
                    <a:lnTo>
                      <a:pt x="62" y="10"/>
                    </a:lnTo>
                    <a:lnTo>
                      <a:pt x="62" y="12"/>
                    </a:lnTo>
                    <a:lnTo>
                      <a:pt x="62" y="15"/>
                    </a:lnTo>
                    <a:lnTo>
                      <a:pt x="62" y="17"/>
                    </a:lnTo>
                    <a:lnTo>
                      <a:pt x="62" y="20"/>
                    </a:lnTo>
                    <a:lnTo>
                      <a:pt x="62" y="22"/>
                    </a:lnTo>
                    <a:lnTo>
                      <a:pt x="62" y="25"/>
                    </a:lnTo>
                    <a:lnTo>
                      <a:pt x="62" y="32"/>
                    </a:lnTo>
                    <a:lnTo>
                      <a:pt x="64" y="32"/>
                    </a:lnTo>
                    <a:lnTo>
                      <a:pt x="66" y="32"/>
                    </a:lnTo>
                    <a:lnTo>
                      <a:pt x="69" y="32"/>
                    </a:lnTo>
                    <a:lnTo>
                      <a:pt x="71" y="32"/>
                    </a:lnTo>
                    <a:lnTo>
                      <a:pt x="73" y="32"/>
                    </a:lnTo>
                    <a:lnTo>
                      <a:pt x="74" y="32"/>
                    </a:lnTo>
                    <a:lnTo>
                      <a:pt x="76" y="32"/>
                    </a:lnTo>
                    <a:lnTo>
                      <a:pt x="81" y="32"/>
                    </a:lnTo>
                    <a:lnTo>
                      <a:pt x="90" y="32"/>
                    </a:lnTo>
                    <a:lnTo>
                      <a:pt x="92" y="32"/>
                    </a:lnTo>
                    <a:lnTo>
                      <a:pt x="92" y="35"/>
                    </a:lnTo>
                    <a:lnTo>
                      <a:pt x="92" y="44"/>
                    </a:lnTo>
                    <a:lnTo>
                      <a:pt x="92" y="49"/>
                    </a:lnTo>
                    <a:lnTo>
                      <a:pt x="92" y="52"/>
                    </a:lnTo>
                    <a:lnTo>
                      <a:pt x="92" y="54"/>
                    </a:lnTo>
                    <a:lnTo>
                      <a:pt x="92" y="57"/>
                    </a:lnTo>
                    <a:lnTo>
                      <a:pt x="92" y="61"/>
                    </a:lnTo>
                    <a:lnTo>
                      <a:pt x="94" y="61"/>
                    </a:lnTo>
                    <a:lnTo>
                      <a:pt x="95" y="61"/>
                    </a:lnTo>
                    <a:lnTo>
                      <a:pt x="97" y="61"/>
                    </a:lnTo>
                    <a:lnTo>
                      <a:pt x="99" y="64"/>
                    </a:lnTo>
                    <a:lnTo>
                      <a:pt x="101" y="64"/>
                    </a:lnTo>
                    <a:lnTo>
                      <a:pt x="102" y="64"/>
                    </a:lnTo>
                    <a:lnTo>
                      <a:pt x="104" y="64"/>
                    </a:lnTo>
                    <a:lnTo>
                      <a:pt x="108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3" y="64"/>
                    </a:lnTo>
                    <a:lnTo>
                      <a:pt x="115" y="64"/>
                    </a:lnTo>
                    <a:lnTo>
                      <a:pt x="117" y="64"/>
                    </a:lnTo>
                    <a:lnTo>
                      <a:pt x="118" y="64"/>
                    </a:lnTo>
                    <a:lnTo>
                      <a:pt x="122" y="64"/>
                    </a:lnTo>
                    <a:lnTo>
                      <a:pt x="124" y="64"/>
                    </a:lnTo>
                    <a:lnTo>
                      <a:pt x="125" y="64"/>
                    </a:lnTo>
                    <a:lnTo>
                      <a:pt x="127" y="64"/>
                    </a:lnTo>
                    <a:lnTo>
                      <a:pt x="129" y="64"/>
                    </a:lnTo>
                    <a:lnTo>
                      <a:pt x="131" y="64"/>
                    </a:lnTo>
                    <a:lnTo>
                      <a:pt x="132" y="64"/>
                    </a:lnTo>
                    <a:lnTo>
                      <a:pt x="136" y="64"/>
                    </a:lnTo>
                    <a:lnTo>
                      <a:pt x="138" y="64"/>
                    </a:lnTo>
                    <a:lnTo>
                      <a:pt x="139" y="64"/>
                    </a:lnTo>
                    <a:lnTo>
                      <a:pt x="143" y="64"/>
                    </a:lnTo>
                    <a:lnTo>
                      <a:pt x="145" y="64"/>
                    </a:lnTo>
                    <a:lnTo>
                      <a:pt x="154" y="64"/>
                    </a:lnTo>
                    <a:lnTo>
                      <a:pt x="159" y="64"/>
                    </a:lnTo>
                    <a:lnTo>
                      <a:pt x="162" y="61"/>
                    </a:lnTo>
                    <a:lnTo>
                      <a:pt x="164" y="61"/>
                    </a:lnTo>
                    <a:lnTo>
                      <a:pt x="166" y="61"/>
                    </a:lnTo>
                    <a:lnTo>
                      <a:pt x="168" y="61"/>
                    </a:lnTo>
                    <a:lnTo>
                      <a:pt x="169" y="61"/>
                    </a:lnTo>
                    <a:lnTo>
                      <a:pt x="171" y="61"/>
                    </a:lnTo>
                    <a:lnTo>
                      <a:pt x="173" y="61"/>
                    </a:lnTo>
                    <a:lnTo>
                      <a:pt x="178" y="61"/>
                    </a:lnTo>
                    <a:lnTo>
                      <a:pt x="180" y="61"/>
                    </a:lnTo>
                    <a:lnTo>
                      <a:pt x="184" y="61"/>
                    </a:lnTo>
                    <a:lnTo>
                      <a:pt x="189" y="61"/>
                    </a:lnTo>
                    <a:lnTo>
                      <a:pt x="194" y="61"/>
                    </a:lnTo>
                    <a:lnTo>
                      <a:pt x="199" y="61"/>
                    </a:lnTo>
                    <a:lnTo>
                      <a:pt x="203" y="61"/>
                    </a:lnTo>
                    <a:lnTo>
                      <a:pt x="205" y="61"/>
                    </a:lnTo>
                    <a:lnTo>
                      <a:pt x="206" y="61"/>
                    </a:lnTo>
                    <a:lnTo>
                      <a:pt x="210" y="61"/>
                    </a:lnTo>
                    <a:lnTo>
                      <a:pt x="212" y="61"/>
                    </a:lnTo>
                    <a:lnTo>
                      <a:pt x="215" y="61"/>
                    </a:lnTo>
                    <a:lnTo>
                      <a:pt x="215" y="66"/>
                    </a:lnTo>
                    <a:lnTo>
                      <a:pt x="215" y="71"/>
                    </a:lnTo>
                    <a:lnTo>
                      <a:pt x="215" y="76"/>
                    </a:lnTo>
                    <a:lnTo>
                      <a:pt x="215" y="79"/>
                    </a:lnTo>
                    <a:lnTo>
                      <a:pt x="215" y="84"/>
                    </a:lnTo>
                    <a:lnTo>
                      <a:pt x="215" y="86"/>
                    </a:lnTo>
                    <a:lnTo>
                      <a:pt x="215" y="88"/>
                    </a:lnTo>
                    <a:lnTo>
                      <a:pt x="215" y="93"/>
                    </a:lnTo>
                    <a:lnTo>
                      <a:pt x="215" y="98"/>
                    </a:lnTo>
                    <a:lnTo>
                      <a:pt x="215" y="101"/>
                    </a:lnTo>
                    <a:lnTo>
                      <a:pt x="215" y="103"/>
                    </a:lnTo>
                    <a:lnTo>
                      <a:pt x="214" y="108"/>
                    </a:lnTo>
                    <a:lnTo>
                      <a:pt x="214" y="113"/>
                    </a:lnTo>
                    <a:lnTo>
                      <a:pt x="214" y="118"/>
                    </a:lnTo>
                    <a:lnTo>
                      <a:pt x="214" y="120"/>
                    </a:lnTo>
                    <a:lnTo>
                      <a:pt x="214" y="123"/>
                    </a:lnTo>
                    <a:lnTo>
                      <a:pt x="215" y="123"/>
                    </a:lnTo>
                    <a:lnTo>
                      <a:pt x="215" y="125"/>
                    </a:lnTo>
                    <a:lnTo>
                      <a:pt x="215" y="128"/>
                    </a:lnTo>
                    <a:lnTo>
                      <a:pt x="215" y="130"/>
                    </a:lnTo>
                    <a:lnTo>
                      <a:pt x="215" y="132"/>
                    </a:lnTo>
                    <a:lnTo>
                      <a:pt x="215" y="135"/>
                    </a:lnTo>
                    <a:lnTo>
                      <a:pt x="215" y="137"/>
                    </a:lnTo>
                    <a:lnTo>
                      <a:pt x="215" y="140"/>
                    </a:lnTo>
                    <a:lnTo>
                      <a:pt x="215" y="142"/>
                    </a:lnTo>
                    <a:lnTo>
                      <a:pt x="215" y="145"/>
                    </a:lnTo>
                    <a:lnTo>
                      <a:pt x="215" y="147"/>
                    </a:lnTo>
                    <a:lnTo>
                      <a:pt x="215" y="150"/>
                    </a:lnTo>
                    <a:lnTo>
                      <a:pt x="215" y="152"/>
                    </a:lnTo>
                    <a:lnTo>
                      <a:pt x="215" y="154"/>
                    </a:lnTo>
                    <a:lnTo>
                      <a:pt x="215" y="157"/>
                    </a:lnTo>
                    <a:lnTo>
                      <a:pt x="214" y="157"/>
                    </a:lnTo>
                    <a:lnTo>
                      <a:pt x="212" y="157"/>
                    </a:lnTo>
                    <a:lnTo>
                      <a:pt x="210" y="157"/>
                    </a:lnTo>
                    <a:lnTo>
                      <a:pt x="208" y="157"/>
                    </a:lnTo>
                    <a:lnTo>
                      <a:pt x="205" y="157"/>
                    </a:lnTo>
                    <a:lnTo>
                      <a:pt x="201" y="154"/>
                    </a:lnTo>
                    <a:lnTo>
                      <a:pt x="199" y="154"/>
                    </a:lnTo>
                    <a:lnTo>
                      <a:pt x="198" y="154"/>
                    </a:lnTo>
                    <a:lnTo>
                      <a:pt x="196" y="154"/>
                    </a:lnTo>
                    <a:lnTo>
                      <a:pt x="194" y="154"/>
                    </a:lnTo>
                    <a:lnTo>
                      <a:pt x="192" y="154"/>
                    </a:lnTo>
                    <a:lnTo>
                      <a:pt x="191" y="154"/>
                    </a:lnTo>
                    <a:lnTo>
                      <a:pt x="189" y="154"/>
                    </a:lnTo>
                    <a:lnTo>
                      <a:pt x="187" y="154"/>
                    </a:lnTo>
                    <a:lnTo>
                      <a:pt x="185" y="154"/>
                    </a:lnTo>
                    <a:lnTo>
                      <a:pt x="182" y="154"/>
                    </a:lnTo>
                    <a:lnTo>
                      <a:pt x="180" y="154"/>
                    </a:lnTo>
                    <a:lnTo>
                      <a:pt x="178" y="154"/>
                    </a:lnTo>
                    <a:lnTo>
                      <a:pt x="176" y="154"/>
                    </a:lnTo>
                    <a:lnTo>
                      <a:pt x="175" y="154"/>
                    </a:lnTo>
                    <a:lnTo>
                      <a:pt x="171" y="154"/>
                    </a:lnTo>
                    <a:lnTo>
                      <a:pt x="169" y="154"/>
                    </a:lnTo>
                    <a:lnTo>
                      <a:pt x="168" y="154"/>
                    </a:lnTo>
                    <a:lnTo>
                      <a:pt x="166" y="154"/>
                    </a:lnTo>
                    <a:lnTo>
                      <a:pt x="164" y="154"/>
                    </a:lnTo>
                    <a:lnTo>
                      <a:pt x="162" y="154"/>
                    </a:lnTo>
                    <a:lnTo>
                      <a:pt x="161" y="154"/>
                    </a:lnTo>
                    <a:lnTo>
                      <a:pt x="157" y="154"/>
                    </a:lnTo>
                    <a:lnTo>
                      <a:pt x="155" y="154"/>
                    </a:lnTo>
                    <a:lnTo>
                      <a:pt x="154" y="154"/>
                    </a:lnTo>
                    <a:lnTo>
                      <a:pt x="150" y="154"/>
                    </a:lnTo>
                    <a:lnTo>
                      <a:pt x="148" y="154"/>
                    </a:lnTo>
                    <a:lnTo>
                      <a:pt x="147" y="154"/>
                    </a:lnTo>
                    <a:lnTo>
                      <a:pt x="145" y="154"/>
                    </a:lnTo>
                    <a:lnTo>
                      <a:pt x="143" y="154"/>
                    </a:lnTo>
                    <a:lnTo>
                      <a:pt x="139" y="154"/>
                    </a:lnTo>
                    <a:lnTo>
                      <a:pt x="136" y="154"/>
                    </a:lnTo>
                    <a:lnTo>
                      <a:pt x="132" y="154"/>
                    </a:lnTo>
                    <a:lnTo>
                      <a:pt x="127" y="154"/>
                    </a:lnTo>
                    <a:lnTo>
                      <a:pt x="125" y="154"/>
                    </a:lnTo>
                    <a:lnTo>
                      <a:pt x="120" y="154"/>
                    </a:lnTo>
                    <a:lnTo>
                      <a:pt x="118" y="154"/>
                    </a:lnTo>
                    <a:lnTo>
                      <a:pt x="115" y="154"/>
                    </a:lnTo>
                    <a:lnTo>
                      <a:pt x="113" y="154"/>
                    </a:lnTo>
                    <a:lnTo>
                      <a:pt x="111" y="154"/>
                    </a:lnTo>
                    <a:lnTo>
                      <a:pt x="106" y="154"/>
                    </a:lnTo>
                    <a:lnTo>
                      <a:pt x="104" y="154"/>
                    </a:lnTo>
                    <a:lnTo>
                      <a:pt x="101" y="154"/>
                    </a:lnTo>
                    <a:lnTo>
                      <a:pt x="99" y="154"/>
                    </a:lnTo>
                    <a:lnTo>
                      <a:pt x="97" y="154"/>
                    </a:lnTo>
                    <a:lnTo>
                      <a:pt x="94" y="154"/>
                    </a:lnTo>
                    <a:lnTo>
                      <a:pt x="92" y="154"/>
                    </a:lnTo>
                    <a:lnTo>
                      <a:pt x="90" y="154"/>
                    </a:lnTo>
                    <a:lnTo>
                      <a:pt x="88" y="154"/>
                    </a:lnTo>
                    <a:lnTo>
                      <a:pt x="85" y="154"/>
                    </a:lnTo>
                    <a:lnTo>
                      <a:pt x="78" y="154"/>
                    </a:lnTo>
                    <a:lnTo>
                      <a:pt x="74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7" y="154"/>
                    </a:lnTo>
                    <a:lnTo>
                      <a:pt x="66" y="154"/>
                    </a:lnTo>
                    <a:lnTo>
                      <a:pt x="66" y="157"/>
                    </a:lnTo>
                    <a:lnTo>
                      <a:pt x="64" y="157"/>
                    </a:lnTo>
                    <a:lnTo>
                      <a:pt x="62" y="157"/>
                    </a:lnTo>
                    <a:lnTo>
                      <a:pt x="62" y="159"/>
                    </a:lnTo>
                    <a:lnTo>
                      <a:pt x="60" y="159"/>
                    </a:lnTo>
                    <a:lnTo>
                      <a:pt x="58" y="159"/>
                    </a:lnTo>
                    <a:lnTo>
                      <a:pt x="57" y="159"/>
                    </a:lnTo>
                    <a:lnTo>
                      <a:pt x="55" y="159"/>
                    </a:lnTo>
                    <a:lnTo>
                      <a:pt x="55" y="162"/>
                    </a:lnTo>
                    <a:lnTo>
                      <a:pt x="53" y="162"/>
                    </a:lnTo>
                    <a:lnTo>
                      <a:pt x="51" y="162"/>
                    </a:lnTo>
                    <a:lnTo>
                      <a:pt x="51" y="164"/>
                    </a:lnTo>
                    <a:lnTo>
                      <a:pt x="51" y="162"/>
                    </a:lnTo>
                    <a:lnTo>
                      <a:pt x="50" y="162"/>
                    </a:lnTo>
                    <a:lnTo>
                      <a:pt x="50" y="164"/>
                    </a:lnTo>
                    <a:lnTo>
                      <a:pt x="50" y="167"/>
                    </a:lnTo>
                    <a:lnTo>
                      <a:pt x="48" y="167"/>
                    </a:lnTo>
                    <a:lnTo>
                      <a:pt x="48" y="164"/>
                    </a:lnTo>
                    <a:lnTo>
                      <a:pt x="48" y="167"/>
                    </a:lnTo>
                    <a:lnTo>
                      <a:pt x="48" y="169"/>
                    </a:lnTo>
                    <a:lnTo>
                      <a:pt x="48" y="177"/>
                    </a:lnTo>
                    <a:lnTo>
                      <a:pt x="48" y="179"/>
                    </a:lnTo>
                    <a:lnTo>
                      <a:pt x="48" y="181"/>
                    </a:lnTo>
                    <a:lnTo>
                      <a:pt x="48" y="186"/>
                    </a:lnTo>
                    <a:lnTo>
                      <a:pt x="43" y="186"/>
                    </a:lnTo>
                    <a:lnTo>
                      <a:pt x="41" y="186"/>
                    </a:lnTo>
                    <a:lnTo>
                      <a:pt x="39" y="186"/>
                    </a:lnTo>
                    <a:lnTo>
                      <a:pt x="36" y="186"/>
                    </a:lnTo>
                    <a:lnTo>
                      <a:pt x="32" y="186"/>
                    </a:lnTo>
                    <a:lnTo>
                      <a:pt x="30" y="186"/>
                    </a:lnTo>
                    <a:lnTo>
                      <a:pt x="28" y="186"/>
                    </a:lnTo>
                    <a:lnTo>
                      <a:pt x="27" y="186"/>
                    </a:lnTo>
                    <a:lnTo>
                      <a:pt x="25" y="186"/>
                    </a:lnTo>
                    <a:lnTo>
                      <a:pt x="21" y="186"/>
                    </a:lnTo>
                    <a:lnTo>
                      <a:pt x="20" y="186"/>
                    </a:lnTo>
                    <a:lnTo>
                      <a:pt x="18" y="186"/>
                    </a:lnTo>
                    <a:lnTo>
                      <a:pt x="16" y="186"/>
                    </a:lnTo>
                    <a:lnTo>
                      <a:pt x="14" y="186"/>
                    </a:lnTo>
                    <a:lnTo>
                      <a:pt x="13" y="186"/>
                    </a:lnTo>
                    <a:lnTo>
                      <a:pt x="11" y="186"/>
                    </a:lnTo>
                    <a:lnTo>
                      <a:pt x="9" y="186"/>
                    </a:lnTo>
                    <a:lnTo>
                      <a:pt x="6" y="186"/>
                    </a:lnTo>
                    <a:lnTo>
                      <a:pt x="4" y="186"/>
                    </a:lnTo>
                    <a:lnTo>
                      <a:pt x="4" y="184"/>
                    </a:lnTo>
                    <a:lnTo>
                      <a:pt x="4" y="179"/>
                    </a:lnTo>
                    <a:lnTo>
                      <a:pt x="4" y="177"/>
                    </a:lnTo>
                    <a:lnTo>
                      <a:pt x="4" y="174"/>
                    </a:lnTo>
                    <a:lnTo>
                      <a:pt x="4" y="172"/>
                    </a:lnTo>
                    <a:lnTo>
                      <a:pt x="4" y="167"/>
                    </a:lnTo>
                    <a:lnTo>
                      <a:pt x="4" y="164"/>
                    </a:lnTo>
                    <a:lnTo>
                      <a:pt x="4" y="162"/>
                    </a:lnTo>
                    <a:lnTo>
                      <a:pt x="4" y="159"/>
                    </a:lnTo>
                    <a:lnTo>
                      <a:pt x="4" y="157"/>
                    </a:lnTo>
                    <a:lnTo>
                      <a:pt x="4" y="154"/>
                    </a:lnTo>
                    <a:lnTo>
                      <a:pt x="4" y="147"/>
                    </a:lnTo>
                    <a:lnTo>
                      <a:pt x="4" y="145"/>
                    </a:lnTo>
                    <a:lnTo>
                      <a:pt x="4" y="142"/>
                    </a:lnTo>
                    <a:lnTo>
                      <a:pt x="4" y="140"/>
                    </a:lnTo>
                    <a:lnTo>
                      <a:pt x="4" y="137"/>
                    </a:lnTo>
                    <a:lnTo>
                      <a:pt x="4" y="135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4" y="128"/>
                    </a:lnTo>
                    <a:lnTo>
                      <a:pt x="4" y="125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20" y="3"/>
                    </a:lnTo>
                    <a:lnTo>
                      <a:pt x="23" y="3"/>
                    </a:lnTo>
                    <a:lnTo>
                      <a:pt x="25" y="3"/>
                    </a:lnTo>
                    <a:lnTo>
                      <a:pt x="27" y="3"/>
                    </a:lnTo>
                    <a:lnTo>
                      <a:pt x="30" y="3"/>
                    </a:lnTo>
                    <a:lnTo>
                      <a:pt x="30" y="0"/>
                    </a:lnTo>
                    <a:lnTo>
                      <a:pt x="34" y="3"/>
                    </a:lnTo>
                    <a:lnTo>
                      <a:pt x="36" y="3"/>
                    </a:lnTo>
                    <a:lnTo>
                      <a:pt x="37" y="3"/>
                    </a:lnTo>
                    <a:lnTo>
                      <a:pt x="39" y="0"/>
                    </a:lnTo>
                    <a:lnTo>
                      <a:pt x="41" y="3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4" y="3"/>
                    </a:lnTo>
                    <a:lnTo>
                      <a:pt x="46" y="3"/>
                    </a:lnTo>
                    <a:lnTo>
                      <a:pt x="48" y="3"/>
                    </a:lnTo>
                    <a:lnTo>
                      <a:pt x="50" y="3"/>
                    </a:lnTo>
                    <a:lnTo>
                      <a:pt x="51" y="0"/>
                    </a:lnTo>
                    <a:lnTo>
                      <a:pt x="53" y="3"/>
                    </a:lnTo>
                    <a:lnTo>
                      <a:pt x="53" y="0"/>
                    </a:lnTo>
                    <a:lnTo>
                      <a:pt x="57" y="3"/>
                    </a:lnTo>
                    <a:lnTo>
                      <a:pt x="58" y="3"/>
                    </a:lnTo>
                    <a:lnTo>
                      <a:pt x="62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1" name="Freeform 169"/>
              <p:cNvSpPr>
                <a:spLocks/>
              </p:cNvSpPr>
              <p:nvPr/>
            </p:nvSpPr>
            <p:spPr bwMode="auto">
              <a:xfrm>
                <a:off x="2587" y="3340"/>
                <a:ext cx="215" cy="186"/>
              </a:xfrm>
              <a:custGeom>
                <a:avLst/>
                <a:gdLst>
                  <a:gd name="T0" fmla="*/ 62 w 215"/>
                  <a:gd name="T1" fmla="*/ 17 h 186"/>
                  <a:gd name="T2" fmla="*/ 64 w 215"/>
                  <a:gd name="T3" fmla="*/ 32 h 186"/>
                  <a:gd name="T4" fmla="*/ 74 w 215"/>
                  <a:gd name="T5" fmla="*/ 32 h 186"/>
                  <a:gd name="T6" fmla="*/ 92 w 215"/>
                  <a:gd name="T7" fmla="*/ 35 h 186"/>
                  <a:gd name="T8" fmla="*/ 92 w 215"/>
                  <a:gd name="T9" fmla="*/ 57 h 186"/>
                  <a:gd name="T10" fmla="*/ 99 w 215"/>
                  <a:gd name="T11" fmla="*/ 64 h 186"/>
                  <a:gd name="T12" fmla="*/ 109 w 215"/>
                  <a:gd name="T13" fmla="*/ 64 h 186"/>
                  <a:gd name="T14" fmla="*/ 118 w 215"/>
                  <a:gd name="T15" fmla="*/ 64 h 186"/>
                  <a:gd name="T16" fmla="*/ 129 w 215"/>
                  <a:gd name="T17" fmla="*/ 64 h 186"/>
                  <a:gd name="T18" fmla="*/ 139 w 215"/>
                  <a:gd name="T19" fmla="*/ 64 h 186"/>
                  <a:gd name="T20" fmla="*/ 162 w 215"/>
                  <a:gd name="T21" fmla="*/ 61 h 186"/>
                  <a:gd name="T22" fmla="*/ 171 w 215"/>
                  <a:gd name="T23" fmla="*/ 61 h 186"/>
                  <a:gd name="T24" fmla="*/ 189 w 215"/>
                  <a:gd name="T25" fmla="*/ 61 h 186"/>
                  <a:gd name="T26" fmla="*/ 206 w 215"/>
                  <a:gd name="T27" fmla="*/ 61 h 186"/>
                  <a:gd name="T28" fmla="*/ 215 w 215"/>
                  <a:gd name="T29" fmla="*/ 71 h 186"/>
                  <a:gd name="T30" fmla="*/ 215 w 215"/>
                  <a:gd name="T31" fmla="*/ 88 h 186"/>
                  <a:gd name="T32" fmla="*/ 214 w 215"/>
                  <a:gd name="T33" fmla="*/ 108 h 186"/>
                  <a:gd name="T34" fmla="*/ 215 w 215"/>
                  <a:gd name="T35" fmla="*/ 123 h 186"/>
                  <a:gd name="T36" fmla="*/ 215 w 215"/>
                  <a:gd name="T37" fmla="*/ 135 h 186"/>
                  <a:gd name="T38" fmla="*/ 215 w 215"/>
                  <a:gd name="T39" fmla="*/ 147 h 186"/>
                  <a:gd name="T40" fmla="*/ 214 w 215"/>
                  <a:gd name="T41" fmla="*/ 157 h 186"/>
                  <a:gd name="T42" fmla="*/ 201 w 215"/>
                  <a:gd name="T43" fmla="*/ 154 h 186"/>
                  <a:gd name="T44" fmla="*/ 192 w 215"/>
                  <a:gd name="T45" fmla="*/ 154 h 186"/>
                  <a:gd name="T46" fmla="*/ 182 w 215"/>
                  <a:gd name="T47" fmla="*/ 154 h 186"/>
                  <a:gd name="T48" fmla="*/ 171 w 215"/>
                  <a:gd name="T49" fmla="*/ 154 h 186"/>
                  <a:gd name="T50" fmla="*/ 162 w 215"/>
                  <a:gd name="T51" fmla="*/ 154 h 186"/>
                  <a:gd name="T52" fmla="*/ 150 w 215"/>
                  <a:gd name="T53" fmla="*/ 154 h 186"/>
                  <a:gd name="T54" fmla="*/ 139 w 215"/>
                  <a:gd name="T55" fmla="*/ 154 h 186"/>
                  <a:gd name="T56" fmla="*/ 120 w 215"/>
                  <a:gd name="T57" fmla="*/ 154 h 186"/>
                  <a:gd name="T58" fmla="*/ 106 w 215"/>
                  <a:gd name="T59" fmla="*/ 154 h 186"/>
                  <a:gd name="T60" fmla="*/ 94 w 215"/>
                  <a:gd name="T61" fmla="*/ 154 h 186"/>
                  <a:gd name="T62" fmla="*/ 78 w 215"/>
                  <a:gd name="T63" fmla="*/ 154 h 186"/>
                  <a:gd name="T64" fmla="*/ 66 w 215"/>
                  <a:gd name="T65" fmla="*/ 154 h 186"/>
                  <a:gd name="T66" fmla="*/ 60 w 215"/>
                  <a:gd name="T67" fmla="*/ 159 h 186"/>
                  <a:gd name="T68" fmla="*/ 53 w 215"/>
                  <a:gd name="T69" fmla="*/ 162 h 186"/>
                  <a:gd name="T70" fmla="*/ 50 w 215"/>
                  <a:gd name="T71" fmla="*/ 164 h 186"/>
                  <a:gd name="T72" fmla="*/ 48 w 215"/>
                  <a:gd name="T73" fmla="*/ 169 h 186"/>
                  <a:gd name="T74" fmla="*/ 43 w 215"/>
                  <a:gd name="T75" fmla="*/ 186 h 186"/>
                  <a:gd name="T76" fmla="*/ 30 w 215"/>
                  <a:gd name="T77" fmla="*/ 186 h 186"/>
                  <a:gd name="T78" fmla="*/ 20 w 215"/>
                  <a:gd name="T79" fmla="*/ 186 h 186"/>
                  <a:gd name="T80" fmla="*/ 11 w 215"/>
                  <a:gd name="T81" fmla="*/ 186 h 186"/>
                  <a:gd name="T82" fmla="*/ 4 w 215"/>
                  <a:gd name="T83" fmla="*/ 179 h 186"/>
                  <a:gd name="T84" fmla="*/ 4 w 215"/>
                  <a:gd name="T85" fmla="*/ 164 h 186"/>
                  <a:gd name="T86" fmla="*/ 4 w 215"/>
                  <a:gd name="T87" fmla="*/ 147 h 186"/>
                  <a:gd name="T88" fmla="*/ 4 w 215"/>
                  <a:gd name="T89" fmla="*/ 135 h 186"/>
                  <a:gd name="T90" fmla="*/ 0 w 215"/>
                  <a:gd name="T91" fmla="*/ 125 h 186"/>
                  <a:gd name="T92" fmla="*/ 0 w 215"/>
                  <a:gd name="T93" fmla="*/ 113 h 186"/>
                  <a:gd name="T94" fmla="*/ 0 w 215"/>
                  <a:gd name="T95" fmla="*/ 98 h 186"/>
                  <a:gd name="T96" fmla="*/ 0 w 215"/>
                  <a:gd name="T97" fmla="*/ 86 h 186"/>
                  <a:gd name="T98" fmla="*/ 0 w 215"/>
                  <a:gd name="T99" fmla="*/ 61 h 186"/>
                  <a:gd name="T100" fmla="*/ 0 w 215"/>
                  <a:gd name="T101" fmla="*/ 49 h 186"/>
                  <a:gd name="T102" fmla="*/ 0 w 215"/>
                  <a:gd name="T103" fmla="*/ 37 h 186"/>
                  <a:gd name="T104" fmla="*/ 0 w 215"/>
                  <a:gd name="T105" fmla="*/ 25 h 186"/>
                  <a:gd name="T106" fmla="*/ 0 w 215"/>
                  <a:gd name="T107" fmla="*/ 12 h 186"/>
                  <a:gd name="T108" fmla="*/ 6 w 215"/>
                  <a:gd name="T109" fmla="*/ 0 h 186"/>
                  <a:gd name="T110" fmla="*/ 16 w 215"/>
                  <a:gd name="T111" fmla="*/ 3 h 186"/>
                  <a:gd name="T112" fmla="*/ 27 w 215"/>
                  <a:gd name="T113" fmla="*/ 3 h 186"/>
                  <a:gd name="T114" fmla="*/ 37 w 215"/>
                  <a:gd name="T115" fmla="*/ 3 h 186"/>
                  <a:gd name="T116" fmla="*/ 44 w 215"/>
                  <a:gd name="T117" fmla="*/ 3 h 186"/>
                  <a:gd name="T118" fmla="*/ 53 w 215"/>
                  <a:gd name="T119" fmla="*/ 3 h 18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215"/>
                  <a:gd name="T181" fmla="*/ 0 h 186"/>
                  <a:gd name="T182" fmla="*/ 215 w 215"/>
                  <a:gd name="T183" fmla="*/ 186 h 18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215" h="186">
                    <a:moveTo>
                      <a:pt x="62" y="3"/>
                    </a:moveTo>
                    <a:lnTo>
                      <a:pt x="62" y="10"/>
                    </a:lnTo>
                    <a:lnTo>
                      <a:pt x="62" y="12"/>
                    </a:lnTo>
                    <a:lnTo>
                      <a:pt x="62" y="15"/>
                    </a:lnTo>
                    <a:lnTo>
                      <a:pt x="62" y="17"/>
                    </a:lnTo>
                    <a:lnTo>
                      <a:pt x="62" y="20"/>
                    </a:lnTo>
                    <a:lnTo>
                      <a:pt x="62" y="22"/>
                    </a:lnTo>
                    <a:lnTo>
                      <a:pt x="62" y="25"/>
                    </a:lnTo>
                    <a:lnTo>
                      <a:pt x="62" y="32"/>
                    </a:lnTo>
                    <a:lnTo>
                      <a:pt x="64" y="32"/>
                    </a:lnTo>
                    <a:lnTo>
                      <a:pt x="66" y="32"/>
                    </a:lnTo>
                    <a:lnTo>
                      <a:pt x="69" y="32"/>
                    </a:lnTo>
                    <a:lnTo>
                      <a:pt x="71" y="32"/>
                    </a:lnTo>
                    <a:lnTo>
                      <a:pt x="73" y="32"/>
                    </a:lnTo>
                    <a:lnTo>
                      <a:pt x="74" y="32"/>
                    </a:lnTo>
                    <a:lnTo>
                      <a:pt x="76" y="32"/>
                    </a:lnTo>
                    <a:lnTo>
                      <a:pt x="81" y="32"/>
                    </a:lnTo>
                    <a:lnTo>
                      <a:pt x="90" y="32"/>
                    </a:lnTo>
                    <a:lnTo>
                      <a:pt x="92" y="32"/>
                    </a:lnTo>
                    <a:lnTo>
                      <a:pt x="92" y="35"/>
                    </a:lnTo>
                    <a:lnTo>
                      <a:pt x="92" y="44"/>
                    </a:lnTo>
                    <a:lnTo>
                      <a:pt x="92" y="49"/>
                    </a:lnTo>
                    <a:lnTo>
                      <a:pt x="92" y="52"/>
                    </a:lnTo>
                    <a:lnTo>
                      <a:pt x="92" y="54"/>
                    </a:lnTo>
                    <a:lnTo>
                      <a:pt x="92" y="57"/>
                    </a:lnTo>
                    <a:lnTo>
                      <a:pt x="92" y="61"/>
                    </a:lnTo>
                    <a:lnTo>
                      <a:pt x="94" y="61"/>
                    </a:lnTo>
                    <a:lnTo>
                      <a:pt x="95" y="61"/>
                    </a:lnTo>
                    <a:lnTo>
                      <a:pt x="97" y="61"/>
                    </a:lnTo>
                    <a:lnTo>
                      <a:pt x="99" y="64"/>
                    </a:lnTo>
                    <a:lnTo>
                      <a:pt x="101" y="64"/>
                    </a:lnTo>
                    <a:lnTo>
                      <a:pt x="102" y="64"/>
                    </a:lnTo>
                    <a:lnTo>
                      <a:pt x="104" y="64"/>
                    </a:lnTo>
                    <a:lnTo>
                      <a:pt x="108" y="64"/>
                    </a:lnTo>
                    <a:lnTo>
                      <a:pt x="109" y="64"/>
                    </a:lnTo>
                    <a:lnTo>
                      <a:pt x="111" y="64"/>
                    </a:lnTo>
                    <a:lnTo>
                      <a:pt x="113" y="64"/>
                    </a:lnTo>
                    <a:lnTo>
                      <a:pt x="115" y="64"/>
                    </a:lnTo>
                    <a:lnTo>
                      <a:pt x="117" y="64"/>
                    </a:lnTo>
                    <a:lnTo>
                      <a:pt x="118" y="64"/>
                    </a:lnTo>
                    <a:lnTo>
                      <a:pt x="122" y="64"/>
                    </a:lnTo>
                    <a:lnTo>
                      <a:pt x="124" y="64"/>
                    </a:lnTo>
                    <a:lnTo>
                      <a:pt x="125" y="64"/>
                    </a:lnTo>
                    <a:lnTo>
                      <a:pt x="127" y="64"/>
                    </a:lnTo>
                    <a:lnTo>
                      <a:pt x="129" y="64"/>
                    </a:lnTo>
                    <a:lnTo>
                      <a:pt x="131" y="64"/>
                    </a:lnTo>
                    <a:lnTo>
                      <a:pt x="132" y="64"/>
                    </a:lnTo>
                    <a:lnTo>
                      <a:pt x="136" y="64"/>
                    </a:lnTo>
                    <a:lnTo>
                      <a:pt x="138" y="64"/>
                    </a:lnTo>
                    <a:lnTo>
                      <a:pt x="139" y="64"/>
                    </a:lnTo>
                    <a:lnTo>
                      <a:pt x="143" y="64"/>
                    </a:lnTo>
                    <a:lnTo>
                      <a:pt x="145" y="64"/>
                    </a:lnTo>
                    <a:lnTo>
                      <a:pt x="154" y="64"/>
                    </a:lnTo>
                    <a:lnTo>
                      <a:pt x="159" y="64"/>
                    </a:lnTo>
                    <a:lnTo>
                      <a:pt x="162" y="61"/>
                    </a:lnTo>
                    <a:lnTo>
                      <a:pt x="164" y="61"/>
                    </a:lnTo>
                    <a:lnTo>
                      <a:pt x="166" y="61"/>
                    </a:lnTo>
                    <a:lnTo>
                      <a:pt x="168" y="61"/>
                    </a:lnTo>
                    <a:lnTo>
                      <a:pt x="169" y="61"/>
                    </a:lnTo>
                    <a:lnTo>
                      <a:pt x="171" y="61"/>
                    </a:lnTo>
                    <a:lnTo>
                      <a:pt x="173" y="61"/>
                    </a:lnTo>
                    <a:lnTo>
                      <a:pt x="178" y="61"/>
                    </a:lnTo>
                    <a:lnTo>
                      <a:pt x="180" y="61"/>
                    </a:lnTo>
                    <a:lnTo>
                      <a:pt x="184" y="61"/>
                    </a:lnTo>
                    <a:lnTo>
                      <a:pt x="189" y="61"/>
                    </a:lnTo>
                    <a:lnTo>
                      <a:pt x="194" y="61"/>
                    </a:lnTo>
                    <a:lnTo>
                      <a:pt x="199" y="61"/>
                    </a:lnTo>
                    <a:lnTo>
                      <a:pt x="203" y="61"/>
                    </a:lnTo>
                    <a:lnTo>
                      <a:pt x="205" y="61"/>
                    </a:lnTo>
                    <a:lnTo>
                      <a:pt x="206" y="61"/>
                    </a:lnTo>
                    <a:lnTo>
                      <a:pt x="210" y="61"/>
                    </a:lnTo>
                    <a:lnTo>
                      <a:pt x="212" y="61"/>
                    </a:lnTo>
                    <a:lnTo>
                      <a:pt x="215" y="61"/>
                    </a:lnTo>
                    <a:lnTo>
                      <a:pt x="215" y="66"/>
                    </a:lnTo>
                    <a:lnTo>
                      <a:pt x="215" y="71"/>
                    </a:lnTo>
                    <a:lnTo>
                      <a:pt x="215" y="76"/>
                    </a:lnTo>
                    <a:lnTo>
                      <a:pt x="215" y="79"/>
                    </a:lnTo>
                    <a:lnTo>
                      <a:pt x="215" y="84"/>
                    </a:lnTo>
                    <a:lnTo>
                      <a:pt x="215" y="86"/>
                    </a:lnTo>
                    <a:lnTo>
                      <a:pt x="215" y="88"/>
                    </a:lnTo>
                    <a:lnTo>
                      <a:pt x="215" y="93"/>
                    </a:lnTo>
                    <a:lnTo>
                      <a:pt x="215" y="98"/>
                    </a:lnTo>
                    <a:lnTo>
                      <a:pt x="215" y="101"/>
                    </a:lnTo>
                    <a:lnTo>
                      <a:pt x="215" y="103"/>
                    </a:lnTo>
                    <a:lnTo>
                      <a:pt x="214" y="108"/>
                    </a:lnTo>
                    <a:lnTo>
                      <a:pt x="214" y="113"/>
                    </a:lnTo>
                    <a:lnTo>
                      <a:pt x="214" y="118"/>
                    </a:lnTo>
                    <a:lnTo>
                      <a:pt x="214" y="120"/>
                    </a:lnTo>
                    <a:lnTo>
                      <a:pt x="214" y="123"/>
                    </a:lnTo>
                    <a:lnTo>
                      <a:pt x="215" y="123"/>
                    </a:lnTo>
                    <a:lnTo>
                      <a:pt x="215" y="125"/>
                    </a:lnTo>
                    <a:lnTo>
                      <a:pt x="215" y="128"/>
                    </a:lnTo>
                    <a:lnTo>
                      <a:pt x="215" y="130"/>
                    </a:lnTo>
                    <a:lnTo>
                      <a:pt x="215" y="132"/>
                    </a:lnTo>
                    <a:lnTo>
                      <a:pt x="215" y="135"/>
                    </a:lnTo>
                    <a:lnTo>
                      <a:pt x="215" y="137"/>
                    </a:lnTo>
                    <a:lnTo>
                      <a:pt x="215" y="140"/>
                    </a:lnTo>
                    <a:lnTo>
                      <a:pt x="215" y="142"/>
                    </a:lnTo>
                    <a:lnTo>
                      <a:pt x="215" y="145"/>
                    </a:lnTo>
                    <a:lnTo>
                      <a:pt x="215" y="147"/>
                    </a:lnTo>
                    <a:lnTo>
                      <a:pt x="215" y="150"/>
                    </a:lnTo>
                    <a:lnTo>
                      <a:pt x="215" y="152"/>
                    </a:lnTo>
                    <a:lnTo>
                      <a:pt x="215" y="154"/>
                    </a:lnTo>
                    <a:lnTo>
                      <a:pt x="215" y="157"/>
                    </a:lnTo>
                    <a:lnTo>
                      <a:pt x="214" y="157"/>
                    </a:lnTo>
                    <a:lnTo>
                      <a:pt x="212" y="157"/>
                    </a:lnTo>
                    <a:lnTo>
                      <a:pt x="210" y="157"/>
                    </a:lnTo>
                    <a:lnTo>
                      <a:pt x="208" y="157"/>
                    </a:lnTo>
                    <a:lnTo>
                      <a:pt x="205" y="157"/>
                    </a:lnTo>
                    <a:lnTo>
                      <a:pt x="201" y="154"/>
                    </a:lnTo>
                    <a:lnTo>
                      <a:pt x="199" y="154"/>
                    </a:lnTo>
                    <a:lnTo>
                      <a:pt x="198" y="154"/>
                    </a:lnTo>
                    <a:lnTo>
                      <a:pt x="196" y="154"/>
                    </a:lnTo>
                    <a:lnTo>
                      <a:pt x="194" y="154"/>
                    </a:lnTo>
                    <a:lnTo>
                      <a:pt x="192" y="154"/>
                    </a:lnTo>
                    <a:lnTo>
                      <a:pt x="191" y="154"/>
                    </a:lnTo>
                    <a:lnTo>
                      <a:pt x="189" y="154"/>
                    </a:lnTo>
                    <a:lnTo>
                      <a:pt x="187" y="154"/>
                    </a:lnTo>
                    <a:lnTo>
                      <a:pt x="185" y="154"/>
                    </a:lnTo>
                    <a:lnTo>
                      <a:pt x="182" y="154"/>
                    </a:lnTo>
                    <a:lnTo>
                      <a:pt x="180" y="154"/>
                    </a:lnTo>
                    <a:lnTo>
                      <a:pt x="178" y="154"/>
                    </a:lnTo>
                    <a:lnTo>
                      <a:pt x="176" y="154"/>
                    </a:lnTo>
                    <a:lnTo>
                      <a:pt x="175" y="154"/>
                    </a:lnTo>
                    <a:lnTo>
                      <a:pt x="171" y="154"/>
                    </a:lnTo>
                    <a:lnTo>
                      <a:pt x="169" y="154"/>
                    </a:lnTo>
                    <a:lnTo>
                      <a:pt x="168" y="154"/>
                    </a:lnTo>
                    <a:lnTo>
                      <a:pt x="166" y="154"/>
                    </a:lnTo>
                    <a:lnTo>
                      <a:pt x="164" y="154"/>
                    </a:lnTo>
                    <a:lnTo>
                      <a:pt x="162" y="154"/>
                    </a:lnTo>
                    <a:lnTo>
                      <a:pt x="161" y="154"/>
                    </a:lnTo>
                    <a:lnTo>
                      <a:pt x="157" y="154"/>
                    </a:lnTo>
                    <a:lnTo>
                      <a:pt x="155" y="154"/>
                    </a:lnTo>
                    <a:lnTo>
                      <a:pt x="154" y="154"/>
                    </a:lnTo>
                    <a:lnTo>
                      <a:pt x="150" y="154"/>
                    </a:lnTo>
                    <a:lnTo>
                      <a:pt x="148" y="154"/>
                    </a:lnTo>
                    <a:lnTo>
                      <a:pt x="147" y="154"/>
                    </a:lnTo>
                    <a:lnTo>
                      <a:pt x="145" y="154"/>
                    </a:lnTo>
                    <a:lnTo>
                      <a:pt x="143" y="154"/>
                    </a:lnTo>
                    <a:lnTo>
                      <a:pt x="139" y="154"/>
                    </a:lnTo>
                    <a:lnTo>
                      <a:pt x="136" y="154"/>
                    </a:lnTo>
                    <a:lnTo>
                      <a:pt x="132" y="154"/>
                    </a:lnTo>
                    <a:lnTo>
                      <a:pt x="127" y="154"/>
                    </a:lnTo>
                    <a:lnTo>
                      <a:pt x="125" y="154"/>
                    </a:lnTo>
                    <a:lnTo>
                      <a:pt x="120" y="154"/>
                    </a:lnTo>
                    <a:lnTo>
                      <a:pt x="118" y="154"/>
                    </a:lnTo>
                    <a:lnTo>
                      <a:pt x="115" y="154"/>
                    </a:lnTo>
                    <a:lnTo>
                      <a:pt x="113" y="154"/>
                    </a:lnTo>
                    <a:lnTo>
                      <a:pt x="111" y="154"/>
                    </a:lnTo>
                    <a:lnTo>
                      <a:pt x="106" y="154"/>
                    </a:lnTo>
                    <a:lnTo>
                      <a:pt x="104" y="154"/>
                    </a:lnTo>
                    <a:lnTo>
                      <a:pt x="101" y="154"/>
                    </a:lnTo>
                    <a:lnTo>
                      <a:pt x="99" y="154"/>
                    </a:lnTo>
                    <a:lnTo>
                      <a:pt x="97" y="154"/>
                    </a:lnTo>
                    <a:lnTo>
                      <a:pt x="94" y="154"/>
                    </a:lnTo>
                    <a:lnTo>
                      <a:pt x="92" y="154"/>
                    </a:lnTo>
                    <a:lnTo>
                      <a:pt x="90" y="154"/>
                    </a:lnTo>
                    <a:lnTo>
                      <a:pt x="88" y="154"/>
                    </a:lnTo>
                    <a:lnTo>
                      <a:pt x="85" y="154"/>
                    </a:lnTo>
                    <a:lnTo>
                      <a:pt x="78" y="154"/>
                    </a:lnTo>
                    <a:lnTo>
                      <a:pt x="74" y="154"/>
                    </a:lnTo>
                    <a:lnTo>
                      <a:pt x="71" y="154"/>
                    </a:lnTo>
                    <a:lnTo>
                      <a:pt x="69" y="154"/>
                    </a:lnTo>
                    <a:lnTo>
                      <a:pt x="67" y="154"/>
                    </a:lnTo>
                    <a:lnTo>
                      <a:pt x="66" y="154"/>
                    </a:lnTo>
                    <a:lnTo>
                      <a:pt x="66" y="157"/>
                    </a:lnTo>
                    <a:lnTo>
                      <a:pt x="64" y="157"/>
                    </a:lnTo>
                    <a:lnTo>
                      <a:pt x="62" y="157"/>
                    </a:lnTo>
                    <a:lnTo>
                      <a:pt x="62" y="159"/>
                    </a:lnTo>
                    <a:lnTo>
                      <a:pt x="60" y="159"/>
                    </a:lnTo>
                    <a:lnTo>
                      <a:pt x="58" y="159"/>
                    </a:lnTo>
                    <a:lnTo>
                      <a:pt x="57" y="159"/>
                    </a:lnTo>
                    <a:lnTo>
                      <a:pt x="55" y="159"/>
                    </a:lnTo>
                    <a:lnTo>
                      <a:pt x="55" y="162"/>
                    </a:lnTo>
                    <a:lnTo>
                      <a:pt x="53" y="162"/>
                    </a:lnTo>
                    <a:lnTo>
                      <a:pt x="51" y="162"/>
                    </a:lnTo>
                    <a:lnTo>
                      <a:pt x="51" y="164"/>
                    </a:lnTo>
                    <a:lnTo>
                      <a:pt x="51" y="162"/>
                    </a:lnTo>
                    <a:lnTo>
                      <a:pt x="50" y="162"/>
                    </a:lnTo>
                    <a:lnTo>
                      <a:pt x="50" y="164"/>
                    </a:lnTo>
                    <a:lnTo>
                      <a:pt x="50" y="167"/>
                    </a:lnTo>
                    <a:lnTo>
                      <a:pt x="48" y="167"/>
                    </a:lnTo>
                    <a:lnTo>
                      <a:pt x="48" y="164"/>
                    </a:lnTo>
                    <a:lnTo>
                      <a:pt x="48" y="167"/>
                    </a:lnTo>
                    <a:lnTo>
                      <a:pt x="48" y="169"/>
                    </a:lnTo>
                    <a:lnTo>
                      <a:pt x="48" y="177"/>
                    </a:lnTo>
                    <a:lnTo>
                      <a:pt x="48" y="179"/>
                    </a:lnTo>
                    <a:lnTo>
                      <a:pt x="48" y="181"/>
                    </a:lnTo>
                    <a:lnTo>
                      <a:pt x="48" y="186"/>
                    </a:lnTo>
                    <a:lnTo>
                      <a:pt x="43" y="186"/>
                    </a:lnTo>
                    <a:lnTo>
                      <a:pt x="41" y="186"/>
                    </a:lnTo>
                    <a:lnTo>
                      <a:pt x="39" y="186"/>
                    </a:lnTo>
                    <a:lnTo>
                      <a:pt x="36" y="186"/>
                    </a:lnTo>
                    <a:lnTo>
                      <a:pt x="32" y="186"/>
                    </a:lnTo>
                    <a:lnTo>
                      <a:pt x="30" y="186"/>
                    </a:lnTo>
                    <a:lnTo>
                      <a:pt x="28" y="186"/>
                    </a:lnTo>
                    <a:lnTo>
                      <a:pt x="27" y="186"/>
                    </a:lnTo>
                    <a:lnTo>
                      <a:pt x="25" y="186"/>
                    </a:lnTo>
                    <a:lnTo>
                      <a:pt x="21" y="186"/>
                    </a:lnTo>
                    <a:lnTo>
                      <a:pt x="20" y="186"/>
                    </a:lnTo>
                    <a:lnTo>
                      <a:pt x="18" y="186"/>
                    </a:lnTo>
                    <a:lnTo>
                      <a:pt x="16" y="186"/>
                    </a:lnTo>
                    <a:lnTo>
                      <a:pt x="14" y="186"/>
                    </a:lnTo>
                    <a:lnTo>
                      <a:pt x="13" y="186"/>
                    </a:lnTo>
                    <a:lnTo>
                      <a:pt x="11" y="186"/>
                    </a:lnTo>
                    <a:lnTo>
                      <a:pt x="9" y="186"/>
                    </a:lnTo>
                    <a:lnTo>
                      <a:pt x="6" y="186"/>
                    </a:lnTo>
                    <a:lnTo>
                      <a:pt x="4" y="186"/>
                    </a:lnTo>
                    <a:lnTo>
                      <a:pt x="4" y="184"/>
                    </a:lnTo>
                    <a:lnTo>
                      <a:pt x="4" y="179"/>
                    </a:lnTo>
                    <a:lnTo>
                      <a:pt x="4" y="177"/>
                    </a:lnTo>
                    <a:lnTo>
                      <a:pt x="4" y="174"/>
                    </a:lnTo>
                    <a:lnTo>
                      <a:pt x="4" y="172"/>
                    </a:lnTo>
                    <a:lnTo>
                      <a:pt x="4" y="167"/>
                    </a:lnTo>
                    <a:lnTo>
                      <a:pt x="4" y="164"/>
                    </a:lnTo>
                    <a:lnTo>
                      <a:pt x="4" y="162"/>
                    </a:lnTo>
                    <a:lnTo>
                      <a:pt x="4" y="159"/>
                    </a:lnTo>
                    <a:lnTo>
                      <a:pt x="4" y="157"/>
                    </a:lnTo>
                    <a:lnTo>
                      <a:pt x="4" y="154"/>
                    </a:lnTo>
                    <a:lnTo>
                      <a:pt x="4" y="147"/>
                    </a:lnTo>
                    <a:lnTo>
                      <a:pt x="4" y="145"/>
                    </a:lnTo>
                    <a:lnTo>
                      <a:pt x="4" y="142"/>
                    </a:lnTo>
                    <a:lnTo>
                      <a:pt x="4" y="140"/>
                    </a:lnTo>
                    <a:lnTo>
                      <a:pt x="4" y="137"/>
                    </a:lnTo>
                    <a:lnTo>
                      <a:pt x="4" y="135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4" y="128"/>
                    </a:lnTo>
                    <a:lnTo>
                      <a:pt x="4" y="125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10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7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3" y="3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20" y="3"/>
                    </a:lnTo>
                    <a:lnTo>
                      <a:pt x="23" y="3"/>
                    </a:lnTo>
                    <a:lnTo>
                      <a:pt x="25" y="3"/>
                    </a:lnTo>
                    <a:lnTo>
                      <a:pt x="27" y="3"/>
                    </a:lnTo>
                    <a:lnTo>
                      <a:pt x="30" y="3"/>
                    </a:lnTo>
                    <a:lnTo>
                      <a:pt x="30" y="0"/>
                    </a:lnTo>
                    <a:lnTo>
                      <a:pt x="34" y="3"/>
                    </a:lnTo>
                    <a:lnTo>
                      <a:pt x="36" y="3"/>
                    </a:lnTo>
                    <a:lnTo>
                      <a:pt x="37" y="3"/>
                    </a:lnTo>
                    <a:lnTo>
                      <a:pt x="39" y="0"/>
                    </a:lnTo>
                    <a:lnTo>
                      <a:pt x="41" y="3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4" y="3"/>
                    </a:lnTo>
                    <a:lnTo>
                      <a:pt x="46" y="3"/>
                    </a:lnTo>
                    <a:lnTo>
                      <a:pt x="48" y="3"/>
                    </a:lnTo>
                    <a:lnTo>
                      <a:pt x="50" y="3"/>
                    </a:lnTo>
                    <a:lnTo>
                      <a:pt x="51" y="0"/>
                    </a:lnTo>
                    <a:lnTo>
                      <a:pt x="53" y="3"/>
                    </a:lnTo>
                    <a:lnTo>
                      <a:pt x="53" y="0"/>
                    </a:lnTo>
                    <a:lnTo>
                      <a:pt x="57" y="3"/>
                    </a:lnTo>
                    <a:lnTo>
                      <a:pt x="58" y="3"/>
                    </a:lnTo>
                    <a:lnTo>
                      <a:pt x="62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2" name="Freeform 170"/>
              <p:cNvSpPr>
                <a:spLocks/>
              </p:cNvSpPr>
              <p:nvPr/>
            </p:nvSpPr>
            <p:spPr bwMode="auto">
              <a:xfrm>
                <a:off x="2355" y="3340"/>
                <a:ext cx="141" cy="201"/>
              </a:xfrm>
              <a:custGeom>
                <a:avLst/>
                <a:gdLst>
                  <a:gd name="T0" fmla="*/ 125 w 141"/>
                  <a:gd name="T1" fmla="*/ 3 h 201"/>
                  <a:gd name="T2" fmla="*/ 141 w 141"/>
                  <a:gd name="T3" fmla="*/ 3 h 201"/>
                  <a:gd name="T4" fmla="*/ 141 w 141"/>
                  <a:gd name="T5" fmla="*/ 20 h 201"/>
                  <a:gd name="T6" fmla="*/ 141 w 141"/>
                  <a:gd name="T7" fmla="*/ 35 h 201"/>
                  <a:gd name="T8" fmla="*/ 141 w 141"/>
                  <a:gd name="T9" fmla="*/ 49 h 201"/>
                  <a:gd name="T10" fmla="*/ 141 w 141"/>
                  <a:gd name="T11" fmla="*/ 64 h 201"/>
                  <a:gd name="T12" fmla="*/ 141 w 141"/>
                  <a:gd name="T13" fmla="*/ 81 h 201"/>
                  <a:gd name="T14" fmla="*/ 141 w 141"/>
                  <a:gd name="T15" fmla="*/ 108 h 201"/>
                  <a:gd name="T16" fmla="*/ 139 w 141"/>
                  <a:gd name="T17" fmla="*/ 125 h 201"/>
                  <a:gd name="T18" fmla="*/ 137 w 141"/>
                  <a:gd name="T19" fmla="*/ 128 h 201"/>
                  <a:gd name="T20" fmla="*/ 134 w 141"/>
                  <a:gd name="T21" fmla="*/ 132 h 201"/>
                  <a:gd name="T22" fmla="*/ 128 w 141"/>
                  <a:gd name="T23" fmla="*/ 135 h 201"/>
                  <a:gd name="T24" fmla="*/ 123 w 141"/>
                  <a:gd name="T25" fmla="*/ 137 h 201"/>
                  <a:gd name="T26" fmla="*/ 121 w 141"/>
                  <a:gd name="T27" fmla="*/ 142 h 201"/>
                  <a:gd name="T28" fmla="*/ 119 w 141"/>
                  <a:gd name="T29" fmla="*/ 150 h 201"/>
                  <a:gd name="T30" fmla="*/ 121 w 141"/>
                  <a:gd name="T31" fmla="*/ 152 h 201"/>
                  <a:gd name="T32" fmla="*/ 128 w 141"/>
                  <a:gd name="T33" fmla="*/ 157 h 201"/>
                  <a:gd name="T34" fmla="*/ 132 w 141"/>
                  <a:gd name="T35" fmla="*/ 159 h 201"/>
                  <a:gd name="T36" fmla="*/ 134 w 141"/>
                  <a:gd name="T37" fmla="*/ 169 h 201"/>
                  <a:gd name="T38" fmla="*/ 139 w 141"/>
                  <a:gd name="T39" fmla="*/ 177 h 201"/>
                  <a:gd name="T40" fmla="*/ 135 w 141"/>
                  <a:gd name="T41" fmla="*/ 186 h 201"/>
                  <a:gd name="T42" fmla="*/ 130 w 141"/>
                  <a:gd name="T43" fmla="*/ 196 h 201"/>
                  <a:gd name="T44" fmla="*/ 130 w 141"/>
                  <a:gd name="T45" fmla="*/ 201 h 201"/>
                  <a:gd name="T46" fmla="*/ 121 w 141"/>
                  <a:gd name="T47" fmla="*/ 196 h 201"/>
                  <a:gd name="T48" fmla="*/ 114 w 141"/>
                  <a:gd name="T49" fmla="*/ 189 h 201"/>
                  <a:gd name="T50" fmla="*/ 107 w 141"/>
                  <a:gd name="T51" fmla="*/ 184 h 201"/>
                  <a:gd name="T52" fmla="*/ 98 w 141"/>
                  <a:gd name="T53" fmla="*/ 177 h 201"/>
                  <a:gd name="T54" fmla="*/ 91 w 141"/>
                  <a:gd name="T55" fmla="*/ 167 h 201"/>
                  <a:gd name="T56" fmla="*/ 82 w 141"/>
                  <a:gd name="T57" fmla="*/ 164 h 201"/>
                  <a:gd name="T58" fmla="*/ 75 w 141"/>
                  <a:gd name="T59" fmla="*/ 157 h 201"/>
                  <a:gd name="T60" fmla="*/ 67 w 141"/>
                  <a:gd name="T61" fmla="*/ 152 h 201"/>
                  <a:gd name="T62" fmla="*/ 58 w 141"/>
                  <a:gd name="T63" fmla="*/ 145 h 201"/>
                  <a:gd name="T64" fmla="*/ 51 w 141"/>
                  <a:gd name="T65" fmla="*/ 135 h 201"/>
                  <a:gd name="T66" fmla="*/ 49 w 141"/>
                  <a:gd name="T67" fmla="*/ 125 h 201"/>
                  <a:gd name="T68" fmla="*/ 47 w 141"/>
                  <a:gd name="T69" fmla="*/ 113 h 201"/>
                  <a:gd name="T70" fmla="*/ 40 w 141"/>
                  <a:gd name="T71" fmla="*/ 108 h 201"/>
                  <a:gd name="T72" fmla="*/ 40 w 141"/>
                  <a:gd name="T73" fmla="*/ 96 h 201"/>
                  <a:gd name="T74" fmla="*/ 33 w 141"/>
                  <a:gd name="T75" fmla="*/ 88 h 201"/>
                  <a:gd name="T76" fmla="*/ 28 w 141"/>
                  <a:gd name="T77" fmla="*/ 81 h 201"/>
                  <a:gd name="T78" fmla="*/ 17 w 141"/>
                  <a:gd name="T79" fmla="*/ 79 h 201"/>
                  <a:gd name="T80" fmla="*/ 8 w 141"/>
                  <a:gd name="T81" fmla="*/ 74 h 201"/>
                  <a:gd name="T82" fmla="*/ 1 w 141"/>
                  <a:gd name="T83" fmla="*/ 69 h 201"/>
                  <a:gd name="T84" fmla="*/ 0 w 141"/>
                  <a:gd name="T85" fmla="*/ 59 h 201"/>
                  <a:gd name="T86" fmla="*/ 5 w 141"/>
                  <a:gd name="T87" fmla="*/ 52 h 201"/>
                  <a:gd name="T88" fmla="*/ 7 w 141"/>
                  <a:gd name="T89" fmla="*/ 42 h 201"/>
                  <a:gd name="T90" fmla="*/ 10 w 141"/>
                  <a:gd name="T91" fmla="*/ 30 h 201"/>
                  <a:gd name="T92" fmla="*/ 10 w 141"/>
                  <a:gd name="T93" fmla="*/ 20 h 201"/>
                  <a:gd name="T94" fmla="*/ 12 w 141"/>
                  <a:gd name="T95" fmla="*/ 12 h 201"/>
                  <a:gd name="T96" fmla="*/ 17 w 141"/>
                  <a:gd name="T97" fmla="*/ 3 h 201"/>
                  <a:gd name="T98" fmla="*/ 37 w 141"/>
                  <a:gd name="T99" fmla="*/ 0 h 201"/>
                  <a:gd name="T100" fmla="*/ 58 w 141"/>
                  <a:gd name="T101" fmla="*/ 3 h 201"/>
                  <a:gd name="T102" fmla="*/ 77 w 141"/>
                  <a:gd name="T103" fmla="*/ 3 h 201"/>
                  <a:gd name="T104" fmla="*/ 95 w 141"/>
                  <a:gd name="T105" fmla="*/ 0 h 20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1"/>
                  <a:gd name="T160" fmla="*/ 0 h 201"/>
                  <a:gd name="T161" fmla="*/ 141 w 141"/>
                  <a:gd name="T162" fmla="*/ 201 h 20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1" h="201">
                    <a:moveTo>
                      <a:pt x="109" y="0"/>
                    </a:moveTo>
                    <a:lnTo>
                      <a:pt x="114" y="0"/>
                    </a:lnTo>
                    <a:lnTo>
                      <a:pt x="116" y="3"/>
                    </a:lnTo>
                    <a:lnTo>
                      <a:pt x="121" y="3"/>
                    </a:lnTo>
                    <a:lnTo>
                      <a:pt x="123" y="3"/>
                    </a:lnTo>
                    <a:lnTo>
                      <a:pt x="125" y="3"/>
                    </a:lnTo>
                    <a:lnTo>
                      <a:pt x="128" y="3"/>
                    </a:lnTo>
                    <a:lnTo>
                      <a:pt x="132" y="3"/>
                    </a:lnTo>
                    <a:lnTo>
                      <a:pt x="134" y="3"/>
                    </a:lnTo>
                    <a:lnTo>
                      <a:pt x="135" y="3"/>
                    </a:lnTo>
                    <a:lnTo>
                      <a:pt x="137" y="3"/>
                    </a:lnTo>
                    <a:lnTo>
                      <a:pt x="141" y="3"/>
                    </a:lnTo>
                    <a:lnTo>
                      <a:pt x="141" y="5"/>
                    </a:lnTo>
                    <a:lnTo>
                      <a:pt x="141" y="8"/>
                    </a:lnTo>
                    <a:lnTo>
                      <a:pt x="141" y="12"/>
                    </a:lnTo>
                    <a:lnTo>
                      <a:pt x="141" y="15"/>
                    </a:lnTo>
                    <a:lnTo>
                      <a:pt x="141" y="17"/>
                    </a:lnTo>
                    <a:lnTo>
                      <a:pt x="141" y="20"/>
                    </a:lnTo>
                    <a:lnTo>
                      <a:pt x="141" y="22"/>
                    </a:lnTo>
                    <a:lnTo>
                      <a:pt x="141" y="25"/>
                    </a:lnTo>
                    <a:lnTo>
                      <a:pt x="141" y="27"/>
                    </a:lnTo>
                    <a:lnTo>
                      <a:pt x="141" y="30"/>
                    </a:lnTo>
                    <a:lnTo>
                      <a:pt x="141" y="32"/>
                    </a:lnTo>
                    <a:lnTo>
                      <a:pt x="141" y="35"/>
                    </a:lnTo>
                    <a:lnTo>
                      <a:pt x="141" y="37"/>
                    </a:lnTo>
                    <a:lnTo>
                      <a:pt x="141" y="39"/>
                    </a:lnTo>
                    <a:lnTo>
                      <a:pt x="141" y="42"/>
                    </a:lnTo>
                    <a:lnTo>
                      <a:pt x="141" y="44"/>
                    </a:lnTo>
                    <a:lnTo>
                      <a:pt x="141" y="47"/>
                    </a:lnTo>
                    <a:lnTo>
                      <a:pt x="141" y="49"/>
                    </a:lnTo>
                    <a:lnTo>
                      <a:pt x="141" y="52"/>
                    </a:lnTo>
                    <a:lnTo>
                      <a:pt x="141" y="54"/>
                    </a:lnTo>
                    <a:lnTo>
                      <a:pt x="141" y="57"/>
                    </a:lnTo>
                    <a:lnTo>
                      <a:pt x="141" y="59"/>
                    </a:lnTo>
                    <a:lnTo>
                      <a:pt x="141" y="61"/>
                    </a:lnTo>
                    <a:lnTo>
                      <a:pt x="141" y="64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41" y="74"/>
                    </a:lnTo>
                    <a:lnTo>
                      <a:pt x="141" y="76"/>
                    </a:lnTo>
                    <a:lnTo>
                      <a:pt x="141" y="79"/>
                    </a:lnTo>
                    <a:lnTo>
                      <a:pt x="141" y="81"/>
                    </a:lnTo>
                    <a:lnTo>
                      <a:pt x="141" y="84"/>
                    </a:lnTo>
                    <a:lnTo>
                      <a:pt x="141" y="86"/>
                    </a:lnTo>
                    <a:lnTo>
                      <a:pt x="141" y="93"/>
                    </a:lnTo>
                    <a:lnTo>
                      <a:pt x="141" y="96"/>
                    </a:lnTo>
                    <a:lnTo>
                      <a:pt x="141" y="105"/>
                    </a:lnTo>
                    <a:lnTo>
                      <a:pt x="141" y="108"/>
                    </a:lnTo>
                    <a:lnTo>
                      <a:pt x="141" y="110"/>
                    </a:lnTo>
                    <a:lnTo>
                      <a:pt x="141" y="113"/>
                    </a:lnTo>
                    <a:lnTo>
                      <a:pt x="141" y="115"/>
                    </a:lnTo>
                    <a:lnTo>
                      <a:pt x="141" y="123"/>
                    </a:lnTo>
                    <a:lnTo>
                      <a:pt x="141" y="125"/>
                    </a:lnTo>
                    <a:lnTo>
                      <a:pt x="139" y="125"/>
                    </a:lnTo>
                    <a:lnTo>
                      <a:pt x="137" y="125"/>
                    </a:lnTo>
                    <a:lnTo>
                      <a:pt x="139" y="125"/>
                    </a:lnTo>
                    <a:lnTo>
                      <a:pt x="137" y="125"/>
                    </a:lnTo>
                    <a:lnTo>
                      <a:pt x="139" y="125"/>
                    </a:lnTo>
                    <a:lnTo>
                      <a:pt x="139" y="128"/>
                    </a:lnTo>
                    <a:lnTo>
                      <a:pt x="137" y="128"/>
                    </a:lnTo>
                    <a:lnTo>
                      <a:pt x="137" y="130"/>
                    </a:lnTo>
                    <a:lnTo>
                      <a:pt x="135" y="130"/>
                    </a:lnTo>
                    <a:lnTo>
                      <a:pt x="135" y="128"/>
                    </a:lnTo>
                    <a:lnTo>
                      <a:pt x="135" y="130"/>
                    </a:lnTo>
                    <a:lnTo>
                      <a:pt x="134" y="130"/>
                    </a:lnTo>
                    <a:lnTo>
                      <a:pt x="134" y="132"/>
                    </a:lnTo>
                    <a:lnTo>
                      <a:pt x="132" y="132"/>
                    </a:lnTo>
                    <a:lnTo>
                      <a:pt x="130" y="132"/>
                    </a:lnTo>
                    <a:lnTo>
                      <a:pt x="130" y="135"/>
                    </a:lnTo>
                    <a:lnTo>
                      <a:pt x="130" y="132"/>
                    </a:lnTo>
                    <a:lnTo>
                      <a:pt x="130" y="135"/>
                    </a:lnTo>
                    <a:lnTo>
                      <a:pt x="128" y="135"/>
                    </a:lnTo>
                    <a:lnTo>
                      <a:pt x="128" y="132"/>
                    </a:lnTo>
                    <a:lnTo>
                      <a:pt x="126" y="132"/>
                    </a:lnTo>
                    <a:lnTo>
                      <a:pt x="126" y="135"/>
                    </a:lnTo>
                    <a:lnTo>
                      <a:pt x="125" y="135"/>
                    </a:lnTo>
                    <a:lnTo>
                      <a:pt x="123" y="135"/>
                    </a:lnTo>
                    <a:lnTo>
                      <a:pt x="123" y="137"/>
                    </a:lnTo>
                    <a:lnTo>
                      <a:pt x="121" y="137"/>
                    </a:lnTo>
                    <a:lnTo>
                      <a:pt x="121" y="140"/>
                    </a:lnTo>
                    <a:lnTo>
                      <a:pt x="119" y="140"/>
                    </a:lnTo>
                    <a:lnTo>
                      <a:pt x="121" y="142"/>
                    </a:lnTo>
                    <a:lnTo>
                      <a:pt x="123" y="142"/>
                    </a:lnTo>
                    <a:lnTo>
                      <a:pt x="121" y="142"/>
                    </a:lnTo>
                    <a:lnTo>
                      <a:pt x="121" y="145"/>
                    </a:lnTo>
                    <a:lnTo>
                      <a:pt x="123" y="145"/>
                    </a:lnTo>
                    <a:lnTo>
                      <a:pt x="123" y="147"/>
                    </a:lnTo>
                    <a:lnTo>
                      <a:pt x="121" y="147"/>
                    </a:lnTo>
                    <a:lnTo>
                      <a:pt x="121" y="150"/>
                    </a:lnTo>
                    <a:lnTo>
                      <a:pt x="119" y="150"/>
                    </a:lnTo>
                    <a:lnTo>
                      <a:pt x="119" y="152"/>
                    </a:lnTo>
                    <a:lnTo>
                      <a:pt x="121" y="152"/>
                    </a:lnTo>
                    <a:lnTo>
                      <a:pt x="119" y="152"/>
                    </a:lnTo>
                    <a:lnTo>
                      <a:pt x="119" y="154"/>
                    </a:lnTo>
                    <a:lnTo>
                      <a:pt x="121" y="154"/>
                    </a:lnTo>
                    <a:lnTo>
                      <a:pt x="121" y="152"/>
                    </a:lnTo>
                    <a:lnTo>
                      <a:pt x="121" y="154"/>
                    </a:lnTo>
                    <a:lnTo>
                      <a:pt x="123" y="154"/>
                    </a:lnTo>
                    <a:lnTo>
                      <a:pt x="125" y="154"/>
                    </a:lnTo>
                    <a:lnTo>
                      <a:pt x="125" y="157"/>
                    </a:lnTo>
                    <a:lnTo>
                      <a:pt x="126" y="157"/>
                    </a:lnTo>
                    <a:lnTo>
                      <a:pt x="128" y="157"/>
                    </a:lnTo>
                    <a:lnTo>
                      <a:pt x="128" y="159"/>
                    </a:lnTo>
                    <a:lnTo>
                      <a:pt x="128" y="157"/>
                    </a:lnTo>
                    <a:lnTo>
                      <a:pt x="130" y="157"/>
                    </a:lnTo>
                    <a:lnTo>
                      <a:pt x="128" y="159"/>
                    </a:lnTo>
                    <a:lnTo>
                      <a:pt x="130" y="159"/>
                    </a:lnTo>
                    <a:lnTo>
                      <a:pt x="132" y="159"/>
                    </a:lnTo>
                    <a:lnTo>
                      <a:pt x="132" y="162"/>
                    </a:lnTo>
                    <a:lnTo>
                      <a:pt x="134" y="164"/>
                    </a:lnTo>
                    <a:lnTo>
                      <a:pt x="134" y="167"/>
                    </a:lnTo>
                    <a:lnTo>
                      <a:pt x="135" y="167"/>
                    </a:lnTo>
                    <a:lnTo>
                      <a:pt x="135" y="169"/>
                    </a:lnTo>
                    <a:lnTo>
                      <a:pt x="134" y="169"/>
                    </a:lnTo>
                    <a:lnTo>
                      <a:pt x="135" y="169"/>
                    </a:lnTo>
                    <a:lnTo>
                      <a:pt x="135" y="172"/>
                    </a:lnTo>
                    <a:lnTo>
                      <a:pt x="135" y="174"/>
                    </a:lnTo>
                    <a:lnTo>
                      <a:pt x="137" y="174"/>
                    </a:lnTo>
                    <a:lnTo>
                      <a:pt x="137" y="177"/>
                    </a:lnTo>
                    <a:lnTo>
                      <a:pt x="139" y="177"/>
                    </a:lnTo>
                    <a:lnTo>
                      <a:pt x="139" y="179"/>
                    </a:lnTo>
                    <a:lnTo>
                      <a:pt x="137" y="179"/>
                    </a:lnTo>
                    <a:lnTo>
                      <a:pt x="137" y="181"/>
                    </a:lnTo>
                    <a:lnTo>
                      <a:pt x="137" y="184"/>
                    </a:lnTo>
                    <a:lnTo>
                      <a:pt x="135" y="184"/>
                    </a:lnTo>
                    <a:lnTo>
                      <a:pt x="135" y="186"/>
                    </a:lnTo>
                    <a:lnTo>
                      <a:pt x="134" y="189"/>
                    </a:lnTo>
                    <a:lnTo>
                      <a:pt x="132" y="189"/>
                    </a:lnTo>
                    <a:lnTo>
                      <a:pt x="132" y="191"/>
                    </a:lnTo>
                    <a:lnTo>
                      <a:pt x="132" y="194"/>
                    </a:lnTo>
                    <a:lnTo>
                      <a:pt x="130" y="194"/>
                    </a:lnTo>
                    <a:lnTo>
                      <a:pt x="130" y="196"/>
                    </a:lnTo>
                    <a:lnTo>
                      <a:pt x="130" y="198"/>
                    </a:lnTo>
                    <a:lnTo>
                      <a:pt x="132" y="198"/>
                    </a:lnTo>
                    <a:lnTo>
                      <a:pt x="132" y="201"/>
                    </a:lnTo>
                    <a:lnTo>
                      <a:pt x="134" y="201"/>
                    </a:lnTo>
                    <a:lnTo>
                      <a:pt x="132" y="201"/>
                    </a:lnTo>
                    <a:lnTo>
                      <a:pt x="130" y="201"/>
                    </a:lnTo>
                    <a:lnTo>
                      <a:pt x="128" y="201"/>
                    </a:lnTo>
                    <a:lnTo>
                      <a:pt x="126" y="201"/>
                    </a:lnTo>
                    <a:lnTo>
                      <a:pt x="125" y="201"/>
                    </a:lnTo>
                    <a:lnTo>
                      <a:pt x="123" y="198"/>
                    </a:lnTo>
                    <a:lnTo>
                      <a:pt x="121" y="198"/>
                    </a:lnTo>
                    <a:lnTo>
                      <a:pt x="121" y="196"/>
                    </a:lnTo>
                    <a:lnTo>
                      <a:pt x="119" y="194"/>
                    </a:lnTo>
                    <a:lnTo>
                      <a:pt x="118" y="194"/>
                    </a:lnTo>
                    <a:lnTo>
                      <a:pt x="118" y="191"/>
                    </a:lnTo>
                    <a:lnTo>
                      <a:pt x="116" y="191"/>
                    </a:lnTo>
                    <a:lnTo>
                      <a:pt x="114" y="191"/>
                    </a:lnTo>
                    <a:lnTo>
                      <a:pt x="114" y="189"/>
                    </a:lnTo>
                    <a:lnTo>
                      <a:pt x="112" y="189"/>
                    </a:lnTo>
                    <a:lnTo>
                      <a:pt x="111" y="189"/>
                    </a:lnTo>
                    <a:lnTo>
                      <a:pt x="109" y="189"/>
                    </a:lnTo>
                    <a:lnTo>
                      <a:pt x="109" y="186"/>
                    </a:lnTo>
                    <a:lnTo>
                      <a:pt x="107" y="186"/>
                    </a:lnTo>
                    <a:lnTo>
                      <a:pt x="107" y="184"/>
                    </a:lnTo>
                    <a:lnTo>
                      <a:pt x="105" y="181"/>
                    </a:lnTo>
                    <a:lnTo>
                      <a:pt x="105" y="179"/>
                    </a:lnTo>
                    <a:lnTo>
                      <a:pt x="104" y="179"/>
                    </a:lnTo>
                    <a:lnTo>
                      <a:pt x="102" y="177"/>
                    </a:lnTo>
                    <a:lnTo>
                      <a:pt x="100" y="177"/>
                    </a:lnTo>
                    <a:lnTo>
                      <a:pt x="98" y="177"/>
                    </a:lnTo>
                    <a:lnTo>
                      <a:pt x="96" y="174"/>
                    </a:lnTo>
                    <a:lnTo>
                      <a:pt x="95" y="174"/>
                    </a:lnTo>
                    <a:lnTo>
                      <a:pt x="95" y="172"/>
                    </a:lnTo>
                    <a:lnTo>
                      <a:pt x="95" y="169"/>
                    </a:lnTo>
                    <a:lnTo>
                      <a:pt x="93" y="167"/>
                    </a:lnTo>
                    <a:lnTo>
                      <a:pt x="91" y="167"/>
                    </a:lnTo>
                    <a:lnTo>
                      <a:pt x="91" y="164"/>
                    </a:lnTo>
                    <a:lnTo>
                      <a:pt x="89" y="164"/>
                    </a:lnTo>
                    <a:lnTo>
                      <a:pt x="88" y="164"/>
                    </a:lnTo>
                    <a:lnTo>
                      <a:pt x="86" y="164"/>
                    </a:lnTo>
                    <a:lnTo>
                      <a:pt x="84" y="164"/>
                    </a:lnTo>
                    <a:lnTo>
                      <a:pt x="82" y="164"/>
                    </a:lnTo>
                    <a:lnTo>
                      <a:pt x="82" y="162"/>
                    </a:lnTo>
                    <a:lnTo>
                      <a:pt x="81" y="162"/>
                    </a:lnTo>
                    <a:lnTo>
                      <a:pt x="79" y="162"/>
                    </a:lnTo>
                    <a:lnTo>
                      <a:pt x="79" y="159"/>
                    </a:lnTo>
                    <a:lnTo>
                      <a:pt x="77" y="159"/>
                    </a:lnTo>
                    <a:lnTo>
                      <a:pt x="75" y="157"/>
                    </a:lnTo>
                    <a:lnTo>
                      <a:pt x="74" y="157"/>
                    </a:lnTo>
                    <a:lnTo>
                      <a:pt x="72" y="157"/>
                    </a:lnTo>
                    <a:lnTo>
                      <a:pt x="70" y="154"/>
                    </a:lnTo>
                    <a:lnTo>
                      <a:pt x="68" y="154"/>
                    </a:lnTo>
                    <a:lnTo>
                      <a:pt x="67" y="154"/>
                    </a:lnTo>
                    <a:lnTo>
                      <a:pt x="67" y="152"/>
                    </a:lnTo>
                    <a:lnTo>
                      <a:pt x="65" y="150"/>
                    </a:lnTo>
                    <a:lnTo>
                      <a:pt x="63" y="147"/>
                    </a:lnTo>
                    <a:lnTo>
                      <a:pt x="61" y="147"/>
                    </a:lnTo>
                    <a:lnTo>
                      <a:pt x="59" y="147"/>
                    </a:lnTo>
                    <a:lnTo>
                      <a:pt x="59" y="145"/>
                    </a:lnTo>
                    <a:lnTo>
                      <a:pt x="58" y="145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2" y="142"/>
                    </a:lnTo>
                    <a:lnTo>
                      <a:pt x="52" y="140"/>
                    </a:lnTo>
                    <a:lnTo>
                      <a:pt x="52" y="137"/>
                    </a:lnTo>
                    <a:lnTo>
                      <a:pt x="51" y="135"/>
                    </a:lnTo>
                    <a:lnTo>
                      <a:pt x="51" y="132"/>
                    </a:lnTo>
                    <a:lnTo>
                      <a:pt x="49" y="132"/>
                    </a:lnTo>
                    <a:lnTo>
                      <a:pt x="49" y="130"/>
                    </a:lnTo>
                    <a:lnTo>
                      <a:pt x="47" y="128"/>
                    </a:lnTo>
                    <a:lnTo>
                      <a:pt x="49" y="128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49" y="120"/>
                    </a:lnTo>
                    <a:lnTo>
                      <a:pt x="47" y="120"/>
                    </a:lnTo>
                    <a:lnTo>
                      <a:pt x="47" y="118"/>
                    </a:lnTo>
                    <a:lnTo>
                      <a:pt x="47" y="115"/>
                    </a:lnTo>
                    <a:lnTo>
                      <a:pt x="47" y="113"/>
                    </a:lnTo>
                    <a:lnTo>
                      <a:pt x="45" y="113"/>
                    </a:lnTo>
                    <a:lnTo>
                      <a:pt x="44" y="113"/>
                    </a:lnTo>
                    <a:lnTo>
                      <a:pt x="44" y="110"/>
                    </a:lnTo>
                    <a:lnTo>
                      <a:pt x="42" y="110"/>
                    </a:lnTo>
                    <a:lnTo>
                      <a:pt x="40" y="110"/>
                    </a:lnTo>
                    <a:lnTo>
                      <a:pt x="40" y="108"/>
                    </a:lnTo>
                    <a:lnTo>
                      <a:pt x="40" y="105"/>
                    </a:lnTo>
                    <a:lnTo>
                      <a:pt x="42" y="103"/>
                    </a:lnTo>
                    <a:lnTo>
                      <a:pt x="44" y="103"/>
                    </a:lnTo>
                    <a:lnTo>
                      <a:pt x="44" y="101"/>
                    </a:lnTo>
                    <a:lnTo>
                      <a:pt x="42" y="98"/>
                    </a:lnTo>
                    <a:lnTo>
                      <a:pt x="40" y="96"/>
                    </a:lnTo>
                    <a:lnTo>
                      <a:pt x="40" y="93"/>
                    </a:lnTo>
                    <a:lnTo>
                      <a:pt x="38" y="93"/>
                    </a:lnTo>
                    <a:lnTo>
                      <a:pt x="37" y="93"/>
                    </a:lnTo>
                    <a:lnTo>
                      <a:pt x="37" y="91"/>
                    </a:lnTo>
                    <a:lnTo>
                      <a:pt x="35" y="91"/>
                    </a:lnTo>
                    <a:lnTo>
                      <a:pt x="33" y="88"/>
                    </a:lnTo>
                    <a:lnTo>
                      <a:pt x="33" y="86"/>
                    </a:lnTo>
                    <a:lnTo>
                      <a:pt x="31" y="86"/>
                    </a:lnTo>
                    <a:lnTo>
                      <a:pt x="31" y="84"/>
                    </a:lnTo>
                    <a:lnTo>
                      <a:pt x="30" y="84"/>
                    </a:lnTo>
                    <a:lnTo>
                      <a:pt x="28" y="84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1"/>
                    </a:lnTo>
                    <a:lnTo>
                      <a:pt x="23" y="81"/>
                    </a:lnTo>
                    <a:lnTo>
                      <a:pt x="21" y="79"/>
                    </a:lnTo>
                    <a:lnTo>
                      <a:pt x="19" y="79"/>
                    </a:lnTo>
                    <a:lnTo>
                      <a:pt x="17" y="79"/>
                    </a:lnTo>
                    <a:lnTo>
                      <a:pt x="15" y="76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8" y="74"/>
                    </a:lnTo>
                    <a:lnTo>
                      <a:pt x="8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5" y="69"/>
                    </a:lnTo>
                    <a:lnTo>
                      <a:pt x="3" y="69"/>
                    </a:lnTo>
                    <a:lnTo>
                      <a:pt x="1" y="69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1" y="64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1" y="59"/>
                    </a:lnTo>
                    <a:lnTo>
                      <a:pt x="1" y="57"/>
                    </a:lnTo>
                    <a:lnTo>
                      <a:pt x="3" y="57"/>
                    </a:lnTo>
                    <a:lnTo>
                      <a:pt x="3" y="54"/>
                    </a:lnTo>
                    <a:lnTo>
                      <a:pt x="3" y="52"/>
                    </a:lnTo>
                    <a:lnTo>
                      <a:pt x="5" y="52"/>
                    </a:lnTo>
                    <a:lnTo>
                      <a:pt x="5" y="49"/>
                    </a:lnTo>
                    <a:lnTo>
                      <a:pt x="5" y="47"/>
                    </a:lnTo>
                    <a:lnTo>
                      <a:pt x="7" y="47"/>
                    </a:lnTo>
                    <a:lnTo>
                      <a:pt x="5" y="44"/>
                    </a:lnTo>
                    <a:lnTo>
                      <a:pt x="7" y="44"/>
                    </a:lnTo>
                    <a:lnTo>
                      <a:pt x="7" y="42"/>
                    </a:lnTo>
                    <a:lnTo>
                      <a:pt x="7" y="39"/>
                    </a:lnTo>
                    <a:lnTo>
                      <a:pt x="7" y="37"/>
                    </a:lnTo>
                    <a:lnTo>
                      <a:pt x="8" y="37"/>
                    </a:lnTo>
                    <a:lnTo>
                      <a:pt x="8" y="35"/>
                    </a:lnTo>
                    <a:lnTo>
                      <a:pt x="10" y="32"/>
                    </a:lnTo>
                    <a:lnTo>
                      <a:pt x="10" y="30"/>
                    </a:lnTo>
                    <a:lnTo>
                      <a:pt x="10" y="27"/>
                    </a:lnTo>
                    <a:lnTo>
                      <a:pt x="8" y="27"/>
                    </a:lnTo>
                    <a:lnTo>
                      <a:pt x="8" y="25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2" y="20"/>
                    </a:lnTo>
                    <a:lnTo>
                      <a:pt x="12" y="17"/>
                    </a:lnTo>
                    <a:lnTo>
                      <a:pt x="12" y="15"/>
                    </a:lnTo>
                    <a:lnTo>
                      <a:pt x="10" y="15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4" y="5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9" y="3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7" y="0"/>
                    </a:lnTo>
                    <a:lnTo>
                      <a:pt x="52" y="0"/>
                    </a:lnTo>
                    <a:lnTo>
                      <a:pt x="52" y="3"/>
                    </a:lnTo>
                    <a:lnTo>
                      <a:pt x="56" y="3"/>
                    </a:lnTo>
                    <a:lnTo>
                      <a:pt x="58" y="3"/>
                    </a:lnTo>
                    <a:lnTo>
                      <a:pt x="59" y="3"/>
                    </a:lnTo>
                    <a:lnTo>
                      <a:pt x="61" y="0"/>
                    </a:lnTo>
                    <a:lnTo>
                      <a:pt x="63" y="3"/>
                    </a:lnTo>
                    <a:lnTo>
                      <a:pt x="67" y="3"/>
                    </a:lnTo>
                    <a:lnTo>
                      <a:pt x="67" y="0"/>
                    </a:lnTo>
                    <a:lnTo>
                      <a:pt x="77" y="3"/>
                    </a:lnTo>
                    <a:lnTo>
                      <a:pt x="79" y="3"/>
                    </a:lnTo>
                    <a:lnTo>
                      <a:pt x="81" y="0"/>
                    </a:lnTo>
                    <a:lnTo>
                      <a:pt x="84" y="0"/>
                    </a:lnTo>
                    <a:lnTo>
                      <a:pt x="86" y="3"/>
                    </a:lnTo>
                    <a:lnTo>
                      <a:pt x="91" y="0"/>
                    </a:lnTo>
                    <a:lnTo>
                      <a:pt x="95" y="0"/>
                    </a:lnTo>
                    <a:lnTo>
                      <a:pt x="96" y="0"/>
                    </a:lnTo>
                    <a:lnTo>
                      <a:pt x="98" y="0"/>
                    </a:lnTo>
                    <a:lnTo>
                      <a:pt x="105" y="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3" name="Freeform 171"/>
              <p:cNvSpPr>
                <a:spLocks/>
              </p:cNvSpPr>
              <p:nvPr/>
            </p:nvSpPr>
            <p:spPr bwMode="auto">
              <a:xfrm>
                <a:off x="2355" y="3340"/>
                <a:ext cx="141" cy="201"/>
              </a:xfrm>
              <a:custGeom>
                <a:avLst/>
                <a:gdLst>
                  <a:gd name="T0" fmla="*/ 125 w 141"/>
                  <a:gd name="T1" fmla="*/ 3 h 201"/>
                  <a:gd name="T2" fmla="*/ 141 w 141"/>
                  <a:gd name="T3" fmla="*/ 3 h 201"/>
                  <a:gd name="T4" fmla="*/ 141 w 141"/>
                  <a:gd name="T5" fmla="*/ 20 h 201"/>
                  <a:gd name="T6" fmla="*/ 141 w 141"/>
                  <a:gd name="T7" fmla="*/ 35 h 201"/>
                  <a:gd name="T8" fmla="*/ 141 w 141"/>
                  <a:gd name="T9" fmla="*/ 49 h 201"/>
                  <a:gd name="T10" fmla="*/ 141 w 141"/>
                  <a:gd name="T11" fmla="*/ 64 h 201"/>
                  <a:gd name="T12" fmla="*/ 141 w 141"/>
                  <a:gd name="T13" fmla="*/ 81 h 201"/>
                  <a:gd name="T14" fmla="*/ 141 w 141"/>
                  <a:gd name="T15" fmla="*/ 108 h 201"/>
                  <a:gd name="T16" fmla="*/ 139 w 141"/>
                  <a:gd name="T17" fmla="*/ 125 h 201"/>
                  <a:gd name="T18" fmla="*/ 137 w 141"/>
                  <a:gd name="T19" fmla="*/ 128 h 201"/>
                  <a:gd name="T20" fmla="*/ 134 w 141"/>
                  <a:gd name="T21" fmla="*/ 132 h 201"/>
                  <a:gd name="T22" fmla="*/ 128 w 141"/>
                  <a:gd name="T23" fmla="*/ 135 h 201"/>
                  <a:gd name="T24" fmla="*/ 123 w 141"/>
                  <a:gd name="T25" fmla="*/ 137 h 201"/>
                  <a:gd name="T26" fmla="*/ 121 w 141"/>
                  <a:gd name="T27" fmla="*/ 142 h 201"/>
                  <a:gd name="T28" fmla="*/ 119 w 141"/>
                  <a:gd name="T29" fmla="*/ 150 h 201"/>
                  <a:gd name="T30" fmla="*/ 121 w 141"/>
                  <a:gd name="T31" fmla="*/ 152 h 201"/>
                  <a:gd name="T32" fmla="*/ 128 w 141"/>
                  <a:gd name="T33" fmla="*/ 157 h 201"/>
                  <a:gd name="T34" fmla="*/ 132 w 141"/>
                  <a:gd name="T35" fmla="*/ 159 h 201"/>
                  <a:gd name="T36" fmla="*/ 134 w 141"/>
                  <a:gd name="T37" fmla="*/ 169 h 201"/>
                  <a:gd name="T38" fmla="*/ 139 w 141"/>
                  <a:gd name="T39" fmla="*/ 177 h 201"/>
                  <a:gd name="T40" fmla="*/ 135 w 141"/>
                  <a:gd name="T41" fmla="*/ 186 h 201"/>
                  <a:gd name="T42" fmla="*/ 130 w 141"/>
                  <a:gd name="T43" fmla="*/ 196 h 201"/>
                  <a:gd name="T44" fmla="*/ 130 w 141"/>
                  <a:gd name="T45" fmla="*/ 201 h 201"/>
                  <a:gd name="T46" fmla="*/ 121 w 141"/>
                  <a:gd name="T47" fmla="*/ 196 h 201"/>
                  <a:gd name="T48" fmla="*/ 114 w 141"/>
                  <a:gd name="T49" fmla="*/ 189 h 201"/>
                  <a:gd name="T50" fmla="*/ 107 w 141"/>
                  <a:gd name="T51" fmla="*/ 184 h 201"/>
                  <a:gd name="T52" fmla="*/ 98 w 141"/>
                  <a:gd name="T53" fmla="*/ 177 h 201"/>
                  <a:gd name="T54" fmla="*/ 91 w 141"/>
                  <a:gd name="T55" fmla="*/ 167 h 201"/>
                  <a:gd name="T56" fmla="*/ 82 w 141"/>
                  <a:gd name="T57" fmla="*/ 164 h 201"/>
                  <a:gd name="T58" fmla="*/ 75 w 141"/>
                  <a:gd name="T59" fmla="*/ 157 h 201"/>
                  <a:gd name="T60" fmla="*/ 67 w 141"/>
                  <a:gd name="T61" fmla="*/ 152 h 201"/>
                  <a:gd name="T62" fmla="*/ 58 w 141"/>
                  <a:gd name="T63" fmla="*/ 145 h 201"/>
                  <a:gd name="T64" fmla="*/ 51 w 141"/>
                  <a:gd name="T65" fmla="*/ 135 h 201"/>
                  <a:gd name="T66" fmla="*/ 49 w 141"/>
                  <a:gd name="T67" fmla="*/ 125 h 201"/>
                  <a:gd name="T68" fmla="*/ 47 w 141"/>
                  <a:gd name="T69" fmla="*/ 113 h 201"/>
                  <a:gd name="T70" fmla="*/ 40 w 141"/>
                  <a:gd name="T71" fmla="*/ 108 h 201"/>
                  <a:gd name="T72" fmla="*/ 40 w 141"/>
                  <a:gd name="T73" fmla="*/ 96 h 201"/>
                  <a:gd name="T74" fmla="*/ 33 w 141"/>
                  <a:gd name="T75" fmla="*/ 88 h 201"/>
                  <a:gd name="T76" fmla="*/ 28 w 141"/>
                  <a:gd name="T77" fmla="*/ 81 h 201"/>
                  <a:gd name="T78" fmla="*/ 17 w 141"/>
                  <a:gd name="T79" fmla="*/ 79 h 201"/>
                  <a:gd name="T80" fmla="*/ 8 w 141"/>
                  <a:gd name="T81" fmla="*/ 74 h 201"/>
                  <a:gd name="T82" fmla="*/ 1 w 141"/>
                  <a:gd name="T83" fmla="*/ 69 h 201"/>
                  <a:gd name="T84" fmla="*/ 0 w 141"/>
                  <a:gd name="T85" fmla="*/ 59 h 201"/>
                  <a:gd name="T86" fmla="*/ 5 w 141"/>
                  <a:gd name="T87" fmla="*/ 52 h 201"/>
                  <a:gd name="T88" fmla="*/ 7 w 141"/>
                  <a:gd name="T89" fmla="*/ 42 h 201"/>
                  <a:gd name="T90" fmla="*/ 10 w 141"/>
                  <a:gd name="T91" fmla="*/ 30 h 201"/>
                  <a:gd name="T92" fmla="*/ 10 w 141"/>
                  <a:gd name="T93" fmla="*/ 20 h 201"/>
                  <a:gd name="T94" fmla="*/ 12 w 141"/>
                  <a:gd name="T95" fmla="*/ 12 h 201"/>
                  <a:gd name="T96" fmla="*/ 17 w 141"/>
                  <a:gd name="T97" fmla="*/ 3 h 201"/>
                  <a:gd name="T98" fmla="*/ 37 w 141"/>
                  <a:gd name="T99" fmla="*/ 0 h 201"/>
                  <a:gd name="T100" fmla="*/ 58 w 141"/>
                  <a:gd name="T101" fmla="*/ 3 h 201"/>
                  <a:gd name="T102" fmla="*/ 77 w 141"/>
                  <a:gd name="T103" fmla="*/ 3 h 201"/>
                  <a:gd name="T104" fmla="*/ 95 w 141"/>
                  <a:gd name="T105" fmla="*/ 0 h 20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41"/>
                  <a:gd name="T160" fmla="*/ 0 h 201"/>
                  <a:gd name="T161" fmla="*/ 141 w 141"/>
                  <a:gd name="T162" fmla="*/ 201 h 20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41" h="201">
                    <a:moveTo>
                      <a:pt x="109" y="0"/>
                    </a:moveTo>
                    <a:lnTo>
                      <a:pt x="114" y="0"/>
                    </a:lnTo>
                    <a:lnTo>
                      <a:pt x="116" y="3"/>
                    </a:lnTo>
                    <a:lnTo>
                      <a:pt x="121" y="3"/>
                    </a:lnTo>
                    <a:lnTo>
                      <a:pt x="123" y="3"/>
                    </a:lnTo>
                    <a:lnTo>
                      <a:pt x="125" y="3"/>
                    </a:lnTo>
                    <a:lnTo>
                      <a:pt x="128" y="3"/>
                    </a:lnTo>
                    <a:lnTo>
                      <a:pt x="132" y="3"/>
                    </a:lnTo>
                    <a:lnTo>
                      <a:pt x="134" y="3"/>
                    </a:lnTo>
                    <a:lnTo>
                      <a:pt x="135" y="3"/>
                    </a:lnTo>
                    <a:lnTo>
                      <a:pt x="137" y="3"/>
                    </a:lnTo>
                    <a:lnTo>
                      <a:pt x="141" y="3"/>
                    </a:lnTo>
                    <a:lnTo>
                      <a:pt x="141" y="5"/>
                    </a:lnTo>
                    <a:lnTo>
                      <a:pt x="141" y="8"/>
                    </a:lnTo>
                    <a:lnTo>
                      <a:pt x="141" y="12"/>
                    </a:lnTo>
                    <a:lnTo>
                      <a:pt x="141" y="15"/>
                    </a:lnTo>
                    <a:lnTo>
                      <a:pt x="141" y="17"/>
                    </a:lnTo>
                    <a:lnTo>
                      <a:pt x="141" y="20"/>
                    </a:lnTo>
                    <a:lnTo>
                      <a:pt x="141" y="22"/>
                    </a:lnTo>
                    <a:lnTo>
                      <a:pt x="141" y="25"/>
                    </a:lnTo>
                    <a:lnTo>
                      <a:pt x="141" y="27"/>
                    </a:lnTo>
                    <a:lnTo>
                      <a:pt x="141" y="30"/>
                    </a:lnTo>
                    <a:lnTo>
                      <a:pt x="141" y="32"/>
                    </a:lnTo>
                    <a:lnTo>
                      <a:pt x="141" y="35"/>
                    </a:lnTo>
                    <a:lnTo>
                      <a:pt x="141" y="37"/>
                    </a:lnTo>
                    <a:lnTo>
                      <a:pt x="141" y="39"/>
                    </a:lnTo>
                    <a:lnTo>
                      <a:pt x="141" y="42"/>
                    </a:lnTo>
                    <a:lnTo>
                      <a:pt x="141" y="44"/>
                    </a:lnTo>
                    <a:lnTo>
                      <a:pt x="141" y="47"/>
                    </a:lnTo>
                    <a:lnTo>
                      <a:pt x="141" y="49"/>
                    </a:lnTo>
                    <a:lnTo>
                      <a:pt x="141" y="52"/>
                    </a:lnTo>
                    <a:lnTo>
                      <a:pt x="141" y="54"/>
                    </a:lnTo>
                    <a:lnTo>
                      <a:pt x="141" y="57"/>
                    </a:lnTo>
                    <a:lnTo>
                      <a:pt x="141" y="59"/>
                    </a:lnTo>
                    <a:lnTo>
                      <a:pt x="141" y="61"/>
                    </a:lnTo>
                    <a:lnTo>
                      <a:pt x="141" y="64"/>
                    </a:lnTo>
                    <a:lnTo>
                      <a:pt x="141" y="69"/>
                    </a:lnTo>
                    <a:lnTo>
                      <a:pt x="141" y="71"/>
                    </a:lnTo>
                    <a:lnTo>
                      <a:pt x="141" y="74"/>
                    </a:lnTo>
                    <a:lnTo>
                      <a:pt x="141" y="76"/>
                    </a:lnTo>
                    <a:lnTo>
                      <a:pt x="141" y="79"/>
                    </a:lnTo>
                    <a:lnTo>
                      <a:pt x="141" y="81"/>
                    </a:lnTo>
                    <a:lnTo>
                      <a:pt x="141" y="84"/>
                    </a:lnTo>
                    <a:lnTo>
                      <a:pt x="141" y="86"/>
                    </a:lnTo>
                    <a:lnTo>
                      <a:pt x="141" y="93"/>
                    </a:lnTo>
                    <a:lnTo>
                      <a:pt x="141" y="96"/>
                    </a:lnTo>
                    <a:lnTo>
                      <a:pt x="141" y="105"/>
                    </a:lnTo>
                    <a:lnTo>
                      <a:pt x="141" y="108"/>
                    </a:lnTo>
                    <a:lnTo>
                      <a:pt x="141" y="110"/>
                    </a:lnTo>
                    <a:lnTo>
                      <a:pt x="141" y="113"/>
                    </a:lnTo>
                    <a:lnTo>
                      <a:pt x="141" y="115"/>
                    </a:lnTo>
                    <a:lnTo>
                      <a:pt x="141" y="123"/>
                    </a:lnTo>
                    <a:lnTo>
                      <a:pt x="141" y="125"/>
                    </a:lnTo>
                    <a:lnTo>
                      <a:pt x="139" y="125"/>
                    </a:lnTo>
                    <a:lnTo>
                      <a:pt x="137" y="125"/>
                    </a:lnTo>
                    <a:lnTo>
                      <a:pt x="139" y="125"/>
                    </a:lnTo>
                    <a:lnTo>
                      <a:pt x="137" y="125"/>
                    </a:lnTo>
                    <a:lnTo>
                      <a:pt x="139" y="125"/>
                    </a:lnTo>
                    <a:lnTo>
                      <a:pt x="139" y="128"/>
                    </a:lnTo>
                    <a:lnTo>
                      <a:pt x="137" y="128"/>
                    </a:lnTo>
                    <a:lnTo>
                      <a:pt x="137" y="130"/>
                    </a:lnTo>
                    <a:lnTo>
                      <a:pt x="135" y="130"/>
                    </a:lnTo>
                    <a:lnTo>
                      <a:pt x="135" y="128"/>
                    </a:lnTo>
                    <a:lnTo>
                      <a:pt x="135" y="130"/>
                    </a:lnTo>
                    <a:lnTo>
                      <a:pt x="134" y="130"/>
                    </a:lnTo>
                    <a:lnTo>
                      <a:pt x="134" y="132"/>
                    </a:lnTo>
                    <a:lnTo>
                      <a:pt x="132" y="132"/>
                    </a:lnTo>
                    <a:lnTo>
                      <a:pt x="130" y="132"/>
                    </a:lnTo>
                    <a:lnTo>
                      <a:pt x="130" y="135"/>
                    </a:lnTo>
                    <a:lnTo>
                      <a:pt x="130" y="132"/>
                    </a:lnTo>
                    <a:lnTo>
                      <a:pt x="130" y="135"/>
                    </a:lnTo>
                    <a:lnTo>
                      <a:pt x="128" y="135"/>
                    </a:lnTo>
                    <a:lnTo>
                      <a:pt x="128" y="132"/>
                    </a:lnTo>
                    <a:lnTo>
                      <a:pt x="126" y="132"/>
                    </a:lnTo>
                    <a:lnTo>
                      <a:pt x="126" y="135"/>
                    </a:lnTo>
                    <a:lnTo>
                      <a:pt x="125" y="135"/>
                    </a:lnTo>
                    <a:lnTo>
                      <a:pt x="123" y="135"/>
                    </a:lnTo>
                    <a:lnTo>
                      <a:pt x="123" y="137"/>
                    </a:lnTo>
                    <a:lnTo>
                      <a:pt x="121" y="137"/>
                    </a:lnTo>
                    <a:lnTo>
                      <a:pt x="121" y="140"/>
                    </a:lnTo>
                    <a:lnTo>
                      <a:pt x="119" y="140"/>
                    </a:lnTo>
                    <a:lnTo>
                      <a:pt x="121" y="142"/>
                    </a:lnTo>
                    <a:lnTo>
                      <a:pt x="123" y="142"/>
                    </a:lnTo>
                    <a:lnTo>
                      <a:pt x="121" y="142"/>
                    </a:lnTo>
                    <a:lnTo>
                      <a:pt x="121" y="145"/>
                    </a:lnTo>
                    <a:lnTo>
                      <a:pt x="123" y="145"/>
                    </a:lnTo>
                    <a:lnTo>
                      <a:pt x="123" y="147"/>
                    </a:lnTo>
                    <a:lnTo>
                      <a:pt x="121" y="147"/>
                    </a:lnTo>
                    <a:lnTo>
                      <a:pt x="121" y="150"/>
                    </a:lnTo>
                    <a:lnTo>
                      <a:pt x="119" y="150"/>
                    </a:lnTo>
                    <a:lnTo>
                      <a:pt x="119" y="152"/>
                    </a:lnTo>
                    <a:lnTo>
                      <a:pt x="121" y="152"/>
                    </a:lnTo>
                    <a:lnTo>
                      <a:pt x="119" y="152"/>
                    </a:lnTo>
                    <a:lnTo>
                      <a:pt x="119" y="154"/>
                    </a:lnTo>
                    <a:lnTo>
                      <a:pt x="121" y="154"/>
                    </a:lnTo>
                    <a:lnTo>
                      <a:pt x="121" y="152"/>
                    </a:lnTo>
                    <a:lnTo>
                      <a:pt x="121" y="154"/>
                    </a:lnTo>
                    <a:lnTo>
                      <a:pt x="123" y="154"/>
                    </a:lnTo>
                    <a:lnTo>
                      <a:pt x="125" y="154"/>
                    </a:lnTo>
                    <a:lnTo>
                      <a:pt x="125" y="157"/>
                    </a:lnTo>
                    <a:lnTo>
                      <a:pt x="126" y="157"/>
                    </a:lnTo>
                    <a:lnTo>
                      <a:pt x="128" y="157"/>
                    </a:lnTo>
                    <a:lnTo>
                      <a:pt x="128" y="159"/>
                    </a:lnTo>
                    <a:lnTo>
                      <a:pt x="128" y="157"/>
                    </a:lnTo>
                    <a:lnTo>
                      <a:pt x="130" y="157"/>
                    </a:lnTo>
                    <a:lnTo>
                      <a:pt x="128" y="159"/>
                    </a:lnTo>
                    <a:lnTo>
                      <a:pt x="130" y="159"/>
                    </a:lnTo>
                    <a:lnTo>
                      <a:pt x="132" y="159"/>
                    </a:lnTo>
                    <a:lnTo>
                      <a:pt x="132" y="162"/>
                    </a:lnTo>
                    <a:lnTo>
                      <a:pt x="134" y="164"/>
                    </a:lnTo>
                    <a:lnTo>
                      <a:pt x="134" y="167"/>
                    </a:lnTo>
                    <a:lnTo>
                      <a:pt x="135" y="167"/>
                    </a:lnTo>
                    <a:lnTo>
                      <a:pt x="135" y="169"/>
                    </a:lnTo>
                    <a:lnTo>
                      <a:pt x="134" y="169"/>
                    </a:lnTo>
                    <a:lnTo>
                      <a:pt x="135" y="169"/>
                    </a:lnTo>
                    <a:lnTo>
                      <a:pt x="135" y="172"/>
                    </a:lnTo>
                    <a:lnTo>
                      <a:pt x="135" y="174"/>
                    </a:lnTo>
                    <a:lnTo>
                      <a:pt x="137" y="174"/>
                    </a:lnTo>
                    <a:lnTo>
                      <a:pt x="137" y="177"/>
                    </a:lnTo>
                    <a:lnTo>
                      <a:pt x="139" y="177"/>
                    </a:lnTo>
                    <a:lnTo>
                      <a:pt x="139" y="179"/>
                    </a:lnTo>
                    <a:lnTo>
                      <a:pt x="137" y="179"/>
                    </a:lnTo>
                    <a:lnTo>
                      <a:pt x="137" y="181"/>
                    </a:lnTo>
                    <a:lnTo>
                      <a:pt x="137" y="184"/>
                    </a:lnTo>
                    <a:lnTo>
                      <a:pt x="135" y="184"/>
                    </a:lnTo>
                    <a:lnTo>
                      <a:pt x="135" y="186"/>
                    </a:lnTo>
                    <a:lnTo>
                      <a:pt x="134" y="189"/>
                    </a:lnTo>
                    <a:lnTo>
                      <a:pt x="132" y="189"/>
                    </a:lnTo>
                    <a:lnTo>
                      <a:pt x="132" y="191"/>
                    </a:lnTo>
                    <a:lnTo>
                      <a:pt x="132" y="194"/>
                    </a:lnTo>
                    <a:lnTo>
                      <a:pt x="130" y="194"/>
                    </a:lnTo>
                    <a:lnTo>
                      <a:pt x="130" y="196"/>
                    </a:lnTo>
                    <a:lnTo>
                      <a:pt x="130" y="198"/>
                    </a:lnTo>
                    <a:lnTo>
                      <a:pt x="132" y="198"/>
                    </a:lnTo>
                    <a:lnTo>
                      <a:pt x="132" y="201"/>
                    </a:lnTo>
                    <a:lnTo>
                      <a:pt x="134" y="201"/>
                    </a:lnTo>
                    <a:lnTo>
                      <a:pt x="132" y="201"/>
                    </a:lnTo>
                    <a:lnTo>
                      <a:pt x="130" y="201"/>
                    </a:lnTo>
                    <a:lnTo>
                      <a:pt x="128" y="201"/>
                    </a:lnTo>
                    <a:lnTo>
                      <a:pt x="126" y="201"/>
                    </a:lnTo>
                    <a:lnTo>
                      <a:pt x="125" y="201"/>
                    </a:lnTo>
                    <a:lnTo>
                      <a:pt x="123" y="198"/>
                    </a:lnTo>
                    <a:lnTo>
                      <a:pt x="121" y="198"/>
                    </a:lnTo>
                    <a:lnTo>
                      <a:pt x="121" y="196"/>
                    </a:lnTo>
                    <a:lnTo>
                      <a:pt x="119" y="194"/>
                    </a:lnTo>
                    <a:lnTo>
                      <a:pt x="118" y="194"/>
                    </a:lnTo>
                    <a:lnTo>
                      <a:pt x="118" y="191"/>
                    </a:lnTo>
                    <a:lnTo>
                      <a:pt x="116" y="191"/>
                    </a:lnTo>
                    <a:lnTo>
                      <a:pt x="114" y="191"/>
                    </a:lnTo>
                    <a:lnTo>
                      <a:pt x="114" y="189"/>
                    </a:lnTo>
                    <a:lnTo>
                      <a:pt x="112" y="189"/>
                    </a:lnTo>
                    <a:lnTo>
                      <a:pt x="111" y="189"/>
                    </a:lnTo>
                    <a:lnTo>
                      <a:pt x="109" y="189"/>
                    </a:lnTo>
                    <a:lnTo>
                      <a:pt x="109" y="186"/>
                    </a:lnTo>
                    <a:lnTo>
                      <a:pt x="107" y="186"/>
                    </a:lnTo>
                    <a:lnTo>
                      <a:pt x="107" y="184"/>
                    </a:lnTo>
                    <a:lnTo>
                      <a:pt x="105" y="181"/>
                    </a:lnTo>
                    <a:lnTo>
                      <a:pt x="105" y="179"/>
                    </a:lnTo>
                    <a:lnTo>
                      <a:pt x="104" y="179"/>
                    </a:lnTo>
                    <a:lnTo>
                      <a:pt x="102" y="177"/>
                    </a:lnTo>
                    <a:lnTo>
                      <a:pt x="100" y="177"/>
                    </a:lnTo>
                    <a:lnTo>
                      <a:pt x="98" y="177"/>
                    </a:lnTo>
                    <a:lnTo>
                      <a:pt x="96" y="174"/>
                    </a:lnTo>
                    <a:lnTo>
                      <a:pt x="95" y="174"/>
                    </a:lnTo>
                    <a:lnTo>
                      <a:pt x="95" y="172"/>
                    </a:lnTo>
                    <a:lnTo>
                      <a:pt x="95" y="169"/>
                    </a:lnTo>
                    <a:lnTo>
                      <a:pt x="93" y="167"/>
                    </a:lnTo>
                    <a:lnTo>
                      <a:pt x="91" y="167"/>
                    </a:lnTo>
                    <a:lnTo>
                      <a:pt x="91" y="164"/>
                    </a:lnTo>
                    <a:lnTo>
                      <a:pt x="89" y="164"/>
                    </a:lnTo>
                    <a:lnTo>
                      <a:pt x="88" y="164"/>
                    </a:lnTo>
                    <a:lnTo>
                      <a:pt x="86" y="164"/>
                    </a:lnTo>
                    <a:lnTo>
                      <a:pt x="84" y="164"/>
                    </a:lnTo>
                    <a:lnTo>
                      <a:pt x="82" y="164"/>
                    </a:lnTo>
                    <a:lnTo>
                      <a:pt x="82" y="162"/>
                    </a:lnTo>
                    <a:lnTo>
                      <a:pt x="81" y="162"/>
                    </a:lnTo>
                    <a:lnTo>
                      <a:pt x="79" y="162"/>
                    </a:lnTo>
                    <a:lnTo>
                      <a:pt x="79" y="159"/>
                    </a:lnTo>
                    <a:lnTo>
                      <a:pt x="77" y="159"/>
                    </a:lnTo>
                    <a:lnTo>
                      <a:pt x="75" y="157"/>
                    </a:lnTo>
                    <a:lnTo>
                      <a:pt x="74" y="157"/>
                    </a:lnTo>
                    <a:lnTo>
                      <a:pt x="72" y="157"/>
                    </a:lnTo>
                    <a:lnTo>
                      <a:pt x="70" y="154"/>
                    </a:lnTo>
                    <a:lnTo>
                      <a:pt x="68" y="154"/>
                    </a:lnTo>
                    <a:lnTo>
                      <a:pt x="67" y="154"/>
                    </a:lnTo>
                    <a:lnTo>
                      <a:pt x="67" y="152"/>
                    </a:lnTo>
                    <a:lnTo>
                      <a:pt x="65" y="150"/>
                    </a:lnTo>
                    <a:lnTo>
                      <a:pt x="63" y="147"/>
                    </a:lnTo>
                    <a:lnTo>
                      <a:pt x="61" y="147"/>
                    </a:lnTo>
                    <a:lnTo>
                      <a:pt x="59" y="147"/>
                    </a:lnTo>
                    <a:lnTo>
                      <a:pt x="59" y="145"/>
                    </a:lnTo>
                    <a:lnTo>
                      <a:pt x="58" y="145"/>
                    </a:lnTo>
                    <a:lnTo>
                      <a:pt x="56" y="142"/>
                    </a:lnTo>
                    <a:lnTo>
                      <a:pt x="54" y="142"/>
                    </a:lnTo>
                    <a:lnTo>
                      <a:pt x="52" y="142"/>
                    </a:lnTo>
                    <a:lnTo>
                      <a:pt x="52" y="140"/>
                    </a:lnTo>
                    <a:lnTo>
                      <a:pt x="52" y="137"/>
                    </a:lnTo>
                    <a:lnTo>
                      <a:pt x="51" y="135"/>
                    </a:lnTo>
                    <a:lnTo>
                      <a:pt x="51" y="132"/>
                    </a:lnTo>
                    <a:lnTo>
                      <a:pt x="49" y="132"/>
                    </a:lnTo>
                    <a:lnTo>
                      <a:pt x="49" y="130"/>
                    </a:lnTo>
                    <a:lnTo>
                      <a:pt x="47" y="128"/>
                    </a:lnTo>
                    <a:lnTo>
                      <a:pt x="49" y="128"/>
                    </a:lnTo>
                    <a:lnTo>
                      <a:pt x="49" y="125"/>
                    </a:lnTo>
                    <a:lnTo>
                      <a:pt x="49" y="123"/>
                    </a:lnTo>
                    <a:lnTo>
                      <a:pt x="49" y="120"/>
                    </a:lnTo>
                    <a:lnTo>
                      <a:pt x="47" y="120"/>
                    </a:lnTo>
                    <a:lnTo>
                      <a:pt x="47" y="118"/>
                    </a:lnTo>
                    <a:lnTo>
                      <a:pt x="47" y="115"/>
                    </a:lnTo>
                    <a:lnTo>
                      <a:pt x="47" y="113"/>
                    </a:lnTo>
                    <a:lnTo>
                      <a:pt x="45" y="113"/>
                    </a:lnTo>
                    <a:lnTo>
                      <a:pt x="44" y="113"/>
                    </a:lnTo>
                    <a:lnTo>
                      <a:pt x="44" y="110"/>
                    </a:lnTo>
                    <a:lnTo>
                      <a:pt x="42" y="110"/>
                    </a:lnTo>
                    <a:lnTo>
                      <a:pt x="40" y="110"/>
                    </a:lnTo>
                    <a:lnTo>
                      <a:pt x="40" y="108"/>
                    </a:lnTo>
                    <a:lnTo>
                      <a:pt x="40" y="105"/>
                    </a:lnTo>
                    <a:lnTo>
                      <a:pt x="42" y="103"/>
                    </a:lnTo>
                    <a:lnTo>
                      <a:pt x="44" y="103"/>
                    </a:lnTo>
                    <a:lnTo>
                      <a:pt x="44" y="101"/>
                    </a:lnTo>
                    <a:lnTo>
                      <a:pt x="42" y="98"/>
                    </a:lnTo>
                    <a:lnTo>
                      <a:pt x="40" y="96"/>
                    </a:lnTo>
                    <a:lnTo>
                      <a:pt x="40" y="93"/>
                    </a:lnTo>
                    <a:lnTo>
                      <a:pt x="38" y="93"/>
                    </a:lnTo>
                    <a:lnTo>
                      <a:pt x="37" y="93"/>
                    </a:lnTo>
                    <a:lnTo>
                      <a:pt x="37" y="91"/>
                    </a:lnTo>
                    <a:lnTo>
                      <a:pt x="35" y="91"/>
                    </a:lnTo>
                    <a:lnTo>
                      <a:pt x="33" y="88"/>
                    </a:lnTo>
                    <a:lnTo>
                      <a:pt x="33" y="86"/>
                    </a:lnTo>
                    <a:lnTo>
                      <a:pt x="31" y="86"/>
                    </a:lnTo>
                    <a:lnTo>
                      <a:pt x="31" y="84"/>
                    </a:lnTo>
                    <a:lnTo>
                      <a:pt x="30" y="84"/>
                    </a:lnTo>
                    <a:lnTo>
                      <a:pt x="28" y="84"/>
                    </a:lnTo>
                    <a:lnTo>
                      <a:pt x="28" y="81"/>
                    </a:lnTo>
                    <a:lnTo>
                      <a:pt x="26" y="81"/>
                    </a:lnTo>
                    <a:lnTo>
                      <a:pt x="24" y="81"/>
                    </a:lnTo>
                    <a:lnTo>
                      <a:pt x="23" y="81"/>
                    </a:lnTo>
                    <a:lnTo>
                      <a:pt x="21" y="79"/>
                    </a:lnTo>
                    <a:lnTo>
                      <a:pt x="19" y="79"/>
                    </a:lnTo>
                    <a:lnTo>
                      <a:pt x="17" y="79"/>
                    </a:lnTo>
                    <a:lnTo>
                      <a:pt x="15" y="76"/>
                    </a:lnTo>
                    <a:lnTo>
                      <a:pt x="14" y="76"/>
                    </a:lnTo>
                    <a:lnTo>
                      <a:pt x="12" y="76"/>
                    </a:lnTo>
                    <a:lnTo>
                      <a:pt x="12" y="74"/>
                    </a:lnTo>
                    <a:lnTo>
                      <a:pt x="10" y="74"/>
                    </a:lnTo>
                    <a:lnTo>
                      <a:pt x="8" y="74"/>
                    </a:lnTo>
                    <a:lnTo>
                      <a:pt x="8" y="71"/>
                    </a:lnTo>
                    <a:lnTo>
                      <a:pt x="7" y="71"/>
                    </a:lnTo>
                    <a:lnTo>
                      <a:pt x="7" y="69"/>
                    </a:lnTo>
                    <a:lnTo>
                      <a:pt x="5" y="69"/>
                    </a:lnTo>
                    <a:lnTo>
                      <a:pt x="3" y="69"/>
                    </a:lnTo>
                    <a:lnTo>
                      <a:pt x="1" y="69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1" y="64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1" y="59"/>
                    </a:lnTo>
                    <a:lnTo>
                      <a:pt x="1" y="57"/>
                    </a:lnTo>
                    <a:lnTo>
                      <a:pt x="3" y="57"/>
                    </a:lnTo>
                    <a:lnTo>
                      <a:pt x="3" y="54"/>
                    </a:lnTo>
                    <a:lnTo>
                      <a:pt x="3" y="52"/>
                    </a:lnTo>
                    <a:lnTo>
                      <a:pt x="5" y="52"/>
                    </a:lnTo>
                    <a:lnTo>
                      <a:pt x="5" y="49"/>
                    </a:lnTo>
                    <a:lnTo>
                      <a:pt x="5" y="47"/>
                    </a:lnTo>
                    <a:lnTo>
                      <a:pt x="7" y="47"/>
                    </a:lnTo>
                    <a:lnTo>
                      <a:pt x="5" y="44"/>
                    </a:lnTo>
                    <a:lnTo>
                      <a:pt x="7" y="44"/>
                    </a:lnTo>
                    <a:lnTo>
                      <a:pt x="7" y="42"/>
                    </a:lnTo>
                    <a:lnTo>
                      <a:pt x="7" y="39"/>
                    </a:lnTo>
                    <a:lnTo>
                      <a:pt x="7" y="37"/>
                    </a:lnTo>
                    <a:lnTo>
                      <a:pt x="8" y="37"/>
                    </a:lnTo>
                    <a:lnTo>
                      <a:pt x="8" y="35"/>
                    </a:lnTo>
                    <a:lnTo>
                      <a:pt x="10" y="32"/>
                    </a:lnTo>
                    <a:lnTo>
                      <a:pt x="10" y="30"/>
                    </a:lnTo>
                    <a:lnTo>
                      <a:pt x="10" y="27"/>
                    </a:lnTo>
                    <a:lnTo>
                      <a:pt x="8" y="27"/>
                    </a:lnTo>
                    <a:lnTo>
                      <a:pt x="8" y="25"/>
                    </a:lnTo>
                    <a:lnTo>
                      <a:pt x="8" y="22"/>
                    </a:lnTo>
                    <a:lnTo>
                      <a:pt x="10" y="22"/>
                    </a:lnTo>
                    <a:lnTo>
                      <a:pt x="10" y="20"/>
                    </a:lnTo>
                    <a:lnTo>
                      <a:pt x="12" y="20"/>
                    </a:lnTo>
                    <a:lnTo>
                      <a:pt x="12" y="17"/>
                    </a:lnTo>
                    <a:lnTo>
                      <a:pt x="12" y="15"/>
                    </a:lnTo>
                    <a:lnTo>
                      <a:pt x="10" y="15"/>
                    </a:lnTo>
                    <a:lnTo>
                      <a:pt x="10" y="12"/>
                    </a:lnTo>
                    <a:lnTo>
                      <a:pt x="12" y="12"/>
                    </a:lnTo>
                    <a:lnTo>
                      <a:pt x="12" y="10"/>
                    </a:lnTo>
                    <a:lnTo>
                      <a:pt x="12" y="8"/>
                    </a:lnTo>
                    <a:lnTo>
                      <a:pt x="14" y="8"/>
                    </a:lnTo>
                    <a:lnTo>
                      <a:pt x="14" y="5"/>
                    </a:lnTo>
                    <a:lnTo>
                      <a:pt x="15" y="3"/>
                    </a:lnTo>
                    <a:lnTo>
                      <a:pt x="17" y="3"/>
                    </a:lnTo>
                    <a:lnTo>
                      <a:pt x="19" y="3"/>
                    </a:lnTo>
                    <a:lnTo>
                      <a:pt x="21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7" y="0"/>
                    </a:lnTo>
                    <a:lnTo>
                      <a:pt x="52" y="0"/>
                    </a:lnTo>
                    <a:lnTo>
                      <a:pt x="52" y="3"/>
                    </a:lnTo>
                    <a:lnTo>
                      <a:pt x="56" y="3"/>
                    </a:lnTo>
                    <a:lnTo>
                      <a:pt x="58" y="3"/>
                    </a:lnTo>
                    <a:lnTo>
                      <a:pt x="59" y="3"/>
                    </a:lnTo>
                    <a:lnTo>
                      <a:pt x="61" y="0"/>
                    </a:lnTo>
                    <a:lnTo>
                      <a:pt x="63" y="3"/>
                    </a:lnTo>
                    <a:lnTo>
                      <a:pt x="67" y="3"/>
                    </a:lnTo>
                    <a:lnTo>
                      <a:pt x="67" y="0"/>
                    </a:lnTo>
                    <a:lnTo>
                      <a:pt x="77" y="3"/>
                    </a:lnTo>
                    <a:lnTo>
                      <a:pt x="79" y="3"/>
                    </a:lnTo>
                    <a:lnTo>
                      <a:pt x="81" y="0"/>
                    </a:lnTo>
                    <a:lnTo>
                      <a:pt x="84" y="0"/>
                    </a:lnTo>
                    <a:lnTo>
                      <a:pt x="86" y="3"/>
                    </a:lnTo>
                    <a:lnTo>
                      <a:pt x="91" y="0"/>
                    </a:lnTo>
                    <a:lnTo>
                      <a:pt x="95" y="0"/>
                    </a:lnTo>
                    <a:lnTo>
                      <a:pt x="96" y="0"/>
                    </a:lnTo>
                    <a:lnTo>
                      <a:pt x="98" y="0"/>
                    </a:lnTo>
                    <a:lnTo>
                      <a:pt x="105" y="0"/>
                    </a:lnTo>
                    <a:lnTo>
                      <a:pt x="109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4" name="Freeform 172"/>
              <p:cNvSpPr>
                <a:spLocks/>
              </p:cNvSpPr>
              <p:nvPr/>
            </p:nvSpPr>
            <p:spPr bwMode="auto">
              <a:xfrm>
                <a:off x="3201" y="3343"/>
                <a:ext cx="139" cy="122"/>
              </a:xfrm>
              <a:custGeom>
                <a:avLst/>
                <a:gdLst>
                  <a:gd name="T0" fmla="*/ 135 w 139"/>
                  <a:gd name="T1" fmla="*/ 2 h 122"/>
                  <a:gd name="T2" fmla="*/ 139 w 139"/>
                  <a:gd name="T3" fmla="*/ 2 h 122"/>
                  <a:gd name="T4" fmla="*/ 139 w 139"/>
                  <a:gd name="T5" fmla="*/ 12 h 122"/>
                  <a:gd name="T6" fmla="*/ 139 w 139"/>
                  <a:gd name="T7" fmla="*/ 27 h 122"/>
                  <a:gd name="T8" fmla="*/ 139 w 139"/>
                  <a:gd name="T9" fmla="*/ 32 h 122"/>
                  <a:gd name="T10" fmla="*/ 139 w 139"/>
                  <a:gd name="T11" fmla="*/ 46 h 122"/>
                  <a:gd name="T12" fmla="*/ 139 w 139"/>
                  <a:gd name="T13" fmla="*/ 63 h 122"/>
                  <a:gd name="T14" fmla="*/ 139 w 139"/>
                  <a:gd name="T15" fmla="*/ 71 h 122"/>
                  <a:gd name="T16" fmla="*/ 139 w 139"/>
                  <a:gd name="T17" fmla="*/ 83 h 122"/>
                  <a:gd name="T18" fmla="*/ 139 w 139"/>
                  <a:gd name="T19" fmla="*/ 85 h 122"/>
                  <a:gd name="T20" fmla="*/ 137 w 139"/>
                  <a:gd name="T21" fmla="*/ 95 h 122"/>
                  <a:gd name="T22" fmla="*/ 137 w 139"/>
                  <a:gd name="T23" fmla="*/ 98 h 122"/>
                  <a:gd name="T24" fmla="*/ 139 w 139"/>
                  <a:gd name="T25" fmla="*/ 107 h 122"/>
                  <a:gd name="T26" fmla="*/ 137 w 139"/>
                  <a:gd name="T27" fmla="*/ 120 h 122"/>
                  <a:gd name="T28" fmla="*/ 127 w 139"/>
                  <a:gd name="T29" fmla="*/ 122 h 122"/>
                  <a:gd name="T30" fmla="*/ 120 w 139"/>
                  <a:gd name="T31" fmla="*/ 122 h 122"/>
                  <a:gd name="T32" fmla="*/ 111 w 139"/>
                  <a:gd name="T33" fmla="*/ 122 h 122"/>
                  <a:gd name="T34" fmla="*/ 104 w 139"/>
                  <a:gd name="T35" fmla="*/ 122 h 122"/>
                  <a:gd name="T36" fmla="*/ 100 w 139"/>
                  <a:gd name="T37" fmla="*/ 122 h 122"/>
                  <a:gd name="T38" fmla="*/ 95 w 139"/>
                  <a:gd name="T39" fmla="*/ 122 h 122"/>
                  <a:gd name="T40" fmla="*/ 93 w 139"/>
                  <a:gd name="T41" fmla="*/ 122 h 122"/>
                  <a:gd name="T42" fmla="*/ 91 w 139"/>
                  <a:gd name="T43" fmla="*/ 122 h 122"/>
                  <a:gd name="T44" fmla="*/ 90 w 139"/>
                  <a:gd name="T45" fmla="*/ 122 h 122"/>
                  <a:gd name="T46" fmla="*/ 84 w 139"/>
                  <a:gd name="T47" fmla="*/ 122 h 122"/>
                  <a:gd name="T48" fmla="*/ 82 w 139"/>
                  <a:gd name="T49" fmla="*/ 122 h 122"/>
                  <a:gd name="T50" fmla="*/ 79 w 139"/>
                  <a:gd name="T51" fmla="*/ 122 h 122"/>
                  <a:gd name="T52" fmla="*/ 77 w 139"/>
                  <a:gd name="T53" fmla="*/ 122 h 122"/>
                  <a:gd name="T54" fmla="*/ 72 w 139"/>
                  <a:gd name="T55" fmla="*/ 122 h 122"/>
                  <a:gd name="T56" fmla="*/ 68 w 139"/>
                  <a:gd name="T57" fmla="*/ 122 h 122"/>
                  <a:gd name="T58" fmla="*/ 67 w 139"/>
                  <a:gd name="T59" fmla="*/ 122 h 122"/>
                  <a:gd name="T60" fmla="*/ 60 w 139"/>
                  <a:gd name="T61" fmla="*/ 122 h 122"/>
                  <a:gd name="T62" fmla="*/ 51 w 139"/>
                  <a:gd name="T63" fmla="*/ 122 h 122"/>
                  <a:gd name="T64" fmla="*/ 42 w 139"/>
                  <a:gd name="T65" fmla="*/ 122 h 122"/>
                  <a:gd name="T66" fmla="*/ 31 w 139"/>
                  <a:gd name="T67" fmla="*/ 122 h 122"/>
                  <a:gd name="T68" fmla="*/ 24 w 139"/>
                  <a:gd name="T69" fmla="*/ 122 h 122"/>
                  <a:gd name="T70" fmla="*/ 5 w 139"/>
                  <a:gd name="T71" fmla="*/ 122 h 122"/>
                  <a:gd name="T72" fmla="*/ 0 w 139"/>
                  <a:gd name="T73" fmla="*/ 117 h 122"/>
                  <a:gd name="T74" fmla="*/ 0 w 139"/>
                  <a:gd name="T75" fmla="*/ 105 h 122"/>
                  <a:gd name="T76" fmla="*/ 0 w 139"/>
                  <a:gd name="T77" fmla="*/ 98 h 122"/>
                  <a:gd name="T78" fmla="*/ 0 w 139"/>
                  <a:gd name="T79" fmla="*/ 88 h 122"/>
                  <a:gd name="T80" fmla="*/ 0 w 139"/>
                  <a:gd name="T81" fmla="*/ 81 h 122"/>
                  <a:gd name="T82" fmla="*/ 0 w 139"/>
                  <a:gd name="T83" fmla="*/ 76 h 122"/>
                  <a:gd name="T84" fmla="*/ 0 w 139"/>
                  <a:gd name="T85" fmla="*/ 73 h 122"/>
                  <a:gd name="T86" fmla="*/ 0 w 139"/>
                  <a:gd name="T87" fmla="*/ 73 h 122"/>
                  <a:gd name="T88" fmla="*/ 0 w 139"/>
                  <a:gd name="T89" fmla="*/ 71 h 122"/>
                  <a:gd name="T90" fmla="*/ 0 w 139"/>
                  <a:gd name="T91" fmla="*/ 71 h 122"/>
                  <a:gd name="T92" fmla="*/ 0 w 139"/>
                  <a:gd name="T93" fmla="*/ 66 h 122"/>
                  <a:gd name="T94" fmla="*/ 0 w 139"/>
                  <a:gd name="T95" fmla="*/ 56 h 122"/>
                  <a:gd name="T96" fmla="*/ 0 w 139"/>
                  <a:gd name="T97" fmla="*/ 34 h 122"/>
                  <a:gd name="T98" fmla="*/ 0 w 139"/>
                  <a:gd name="T99" fmla="*/ 24 h 122"/>
                  <a:gd name="T100" fmla="*/ 0 w 139"/>
                  <a:gd name="T101" fmla="*/ 7 h 122"/>
                  <a:gd name="T102" fmla="*/ 0 w 139"/>
                  <a:gd name="T103" fmla="*/ 2 h 122"/>
                  <a:gd name="T104" fmla="*/ 5 w 139"/>
                  <a:gd name="T105" fmla="*/ 0 h 122"/>
                  <a:gd name="T106" fmla="*/ 16 w 139"/>
                  <a:gd name="T107" fmla="*/ 0 h 122"/>
                  <a:gd name="T108" fmla="*/ 37 w 139"/>
                  <a:gd name="T109" fmla="*/ 0 h 122"/>
                  <a:gd name="T110" fmla="*/ 40 w 139"/>
                  <a:gd name="T111" fmla="*/ 0 h 122"/>
                  <a:gd name="T112" fmla="*/ 54 w 139"/>
                  <a:gd name="T113" fmla="*/ 0 h 122"/>
                  <a:gd name="T114" fmla="*/ 61 w 139"/>
                  <a:gd name="T115" fmla="*/ 2 h 122"/>
                  <a:gd name="T116" fmla="*/ 68 w 139"/>
                  <a:gd name="T117" fmla="*/ 2 h 122"/>
                  <a:gd name="T118" fmla="*/ 74 w 139"/>
                  <a:gd name="T119" fmla="*/ 2 h 122"/>
                  <a:gd name="T120" fmla="*/ 86 w 139"/>
                  <a:gd name="T121" fmla="*/ 2 h 122"/>
                  <a:gd name="T122" fmla="*/ 98 w 139"/>
                  <a:gd name="T123" fmla="*/ 2 h 122"/>
                  <a:gd name="T124" fmla="*/ 114 w 139"/>
                  <a:gd name="T125" fmla="*/ 2 h 12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9"/>
                  <a:gd name="T190" fmla="*/ 0 h 122"/>
                  <a:gd name="T191" fmla="*/ 139 w 139"/>
                  <a:gd name="T192" fmla="*/ 122 h 12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9" h="122">
                    <a:moveTo>
                      <a:pt x="125" y="2"/>
                    </a:moveTo>
                    <a:lnTo>
                      <a:pt x="125" y="2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5" y="2"/>
                    </a:lnTo>
                    <a:lnTo>
                      <a:pt x="137" y="2"/>
                    </a:lnTo>
                    <a:lnTo>
                      <a:pt x="139" y="2"/>
                    </a:lnTo>
                    <a:lnTo>
                      <a:pt x="139" y="5"/>
                    </a:lnTo>
                    <a:lnTo>
                      <a:pt x="139" y="7"/>
                    </a:lnTo>
                    <a:lnTo>
                      <a:pt x="139" y="9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9" y="17"/>
                    </a:lnTo>
                    <a:lnTo>
                      <a:pt x="139" y="19"/>
                    </a:lnTo>
                    <a:lnTo>
                      <a:pt x="139" y="27"/>
                    </a:lnTo>
                    <a:lnTo>
                      <a:pt x="139" y="29"/>
                    </a:lnTo>
                    <a:lnTo>
                      <a:pt x="139" y="32"/>
                    </a:lnTo>
                    <a:lnTo>
                      <a:pt x="139" y="36"/>
                    </a:lnTo>
                    <a:lnTo>
                      <a:pt x="139" y="39"/>
                    </a:lnTo>
                    <a:lnTo>
                      <a:pt x="139" y="41"/>
                    </a:lnTo>
                    <a:lnTo>
                      <a:pt x="139" y="44"/>
                    </a:lnTo>
                    <a:lnTo>
                      <a:pt x="139" y="46"/>
                    </a:lnTo>
                    <a:lnTo>
                      <a:pt x="139" y="49"/>
                    </a:lnTo>
                    <a:lnTo>
                      <a:pt x="139" y="51"/>
                    </a:lnTo>
                    <a:lnTo>
                      <a:pt x="139" y="54"/>
                    </a:lnTo>
                    <a:lnTo>
                      <a:pt x="139" y="56"/>
                    </a:lnTo>
                    <a:lnTo>
                      <a:pt x="139" y="63"/>
                    </a:lnTo>
                    <a:lnTo>
                      <a:pt x="139" y="66"/>
                    </a:lnTo>
                    <a:lnTo>
                      <a:pt x="139" y="68"/>
                    </a:lnTo>
                    <a:lnTo>
                      <a:pt x="139" y="71"/>
                    </a:lnTo>
                    <a:lnTo>
                      <a:pt x="139" y="73"/>
                    </a:lnTo>
                    <a:lnTo>
                      <a:pt x="139" y="76"/>
                    </a:lnTo>
                    <a:lnTo>
                      <a:pt x="139" y="78"/>
                    </a:lnTo>
                    <a:lnTo>
                      <a:pt x="139" y="83"/>
                    </a:lnTo>
                    <a:lnTo>
                      <a:pt x="139" y="85"/>
                    </a:lnTo>
                    <a:lnTo>
                      <a:pt x="139" y="90"/>
                    </a:lnTo>
                    <a:lnTo>
                      <a:pt x="139" y="93"/>
                    </a:lnTo>
                    <a:lnTo>
                      <a:pt x="137" y="93"/>
                    </a:lnTo>
                    <a:lnTo>
                      <a:pt x="137" y="95"/>
                    </a:lnTo>
                    <a:lnTo>
                      <a:pt x="137" y="98"/>
                    </a:lnTo>
                    <a:lnTo>
                      <a:pt x="139" y="100"/>
                    </a:lnTo>
                    <a:lnTo>
                      <a:pt x="139" y="102"/>
                    </a:lnTo>
                    <a:lnTo>
                      <a:pt x="139" y="105"/>
                    </a:lnTo>
                    <a:lnTo>
                      <a:pt x="139" y="107"/>
                    </a:lnTo>
                    <a:lnTo>
                      <a:pt x="139" y="112"/>
                    </a:lnTo>
                    <a:lnTo>
                      <a:pt x="139" y="115"/>
                    </a:lnTo>
                    <a:lnTo>
                      <a:pt x="139" y="117"/>
                    </a:lnTo>
                    <a:lnTo>
                      <a:pt x="137" y="120"/>
                    </a:lnTo>
                    <a:lnTo>
                      <a:pt x="137" y="122"/>
                    </a:lnTo>
                    <a:lnTo>
                      <a:pt x="135" y="122"/>
                    </a:lnTo>
                    <a:lnTo>
                      <a:pt x="130" y="122"/>
                    </a:lnTo>
                    <a:lnTo>
                      <a:pt x="128" y="122"/>
                    </a:lnTo>
                    <a:lnTo>
                      <a:pt x="127" y="122"/>
                    </a:lnTo>
                    <a:lnTo>
                      <a:pt x="125" y="122"/>
                    </a:lnTo>
                    <a:lnTo>
                      <a:pt x="121" y="122"/>
                    </a:lnTo>
                    <a:lnTo>
                      <a:pt x="120" y="122"/>
                    </a:lnTo>
                    <a:lnTo>
                      <a:pt x="118" y="122"/>
                    </a:lnTo>
                    <a:lnTo>
                      <a:pt x="116" y="122"/>
                    </a:lnTo>
                    <a:lnTo>
                      <a:pt x="114" y="122"/>
                    </a:lnTo>
                    <a:lnTo>
                      <a:pt x="111" y="122"/>
                    </a:lnTo>
                    <a:lnTo>
                      <a:pt x="107" y="122"/>
                    </a:lnTo>
                    <a:lnTo>
                      <a:pt x="105" y="122"/>
                    </a:lnTo>
                    <a:lnTo>
                      <a:pt x="104" y="122"/>
                    </a:lnTo>
                    <a:lnTo>
                      <a:pt x="102" y="122"/>
                    </a:lnTo>
                    <a:lnTo>
                      <a:pt x="100" y="122"/>
                    </a:lnTo>
                    <a:lnTo>
                      <a:pt x="98" y="122"/>
                    </a:lnTo>
                    <a:lnTo>
                      <a:pt x="97" y="122"/>
                    </a:lnTo>
                    <a:lnTo>
                      <a:pt x="95" y="122"/>
                    </a:lnTo>
                    <a:lnTo>
                      <a:pt x="93" y="122"/>
                    </a:lnTo>
                    <a:lnTo>
                      <a:pt x="91" y="122"/>
                    </a:lnTo>
                    <a:lnTo>
                      <a:pt x="90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4" y="122"/>
                    </a:lnTo>
                    <a:lnTo>
                      <a:pt x="82" y="122"/>
                    </a:lnTo>
                    <a:lnTo>
                      <a:pt x="81" y="122"/>
                    </a:lnTo>
                    <a:lnTo>
                      <a:pt x="79" y="122"/>
                    </a:lnTo>
                    <a:lnTo>
                      <a:pt x="77" y="122"/>
                    </a:lnTo>
                    <a:lnTo>
                      <a:pt x="75" y="122"/>
                    </a:lnTo>
                    <a:lnTo>
                      <a:pt x="74" y="122"/>
                    </a:lnTo>
                    <a:lnTo>
                      <a:pt x="72" y="122"/>
                    </a:lnTo>
                    <a:lnTo>
                      <a:pt x="70" y="122"/>
                    </a:lnTo>
                    <a:lnTo>
                      <a:pt x="68" y="122"/>
                    </a:lnTo>
                    <a:lnTo>
                      <a:pt x="67" y="122"/>
                    </a:lnTo>
                    <a:lnTo>
                      <a:pt x="63" y="122"/>
                    </a:lnTo>
                    <a:lnTo>
                      <a:pt x="61" y="122"/>
                    </a:lnTo>
                    <a:lnTo>
                      <a:pt x="60" y="122"/>
                    </a:lnTo>
                    <a:lnTo>
                      <a:pt x="58" y="122"/>
                    </a:lnTo>
                    <a:lnTo>
                      <a:pt x="54" y="122"/>
                    </a:lnTo>
                    <a:lnTo>
                      <a:pt x="53" y="122"/>
                    </a:lnTo>
                    <a:lnTo>
                      <a:pt x="51" y="122"/>
                    </a:lnTo>
                    <a:lnTo>
                      <a:pt x="49" y="122"/>
                    </a:lnTo>
                    <a:lnTo>
                      <a:pt x="45" y="122"/>
                    </a:lnTo>
                    <a:lnTo>
                      <a:pt x="44" y="122"/>
                    </a:lnTo>
                    <a:lnTo>
                      <a:pt x="42" y="122"/>
                    </a:lnTo>
                    <a:lnTo>
                      <a:pt x="40" y="122"/>
                    </a:lnTo>
                    <a:lnTo>
                      <a:pt x="38" y="122"/>
                    </a:lnTo>
                    <a:lnTo>
                      <a:pt x="37" y="122"/>
                    </a:lnTo>
                    <a:lnTo>
                      <a:pt x="35" y="122"/>
                    </a:lnTo>
                    <a:lnTo>
                      <a:pt x="33" y="122"/>
                    </a:lnTo>
                    <a:lnTo>
                      <a:pt x="31" y="122"/>
                    </a:lnTo>
                    <a:lnTo>
                      <a:pt x="30" y="122"/>
                    </a:lnTo>
                    <a:lnTo>
                      <a:pt x="28" y="122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3" y="122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9" y="122"/>
                    </a:lnTo>
                    <a:lnTo>
                      <a:pt x="5" y="122"/>
                    </a:lnTo>
                    <a:lnTo>
                      <a:pt x="3" y="122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5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1" y="2"/>
                    </a:lnTo>
                    <a:lnTo>
                      <a:pt x="63" y="2"/>
                    </a:lnTo>
                    <a:lnTo>
                      <a:pt x="65" y="2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9" y="2"/>
                    </a:lnTo>
                    <a:lnTo>
                      <a:pt x="81" y="2"/>
                    </a:lnTo>
                    <a:lnTo>
                      <a:pt x="82" y="2"/>
                    </a:lnTo>
                    <a:lnTo>
                      <a:pt x="84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90" y="2"/>
                    </a:lnTo>
                    <a:lnTo>
                      <a:pt x="91" y="2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7" y="2"/>
                    </a:lnTo>
                    <a:lnTo>
                      <a:pt x="109" y="2"/>
                    </a:lnTo>
                    <a:lnTo>
                      <a:pt x="111" y="2"/>
                    </a:lnTo>
                    <a:lnTo>
                      <a:pt x="112" y="2"/>
                    </a:lnTo>
                    <a:lnTo>
                      <a:pt x="114" y="2"/>
                    </a:lnTo>
                    <a:lnTo>
                      <a:pt x="116" y="2"/>
                    </a:lnTo>
                    <a:lnTo>
                      <a:pt x="120" y="2"/>
                    </a:lnTo>
                    <a:lnTo>
                      <a:pt x="121" y="2"/>
                    </a:lnTo>
                    <a:lnTo>
                      <a:pt x="123" y="2"/>
                    </a:lnTo>
                    <a:lnTo>
                      <a:pt x="125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5" name="Freeform 173"/>
              <p:cNvSpPr>
                <a:spLocks/>
              </p:cNvSpPr>
              <p:nvPr/>
            </p:nvSpPr>
            <p:spPr bwMode="auto">
              <a:xfrm>
                <a:off x="3201" y="3343"/>
                <a:ext cx="139" cy="122"/>
              </a:xfrm>
              <a:custGeom>
                <a:avLst/>
                <a:gdLst>
                  <a:gd name="T0" fmla="*/ 135 w 139"/>
                  <a:gd name="T1" fmla="*/ 2 h 122"/>
                  <a:gd name="T2" fmla="*/ 139 w 139"/>
                  <a:gd name="T3" fmla="*/ 2 h 122"/>
                  <a:gd name="T4" fmla="*/ 139 w 139"/>
                  <a:gd name="T5" fmla="*/ 12 h 122"/>
                  <a:gd name="T6" fmla="*/ 139 w 139"/>
                  <a:gd name="T7" fmla="*/ 27 h 122"/>
                  <a:gd name="T8" fmla="*/ 139 w 139"/>
                  <a:gd name="T9" fmla="*/ 32 h 122"/>
                  <a:gd name="T10" fmla="*/ 139 w 139"/>
                  <a:gd name="T11" fmla="*/ 46 h 122"/>
                  <a:gd name="T12" fmla="*/ 139 w 139"/>
                  <a:gd name="T13" fmla="*/ 63 h 122"/>
                  <a:gd name="T14" fmla="*/ 139 w 139"/>
                  <a:gd name="T15" fmla="*/ 71 h 122"/>
                  <a:gd name="T16" fmla="*/ 139 w 139"/>
                  <a:gd name="T17" fmla="*/ 83 h 122"/>
                  <a:gd name="T18" fmla="*/ 139 w 139"/>
                  <a:gd name="T19" fmla="*/ 85 h 122"/>
                  <a:gd name="T20" fmla="*/ 137 w 139"/>
                  <a:gd name="T21" fmla="*/ 95 h 122"/>
                  <a:gd name="T22" fmla="*/ 137 w 139"/>
                  <a:gd name="T23" fmla="*/ 98 h 122"/>
                  <a:gd name="T24" fmla="*/ 139 w 139"/>
                  <a:gd name="T25" fmla="*/ 107 h 122"/>
                  <a:gd name="T26" fmla="*/ 137 w 139"/>
                  <a:gd name="T27" fmla="*/ 120 h 122"/>
                  <a:gd name="T28" fmla="*/ 127 w 139"/>
                  <a:gd name="T29" fmla="*/ 122 h 122"/>
                  <a:gd name="T30" fmla="*/ 120 w 139"/>
                  <a:gd name="T31" fmla="*/ 122 h 122"/>
                  <a:gd name="T32" fmla="*/ 111 w 139"/>
                  <a:gd name="T33" fmla="*/ 122 h 122"/>
                  <a:gd name="T34" fmla="*/ 104 w 139"/>
                  <a:gd name="T35" fmla="*/ 122 h 122"/>
                  <a:gd name="T36" fmla="*/ 100 w 139"/>
                  <a:gd name="T37" fmla="*/ 122 h 122"/>
                  <a:gd name="T38" fmla="*/ 95 w 139"/>
                  <a:gd name="T39" fmla="*/ 122 h 122"/>
                  <a:gd name="T40" fmla="*/ 93 w 139"/>
                  <a:gd name="T41" fmla="*/ 122 h 122"/>
                  <a:gd name="T42" fmla="*/ 91 w 139"/>
                  <a:gd name="T43" fmla="*/ 122 h 122"/>
                  <a:gd name="T44" fmla="*/ 90 w 139"/>
                  <a:gd name="T45" fmla="*/ 122 h 122"/>
                  <a:gd name="T46" fmla="*/ 84 w 139"/>
                  <a:gd name="T47" fmla="*/ 122 h 122"/>
                  <a:gd name="T48" fmla="*/ 82 w 139"/>
                  <a:gd name="T49" fmla="*/ 122 h 122"/>
                  <a:gd name="T50" fmla="*/ 79 w 139"/>
                  <a:gd name="T51" fmla="*/ 122 h 122"/>
                  <a:gd name="T52" fmla="*/ 77 w 139"/>
                  <a:gd name="T53" fmla="*/ 122 h 122"/>
                  <a:gd name="T54" fmla="*/ 72 w 139"/>
                  <a:gd name="T55" fmla="*/ 122 h 122"/>
                  <a:gd name="T56" fmla="*/ 68 w 139"/>
                  <a:gd name="T57" fmla="*/ 122 h 122"/>
                  <a:gd name="T58" fmla="*/ 67 w 139"/>
                  <a:gd name="T59" fmla="*/ 122 h 122"/>
                  <a:gd name="T60" fmla="*/ 60 w 139"/>
                  <a:gd name="T61" fmla="*/ 122 h 122"/>
                  <a:gd name="T62" fmla="*/ 51 w 139"/>
                  <a:gd name="T63" fmla="*/ 122 h 122"/>
                  <a:gd name="T64" fmla="*/ 42 w 139"/>
                  <a:gd name="T65" fmla="*/ 122 h 122"/>
                  <a:gd name="T66" fmla="*/ 31 w 139"/>
                  <a:gd name="T67" fmla="*/ 122 h 122"/>
                  <a:gd name="T68" fmla="*/ 24 w 139"/>
                  <a:gd name="T69" fmla="*/ 122 h 122"/>
                  <a:gd name="T70" fmla="*/ 5 w 139"/>
                  <a:gd name="T71" fmla="*/ 122 h 122"/>
                  <a:gd name="T72" fmla="*/ 0 w 139"/>
                  <a:gd name="T73" fmla="*/ 117 h 122"/>
                  <a:gd name="T74" fmla="*/ 0 w 139"/>
                  <a:gd name="T75" fmla="*/ 105 h 122"/>
                  <a:gd name="T76" fmla="*/ 0 w 139"/>
                  <a:gd name="T77" fmla="*/ 98 h 122"/>
                  <a:gd name="T78" fmla="*/ 0 w 139"/>
                  <a:gd name="T79" fmla="*/ 88 h 122"/>
                  <a:gd name="T80" fmla="*/ 0 w 139"/>
                  <a:gd name="T81" fmla="*/ 81 h 122"/>
                  <a:gd name="T82" fmla="*/ 0 w 139"/>
                  <a:gd name="T83" fmla="*/ 76 h 122"/>
                  <a:gd name="T84" fmla="*/ 0 w 139"/>
                  <a:gd name="T85" fmla="*/ 73 h 122"/>
                  <a:gd name="T86" fmla="*/ 0 w 139"/>
                  <a:gd name="T87" fmla="*/ 73 h 122"/>
                  <a:gd name="T88" fmla="*/ 0 w 139"/>
                  <a:gd name="T89" fmla="*/ 71 h 122"/>
                  <a:gd name="T90" fmla="*/ 0 w 139"/>
                  <a:gd name="T91" fmla="*/ 71 h 122"/>
                  <a:gd name="T92" fmla="*/ 0 w 139"/>
                  <a:gd name="T93" fmla="*/ 66 h 122"/>
                  <a:gd name="T94" fmla="*/ 0 w 139"/>
                  <a:gd name="T95" fmla="*/ 56 h 122"/>
                  <a:gd name="T96" fmla="*/ 0 w 139"/>
                  <a:gd name="T97" fmla="*/ 34 h 122"/>
                  <a:gd name="T98" fmla="*/ 0 w 139"/>
                  <a:gd name="T99" fmla="*/ 24 h 122"/>
                  <a:gd name="T100" fmla="*/ 0 w 139"/>
                  <a:gd name="T101" fmla="*/ 7 h 122"/>
                  <a:gd name="T102" fmla="*/ 0 w 139"/>
                  <a:gd name="T103" fmla="*/ 2 h 122"/>
                  <a:gd name="T104" fmla="*/ 5 w 139"/>
                  <a:gd name="T105" fmla="*/ 0 h 122"/>
                  <a:gd name="T106" fmla="*/ 16 w 139"/>
                  <a:gd name="T107" fmla="*/ 0 h 122"/>
                  <a:gd name="T108" fmla="*/ 37 w 139"/>
                  <a:gd name="T109" fmla="*/ 0 h 122"/>
                  <a:gd name="T110" fmla="*/ 40 w 139"/>
                  <a:gd name="T111" fmla="*/ 0 h 122"/>
                  <a:gd name="T112" fmla="*/ 54 w 139"/>
                  <a:gd name="T113" fmla="*/ 0 h 122"/>
                  <a:gd name="T114" fmla="*/ 61 w 139"/>
                  <a:gd name="T115" fmla="*/ 2 h 122"/>
                  <a:gd name="T116" fmla="*/ 68 w 139"/>
                  <a:gd name="T117" fmla="*/ 2 h 122"/>
                  <a:gd name="T118" fmla="*/ 74 w 139"/>
                  <a:gd name="T119" fmla="*/ 2 h 122"/>
                  <a:gd name="T120" fmla="*/ 86 w 139"/>
                  <a:gd name="T121" fmla="*/ 2 h 122"/>
                  <a:gd name="T122" fmla="*/ 98 w 139"/>
                  <a:gd name="T123" fmla="*/ 2 h 122"/>
                  <a:gd name="T124" fmla="*/ 114 w 139"/>
                  <a:gd name="T125" fmla="*/ 2 h 122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139"/>
                  <a:gd name="T190" fmla="*/ 0 h 122"/>
                  <a:gd name="T191" fmla="*/ 139 w 139"/>
                  <a:gd name="T192" fmla="*/ 122 h 122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139" h="122">
                    <a:moveTo>
                      <a:pt x="125" y="2"/>
                    </a:moveTo>
                    <a:lnTo>
                      <a:pt x="125" y="2"/>
                    </a:lnTo>
                    <a:lnTo>
                      <a:pt x="130" y="2"/>
                    </a:lnTo>
                    <a:lnTo>
                      <a:pt x="132" y="2"/>
                    </a:lnTo>
                    <a:lnTo>
                      <a:pt x="135" y="2"/>
                    </a:lnTo>
                    <a:lnTo>
                      <a:pt x="137" y="2"/>
                    </a:lnTo>
                    <a:lnTo>
                      <a:pt x="139" y="2"/>
                    </a:lnTo>
                    <a:lnTo>
                      <a:pt x="139" y="5"/>
                    </a:lnTo>
                    <a:lnTo>
                      <a:pt x="139" y="7"/>
                    </a:lnTo>
                    <a:lnTo>
                      <a:pt x="139" y="9"/>
                    </a:lnTo>
                    <a:lnTo>
                      <a:pt x="139" y="12"/>
                    </a:lnTo>
                    <a:lnTo>
                      <a:pt x="139" y="14"/>
                    </a:lnTo>
                    <a:lnTo>
                      <a:pt x="139" y="17"/>
                    </a:lnTo>
                    <a:lnTo>
                      <a:pt x="139" y="19"/>
                    </a:lnTo>
                    <a:lnTo>
                      <a:pt x="139" y="27"/>
                    </a:lnTo>
                    <a:lnTo>
                      <a:pt x="139" y="29"/>
                    </a:lnTo>
                    <a:lnTo>
                      <a:pt x="139" y="32"/>
                    </a:lnTo>
                    <a:lnTo>
                      <a:pt x="139" y="36"/>
                    </a:lnTo>
                    <a:lnTo>
                      <a:pt x="139" y="39"/>
                    </a:lnTo>
                    <a:lnTo>
                      <a:pt x="139" y="41"/>
                    </a:lnTo>
                    <a:lnTo>
                      <a:pt x="139" y="44"/>
                    </a:lnTo>
                    <a:lnTo>
                      <a:pt x="139" y="46"/>
                    </a:lnTo>
                    <a:lnTo>
                      <a:pt x="139" y="49"/>
                    </a:lnTo>
                    <a:lnTo>
                      <a:pt x="139" y="51"/>
                    </a:lnTo>
                    <a:lnTo>
                      <a:pt x="139" y="54"/>
                    </a:lnTo>
                    <a:lnTo>
                      <a:pt x="139" y="56"/>
                    </a:lnTo>
                    <a:lnTo>
                      <a:pt x="139" y="63"/>
                    </a:lnTo>
                    <a:lnTo>
                      <a:pt x="139" y="66"/>
                    </a:lnTo>
                    <a:lnTo>
                      <a:pt x="139" y="68"/>
                    </a:lnTo>
                    <a:lnTo>
                      <a:pt x="139" y="71"/>
                    </a:lnTo>
                    <a:lnTo>
                      <a:pt x="139" y="73"/>
                    </a:lnTo>
                    <a:lnTo>
                      <a:pt x="139" y="76"/>
                    </a:lnTo>
                    <a:lnTo>
                      <a:pt x="139" y="78"/>
                    </a:lnTo>
                    <a:lnTo>
                      <a:pt x="139" y="83"/>
                    </a:lnTo>
                    <a:lnTo>
                      <a:pt x="139" y="85"/>
                    </a:lnTo>
                    <a:lnTo>
                      <a:pt x="139" y="90"/>
                    </a:lnTo>
                    <a:lnTo>
                      <a:pt x="139" y="93"/>
                    </a:lnTo>
                    <a:lnTo>
                      <a:pt x="137" y="93"/>
                    </a:lnTo>
                    <a:lnTo>
                      <a:pt x="137" y="95"/>
                    </a:lnTo>
                    <a:lnTo>
                      <a:pt x="137" y="98"/>
                    </a:lnTo>
                    <a:lnTo>
                      <a:pt x="139" y="100"/>
                    </a:lnTo>
                    <a:lnTo>
                      <a:pt x="139" y="102"/>
                    </a:lnTo>
                    <a:lnTo>
                      <a:pt x="139" y="105"/>
                    </a:lnTo>
                    <a:lnTo>
                      <a:pt x="139" y="107"/>
                    </a:lnTo>
                    <a:lnTo>
                      <a:pt x="139" y="112"/>
                    </a:lnTo>
                    <a:lnTo>
                      <a:pt x="139" y="115"/>
                    </a:lnTo>
                    <a:lnTo>
                      <a:pt x="139" y="117"/>
                    </a:lnTo>
                    <a:lnTo>
                      <a:pt x="137" y="120"/>
                    </a:lnTo>
                    <a:lnTo>
                      <a:pt x="137" y="122"/>
                    </a:lnTo>
                    <a:lnTo>
                      <a:pt x="135" y="122"/>
                    </a:lnTo>
                    <a:lnTo>
                      <a:pt x="130" y="122"/>
                    </a:lnTo>
                    <a:lnTo>
                      <a:pt x="128" y="122"/>
                    </a:lnTo>
                    <a:lnTo>
                      <a:pt x="127" y="122"/>
                    </a:lnTo>
                    <a:lnTo>
                      <a:pt x="125" y="122"/>
                    </a:lnTo>
                    <a:lnTo>
                      <a:pt x="121" y="122"/>
                    </a:lnTo>
                    <a:lnTo>
                      <a:pt x="120" y="122"/>
                    </a:lnTo>
                    <a:lnTo>
                      <a:pt x="118" y="122"/>
                    </a:lnTo>
                    <a:lnTo>
                      <a:pt x="116" y="122"/>
                    </a:lnTo>
                    <a:lnTo>
                      <a:pt x="114" y="122"/>
                    </a:lnTo>
                    <a:lnTo>
                      <a:pt x="111" y="122"/>
                    </a:lnTo>
                    <a:lnTo>
                      <a:pt x="107" y="122"/>
                    </a:lnTo>
                    <a:lnTo>
                      <a:pt x="105" y="122"/>
                    </a:lnTo>
                    <a:lnTo>
                      <a:pt x="104" y="122"/>
                    </a:lnTo>
                    <a:lnTo>
                      <a:pt x="102" y="122"/>
                    </a:lnTo>
                    <a:lnTo>
                      <a:pt x="100" y="122"/>
                    </a:lnTo>
                    <a:lnTo>
                      <a:pt x="98" y="122"/>
                    </a:lnTo>
                    <a:lnTo>
                      <a:pt x="97" y="122"/>
                    </a:lnTo>
                    <a:lnTo>
                      <a:pt x="95" y="122"/>
                    </a:lnTo>
                    <a:lnTo>
                      <a:pt x="93" y="122"/>
                    </a:lnTo>
                    <a:lnTo>
                      <a:pt x="91" y="122"/>
                    </a:lnTo>
                    <a:lnTo>
                      <a:pt x="90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4" y="122"/>
                    </a:lnTo>
                    <a:lnTo>
                      <a:pt x="82" y="122"/>
                    </a:lnTo>
                    <a:lnTo>
                      <a:pt x="81" y="122"/>
                    </a:lnTo>
                    <a:lnTo>
                      <a:pt x="79" y="122"/>
                    </a:lnTo>
                    <a:lnTo>
                      <a:pt x="77" y="122"/>
                    </a:lnTo>
                    <a:lnTo>
                      <a:pt x="75" y="122"/>
                    </a:lnTo>
                    <a:lnTo>
                      <a:pt x="74" y="122"/>
                    </a:lnTo>
                    <a:lnTo>
                      <a:pt x="72" y="122"/>
                    </a:lnTo>
                    <a:lnTo>
                      <a:pt x="70" y="122"/>
                    </a:lnTo>
                    <a:lnTo>
                      <a:pt x="68" y="122"/>
                    </a:lnTo>
                    <a:lnTo>
                      <a:pt x="67" y="122"/>
                    </a:lnTo>
                    <a:lnTo>
                      <a:pt x="63" y="122"/>
                    </a:lnTo>
                    <a:lnTo>
                      <a:pt x="61" y="122"/>
                    </a:lnTo>
                    <a:lnTo>
                      <a:pt x="60" y="122"/>
                    </a:lnTo>
                    <a:lnTo>
                      <a:pt x="58" y="122"/>
                    </a:lnTo>
                    <a:lnTo>
                      <a:pt x="54" y="122"/>
                    </a:lnTo>
                    <a:lnTo>
                      <a:pt x="53" y="122"/>
                    </a:lnTo>
                    <a:lnTo>
                      <a:pt x="51" y="122"/>
                    </a:lnTo>
                    <a:lnTo>
                      <a:pt x="49" y="122"/>
                    </a:lnTo>
                    <a:lnTo>
                      <a:pt x="45" y="122"/>
                    </a:lnTo>
                    <a:lnTo>
                      <a:pt x="44" y="122"/>
                    </a:lnTo>
                    <a:lnTo>
                      <a:pt x="42" y="122"/>
                    </a:lnTo>
                    <a:lnTo>
                      <a:pt x="40" y="122"/>
                    </a:lnTo>
                    <a:lnTo>
                      <a:pt x="38" y="122"/>
                    </a:lnTo>
                    <a:lnTo>
                      <a:pt x="37" y="122"/>
                    </a:lnTo>
                    <a:lnTo>
                      <a:pt x="35" y="122"/>
                    </a:lnTo>
                    <a:lnTo>
                      <a:pt x="33" y="122"/>
                    </a:lnTo>
                    <a:lnTo>
                      <a:pt x="31" y="122"/>
                    </a:lnTo>
                    <a:lnTo>
                      <a:pt x="30" y="122"/>
                    </a:lnTo>
                    <a:lnTo>
                      <a:pt x="28" y="122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23" y="122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9" y="122"/>
                    </a:lnTo>
                    <a:lnTo>
                      <a:pt x="5" y="122"/>
                    </a:lnTo>
                    <a:lnTo>
                      <a:pt x="3" y="122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5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6" y="2"/>
                    </a:lnTo>
                    <a:lnTo>
                      <a:pt x="58" y="0"/>
                    </a:lnTo>
                    <a:lnTo>
                      <a:pt x="60" y="2"/>
                    </a:lnTo>
                    <a:lnTo>
                      <a:pt x="61" y="2"/>
                    </a:lnTo>
                    <a:lnTo>
                      <a:pt x="63" y="2"/>
                    </a:lnTo>
                    <a:lnTo>
                      <a:pt x="65" y="2"/>
                    </a:lnTo>
                    <a:lnTo>
                      <a:pt x="68" y="2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9" y="2"/>
                    </a:lnTo>
                    <a:lnTo>
                      <a:pt x="81" y="2"/>
                    </a:lnTo>
                    <a:lnTo>
                      <a:pt x="82" y="2"/>
                    </a:lnTo>
                    <a:lnTo>
                      <a:pt x="84" y="2"/>
                    </a:lnTo>
                    <a:lnTo>
                      <a:pt x="86" y="2"/>
                    </a:lnTo>
                    <a:lnTo>
                      <a:pt x="88" y="2"/>
                    </a:lnTo>
                    <a:lnTo>
                      <a:pt x="90" y="2"/>
                    </a:lnTo>
                    <a:lnTo>
                      <a:pt x="91" y="2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8" y="2"/>
                    </a:lnTo>
                    <a:lnTo>
                      <a:pt x="104" y="2"/>
                    </a:lnTo>
                    <a:lnTo>
                      <a:pt x="107" y="2"/>
                    </a:lnTo>
                    <a:lnTo>
                      <a:pt x="109" y="2"/>
                    </a:lnTo>
                    <a:lnTo>
                      <a:pt x="111" y="2"/>
                    </a:lnTo>
                    <a:lnTo>
                      <a:pt x="112" y="2"/>
                    </a:lnTo>
                    <a:lnTo>
                      <a:pt x="114" y="2"/>
                    </a:lnTo>
                    <a:lnTo>
                      <a:pt x="116" y="2"/>
                    </a:lnTo>
                    <a:lnTo>
                      <a:pt x="120" y="2"/>
                    </a:lnTo>
                    <a:lnTo>
                      <a:pt x="121" y="2"/>
                    </a:lnTo>
                    <a:lnTo>
                      <a:pt x="123" y="2"/>
                    </a:lnTo>
                    <a:lnTo>
                      <a:pt x="125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6" name="Freeform 174"/>
              <p:cNvSpPr>
                <a:spLocks/>
              </p:cNvSpPr>
              <p:nvPr/>
            </p:nvSpPr>
            <p:spPr bwMode="auto">
              <a:xfrm>
                <a:off x="3377" y="3436"/>
                <a:ext cx="136" cy="154"/>
              </a:xfrm>
              <a:custGeom>
                <a:avLst/>
                <a:gdLst>
                  <a:gd name="T0" fmla="*/ 76 w 136"/>
                  <a:gd name="T1" fmla="*/ 0 h 154"/>
                  <a:gd name="T2" fmla="*/ 85 w 136"/>
                  <a:gd name="T3" fmla="*/ 0 h 154"/>
                  <a:gd name="T4" fmla="*/ 95 w 136"/>
                  <a:gd name="T5" fmla="*/ 0 h 154"/>
                  <a:gd name="T6" fmla="*/ 108 w 136"/>
                  <a:gd name="T7" fmla="*/ 0 h 154"/>
                  <a:gd name="T8" fmla="*/ 122 w 136"/>
                  <a:gd name="T9" fmla="*/ 0 h 154"/>
                  <a:gd name="T10" fmla="*/ 125 w 136"/>
                  <a:gd name="T11" fmla="*/ 2 h 154"/>
                  <a:gd name="T12" fmla="*/ 127 w 136"/>
                  <a:gd name="T13" fmla="*/ 9 h 154"/>
                  <a:gd name="T14" fmla="*/ 129 w 136"/>
                  <a:gd name="T15" fmla="*/ 17 h 154"/>
                  <a:gd name="T16" fmla="*/ 132 w 136"/>
                  <a:gd name="T17" fmla="*/ 24 h 154"/>
                  <a:gd name="T18" fmla="*/ 134 w 136"/>
                  <a:gd name="T19" fmla="*/ 32 h 154"/>
                  <a:gd name="T20" fmla="*/ 136 w 136"/>
                  <a:gd name="T21" fmla="*/ 39 h 154"/>
                  <a:gd name="T22" fmla="*/ 134 w 136"/>
                  <a:gd name="T23" fmla="*/ 46 h 154"/>
                  <a:gd name="T24" fmla="*/ 132 w 136"/>
                  <a:gd name="T25" fmla="*/ 54 h 154"/>
                  <a:gd name="T26" fmla="*/ 129 w 136"/>
                  <a:gd name="T27" fmla="*/ 58 h 154"/>
                  <a:gd name="T28" fmla="*/ 127 w 136"/>
                  <a:gd name="T29" fmla="*/ 61 h 154"/>
                  <a:gd name="T30" fmla="*/ 116 w 136"/>
                  <a:gd name="T31" fmla="*/ 66 h 154"/>
                  <a:gd name="T32" fmla="*/ 108 w 136"/>
                  <a:gd name="T33" fmla="*/ 73 h 154"/>
                  <a:gd name="T34" fmla="*/ 99 w 136"/>
                  <a:gd name="T35" fmla="*/ 81 h 154"/>
                  <a:gd name="T36" fmla="*/ 99 w 136"/>
                  <a:gd name="T37" fmla="*/ 90 h 154"/>
                  <a:gd name="T38" fmla="*/ 93 w 136"/>
                  <a:gd name="T39" fmla="*/ 102 h 154"/>
                  <a:gd name="T40" fmla="*/ 90 w 136"/>
                  <a:gd name="T41" fmla="*/ 112 h 154"/>
                  <a:gd name="T42" fmla="*/ 88 w 136"/>
                  <a:gd name="T43" fmla="*/ 120 h 154"/>
                  <a:gd name="T44" fmla="*/ 86 w 136"/>
                  <a:gd name="T45" fmla="*/ 129 h 154"/>
                  <a:gd name="T46" fmla="*/ 83 w 136"/>
                  <a:gd name="T47" fmla="*/ 137 h 154"/>
                  <a:gd name="T48" fmla="*/ 81 w 136"/>
                  <a:gd name="T49" fmla="*/ 144 h 154"/>
                  <a:gd name="T50" fmla="*/ 79 w 136"/>
                  <a:gd name="T51" fmla="*/ 151 h 154"/>
                  <a:gd name="T52" fmla="*/ 74 w 136"/>
                  <a:gd name="T53" fmla="*/ 154 h 154"/>
                  <a:gd name="T54" fmla="*/ 63 w 136"/>
                  <a:gd name="T55" fmla="*/ 154 h 154"/>
                  <a:gd name="T56" fmla="*/ 56 w 136"/>
                  <a:gd name="T57" fmla="*/ 154 h 154"/>
                  <a:gd name="T58" fmla="*/ 42 w 136"/>
                  <a:gd name="T59" fmla="*/ 154 h 154"/>
                  <a:gd name="T60" fmla="*/ 33 w 136"/>
                  <a:gd name="T61" fmla="*/ 154 h 154"/>
                  <a:gd name="T62" fmla="*/ 23 w 136"/>
                  <a:gd name="T63" fmla="*/ 154 h 154"/>
                  <a:gd name="T64" fmla="*/ 11 w 136"/>
                  <a:gd name="T65" fmla="*/ 154 h 154"/>
                  <a:gd name="T66" fmla="*/ 3 w 136"/>
                  <a:gd name="T67" fmla="*/ 154 h 154"/>
                  <a:gd name="T68" fmla="*/ 0 w 136"/>
                  <a:gd name="T69" fmla="*/ 149 h 154"/>
                  <a:gd name="T70" fmla="*/ 0 w 136"/>
                  <a:gd name="T71" fmla="*/ 137 h 154"/>
                  <a:gd name="T72" fmla="*/ 0 w 136"/>
                  <a:gd name="T73" fmla="*/ 127 h 154"/>
                  <a:gd name="T74" fmla="*/ 0 w 136"/>
                  <a:gd name="T75" fmla="*/ 117 h 154"/>
                  <a:gd name="T76" fmla="*/ 0 w 136"/>
                  <a:gd name="T77" fmla="*/ 102 h 154"/>
                  <a:gd name="T78" fmla="*/ 0 w 136"/>
                  <a:gd name="T79" fmla="*/ 88 h 154"/>
                  <a:gd name="T80" fmla="*/ 0 w 136"/>
                  <a:gd name="T81" fmla="*/ 78 h 154"/>
                  <a:gd name="T82" fmla="*/ 0 w 136"/>
                  <a:gd name="T83" fmla="*/ 68 h 154"/>
                  <a:gd name="T84" fmla="*/ 0 w 136"/>
                  <a:gd name="T85" fmla="*/ 58 h 154"/>
                  <a:gd name="T86" fmla="*/ 0 w 136"/>
                  <a:gd name="T87" fmla="*/ 49 h 154"/>
                  <a:gd name="T88" fmla="*/ 0 w 136"/>
                  <a:gd name="T89" fmla="*/ 36 h 154"/>
                  <a:gd name="T90" fmla="*/ 7 w 136"/>
                  <a:gd name="T91" fmla="*/ 32 h 154"/>
                  <a:gd name="T92" fmla="*/ 14 w 136"/>
                  <a:gd name="T93" fmla="*/ 32 h 154"/>
                  <a:gd name="T94" fmla="*/ 25 w 136"/>
                  <a:gd name="T95" fmla="*/ 32 h 154"/>
                  <a:gd name="T96" fmla="*/ 33 w 136"/>
                  <a:gd name="T97" fmla="*/ 32 h 154"/>
                  <a:gd name="T98" fmla="*/ 39 w 136"/>
                  <a:gd name="T99" fmla="*/ 29 h 154"/>
                  <a:gd name="T100" fmla="*/ 39 w 136"/>
                  <a:gd name="T101" fmla="*/ 17 h 154"/>
                  <a:gd name="T102" fmla="*/ 39 w 136"/>
                  <a:gd name="T103" fmla="*/ 7 h 154"/>
                  <a:gd name="T104" fmla="*/ 42 w 136"/>
                  <a:gd name="T105" fmla="*/ 0 h 154"/>
                  <a:gd name="T106" fmla="*/ 49 w 136"/>
                  <a:gd name="T107" fmla="*/ 0 h 154"/>
                  <a:gd name="T108" fmla="*/ 58 w 136"/>
                  <a:gd name="T109" fmla="*/ 0 h 154"/>
                  <a:gd name="T110" fmla="*/ 67 w 136"/>
                  <a:gd name="T111" fmla="*/ 0 h 15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36"/>
                  <a:gd name="T169" fmla="*/ 0 h 154"/>
                  <a:gd name="T170" fmla="*/ 136 w 136"/>
                  <a:gd name="T171" fmla="*/ 154 h 15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36" h="154">
                    <a:moveTo>
                      <a:pt x="70" y="0"/>
                    </a:move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1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25" y="2"/>
                    </a:lnTo>
                    <a:lnTo>
                      <a:pt x="125" y="5"/>
                    </a:lnTo>
                    <a:lnTo>
                      <a:pt x="125" y="7"/>
                    </a:lnTo>
                    <a:lnTo>
                      <a:pt x="125" y="9"/>
                    </a:lnTo>
                    <a:lnTo>
                      <a:pt x="127" y="9"/>
                    </a:lnTo>
                    <a:lnTo>
                      <a:pt x="127" y="12"/>
                    </a:lnTo>
                    <a:lnTo>
                      <a:pt x="127" y="14"/>
                    </a:lnTo>
                    <a:lnTo>
                      <a:pt x="129" y="14"/>
                    </a:lnTo>
                    <a:lnTo>
                      <a:pt x="129" y="17"/>
                    </a:lnTo>
                    <a:lnTo>
                      <a:pt x="129" y="19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2" y="24"/>
                    </a:lnTo>
                    <a:lnTo>
                      <a:pt x="132" y="27"/>
                    </a:lnTo>
                    <a:lnTo>
                      <a:pt x="132" y="29"/>
                    </a:lnTo>
                    <a:lnTo>
                      <a:pt x="134" y="29"/>
                    </a:lnTo>
                    <a:lnTo>
                      <a:pt x="134" y="32"/>
                    </a:lnTo>
                    <a:lnTo>
                      <a:pt x="134" y="34"/>
                    </a:lnTo>
                    <a:lnTo>
                      <a:pt x="136" y="34"/>
                    </a:lnTo>
                    <a:lnTo>
                      <a:pt x="136" y="36"/>
                    </a:lnTo>
                    <a:lnTo>
                      <a:pt x="136" y="39"/>
                    </a:lnTo>
                    <a:lnTo>
                      <a:pt x="136" y="41"/>
                    </a:lnTo>
                    <a:lnTo>
                      <a:pt x="136" y="44"/>
                    </a:lnTo>
                    <a:lnTo>
                      <a:pt x="134" y="44"/>
                    </a:lnTo>
                    <a:lnTo>
                      <a:pt x="134" y="46"/>
                    </a:lnTo>
                    <a:lnTo>
                      <a:pt x="134" y="49"/>
                    </a:lnTo>
                    <a:lnTo>
                      <a:pt x="132" y="49"/>
                    </a:lnTo>
                    <a:lnTo>
                      <a:pt x="132" y="51"/>
                    </a:lnTo>
                    <a:lnTo>
                      <a:pt x="132" y="54"/>
                    </a:lnTo>
                    <a:lnTo>
                      <a:pt x="130" y="54"/>
                    </a:lnTo>
                    <a:lnTo>
                      <a:pt x="130" y="56"/>
                    </a:lnTo>
                    <a:lnTo>
                      <a:pt x="129" y="56"/>
                    </a:lnTo>
                    <a:lnTo>
                      <a:pt x="129" y="58"/>
                    </a:lnTo>
                    <a:lnTo>
                      <a:pt x="127" y="58"/>
                    </a:lnTo>
                    <a:lnTo>
                      <a:pt x="127" y="61"/>
                    </a:lnTo>
                    <a:lnTo>
                      <a:pt x="125" y="58"/>
                    </a:lnTo>
                    <a:lnTo>
                      <a:pt x="127" y="61"/>
                    </a:lnTo>
                    <a:lnTo>
                      <a:pt x="125" y="61"/>
                    </a:lnTo>
                    <a:lnTo>
                      <a:pt x="122" y="63"/>
                    </a:lnTo>
                    <a:lnTo>
                      <a:pt x="120" y="66"/>
                    </a:lnTo>
                    <a:lnTo>
                      <a:pt x="116" y="66"/>
                    </a:lnTo>
                    <a:lnTo>
                      <a:pt x="115" y="68"/>
                    </a:lnTo>
                    <a:lnTo>
                      <a:pt x="113" y="68"/>
                    </a:lnTo>
                    <a:lnTo>
                      <a:pt x="111" y="68"/>
                    </a:lnTo>
                    <a:lnTo>
                      <a:pt x="108" y="73"/>
                    </a:lnTo>
                    <a:lnTo>
                      <a:pt x="106" y="73"/>
                    </a:lnTo>
                    <a:lnTo>
                      <a:pt x="104" y="76"/>
                    </a:lnTo>
                    <a:lnTo>
                      <a:pt x="100" y="78"/>
                    </a:lnTo>
                    <a:lnTo>
                      <a:pt x="99" y="81"/>
                    </a:lnTo>
                    <a:lnTo>
                      <a:pt x="99" y="83"/>
                    </a:lnTo>
                    <a:lnTo>
                      <a:pt x="99" y="85"/>
                    </a:lnTo>
                    <a:lnTo>
                      <a:pt x="99" y="88"/>
                    </a:lnTo>
                    <a:lnTo>
                      <a:pt x="99" y="90"/>
                    </a:lnTo>
                    <a:lnTo>
                      <a:pt x="99" y="93"/>
                    </a:lnTo>
                    <a:lnTo>
                      <a:pt x="99" y="95"/>
                    </a:lnTo>
                    <a:lnTo>
                      <a:pt x="97" y="98"/>
                    </a:lnTo>
                    <a:lnTo>
                      <a:pt x="93" y="102"/>
                    </a:lnTo>
                    <a:lnTo>
                      <a:pt x="92" y="107"/>
                    </a:lnTo>
                    <a:lnTo>
                      <a:pt x="90" y="107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90" y="115"/>
                    </a:lnTo>
                    <a:lnTo>
                      <a:pt x="88" y="115"/>
                    </a:lnTo>
                    <a:lnTo>
                      <a:pt x="88" y="117"/>
                    </a:lnTo>
                    <a:lnTo>
                      <a:pt x="88" y="120"/>
                    </a:lnTo>
                    <a:lnTo>
                      <a:pt x="88" y="122"/>
                    </a:lnTo>
                    <a:lnTo>
                      <a:pt x="86" y="125"/>
                    </a:lnTo>
                    <a:lnTo>
                      <a:pt x="86" y="127"/>
                    </a:lnTo>
                    <a:lnTo>
                      <a:pt x="86" y="129"/>
                    </a:lnTo>
                    <a:lnTo>
                      <a:pt x="85" y="129"/>
                    </a:lnTo>
                    <a:lnTo>
                      <a:pt x="85" y="132"/>
                    </a:lnTo>
                    <a:lnTo>
                      <a:pt x="83" y="134"/>
                    </a:lnTo>
                    <a:lnTo>
                      <a:pt x="83" y="137"/>
                    </a:lnTo>
                    <a:lnTo>
                      <a:pt x="81" y="137"/>
                    </a:lnTo>
                    <a:lnTo>
                      <a:pt x="81" y="139"/>
                    </a:lnTo>
                    <a:lnTo>
                      <a:pt x="81" y="142"/>
                    </a:lnTo>
                    <a:lnTo>
                      <a:pt x="81" y="144"/>
                    </a:lnTo>
                    <a:lnTo>
                      <a:pt x="81" y="147"/>
                    </a:lnTo>
                    <a:lnTo>
                      <a:pt x="79" y="147"/>
                    </a:lnTo>
                    <a:lnTo>
                      <a:pt x="79" y="149"/>
                    </a:lnTo>
                    <a:lnTo>
                      <a:pt x="79" y="151"/>
                    </a:lnTo>
                    <a:lnTo>
                      <a:pt x="79" y="154"/>
                    </a:lnTo>
                    <a:lnTo>
                      <a:pt x="78" y="154"/>
                    </a:lnTo>
                    <a:lnTo>
                      <a:pt x="76" y="154"/>
                    </a:lnTo>
                    <a:lnTo>
                      <a:pt x="74" y="154"/>
                    </a:lnTo>
                    <a:lnTo>
                      <a:pt x="70" y="154"/>
                    </a:lnTo>
                    <a:lnTo>
                      <a:pt x="69" y="154"/>
                    </a:lnTo>
                    <a:lnTo>
                      <a:pt x="65" y="154"/>
                    </a:lnTo>
                    <a:lnTo>
                      <a:pt x="63" y="154"/>
                    </a:lnTo>
                    <a:lnTo>
                      <a:pt x="62" y="154"/>
                    </a:lnTo>
                    <a:lnTo>
                      <a:pt x="60" y="154"/>
                    </a:lnTo>
                    <a:lnTo>
                      <a:pt x="58" y="154"/>
                    </a:lnTo>
                    <a:lnTo>
                      <a:pt x="56" y="154"/>
                    </a:lnTo>
                    <a:lnTo>
                      <a:pt x="53" y="154"/>
                    </a:lnTo>
                    <a:lnTo>
                      <a:pt x="51" y="154"/>
                    </a:lnTo>
                    <a:lnTo>
                      <a:pt x="46" y="154"/>
                    </a:lnTo>
                    <a:lnTo>
                      <a:pt x="42" y="154"/>
                    </a:lnTo>
                    <a:lnTo>
                      <a:pt x="41" y="154"/>
                    </a:lnTo>
                    <a:lnTo>
                      <a:pt x="39" y="154"/>
                    </a:lnTo>
                    <a:lnTo>
                      <a:pt x="35" y="154"/>
                    </a:lnTo>
                    <a:lnTo>
                      <a:pt x="33" y="154"/>
                    </a:lnTo>
                    <a:lnTo>
                      <a:pt x="30" y="154"/>
                    </a:lnTo>
                    <a:lnTo>
                      <a:pt x="26" y="154"/>
                    </a:lnTo>
                    <a:lnTo>
                      <a:pt x="25" y="154"/>
                    </a:lnTo>
                    <a:lnTo>
                      <a:pt x="23" y="154"/>
                    </a:lnTo>
                    <a:lnTo>
                      <a:pt x="21" y="154"/>
                    </a:lnTo>
                    <a:lnTo>
                      <a:pt x="19" y="154"/>
                    </a:lnTo>
                    <a:lnTo>
                      <a:pt x="16" y="154"/>
                    </a:lnTo>
                    <a:lnTo>
                      <a:pt x="11" y="154"/>
                    </a:lnTo>
                    <a:lnTo>
                      <a:pt x="9" y="154"/>
                    </a:lnTo>
                    <a:lnTo>
                      <a:pt x="7" y="154"/>
                    </a:lnTo>
                    <a:lnTo>
                      <a:pt x="5" y="154"/>
                    </a:lnTo>
                    <a:lnTo>
                      <a:pt x="3" y="154"/>
                    </a:lnTo>
                    <a:lnTo>
                      <a:pt x="2" y="154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3" y="32"/>
                    </a:lnTo>
                    <a:lnTo>
                      <a:pt x="5" y="32"/>
                    </a:lnTo>
                    <a:lnTo>
                      <a:pt x="7" y="32"/>
                    </a:lnTo>
                    <a:lnTo>
                      <a:pt x="9" y="32"/>
                    </a:lnTo>
                    <a:lnTo>
                      <a:pt x="11" y="32"/>
                    </a:lnTo>
                    <a:lnTo>
                      <a:pt x="12" y="32"/>
                    </a:lnTo>
                    <a:lnTo>
                      <a:pt x="14" y="32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6" y="32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3" y="32"/>
                    </a:lnTo>
                    <a:lnTo>
                      <a:pt x="35" y="32"/>
                    </a:lnTo>
                    <a:lnTo>
                      <a:pt x="37" y="32"/>
                    </a:lnTo>
                    <a:lnTo>
                      <a:pt x="39" y="32"/>
                    </a:lnTo>
                    <a:lnTo>
                      <a:pt x="39" y="29"/>
                    </a:lnTo>
                    <a:lnTo>
                      <a:pt x="39" y="27"/>
                    </a:lnTo>
                    <a:lnTo>
                      <a:pt x="39" y="22"/>
                    </a:lnTo>
                    <a:lnTo>
                      <a:pt x="39" y="19"/>
                    </a:lnTo>
                    <a:lnTo>
                      <a:pt x="39" y="17"/>
                    </a:lnTo>
                    <a:lnTo>
                      <a:pt x="39" y="14"/>
                    </a:lnTo>
                    <a:lnTo>
                      <a:pt x="39" y="12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5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7" name="Freeform 175"/>
              <p:cNvSpPr>
                <a:spLocks/>
              </p:cNvSpPr>
              <p:nvPr/>
            </p:nvSpPr>
            <p:spPr bwMode="auto">
              <a:xfrm>
                <a:off x="3377" y="3436"/>
                <a:ext cx="136" cy="154"/>
              </a:xfrm>
              <a:custGeom>
                <a:avLst/>
                <a:gdLst>
                  <a:gd name="T0" fmla="*/ 76 w 136"/>
                  <a:gd name="T1" fmla="*/ 0 h 154"/>
                  <a:gd name="T2" fmla="*/ 85 w 136"/>
                  <a:gd name="T3" fmla="*/ 0 h 154"/>
                  <a:gd name="T4" fmla="*/ 95 w 136"/>
                  <a:gd name="T5" fmla="*/ 0 h 154"/>
                  <a:gd name="T6" fmla="*/ 108 w 136"/>
                  <a:gd name="T7" fmla="*/ 0 h 154"/>
                  <a:gd name="T8" fmla="*/ 122 w 136"/>
                  <a:gd name="T9" fmla="*/ 0 h 154"/>
                  <a:gd name="T10" fmla="*/ 125 w 136"/>
                  <a:gd name="T11" fmla="*/ 2 h 154"/>
                  <a:gd name="T12" fmla="*/ 127 w 136"/>
                  <a:gd name="T13" fmla="*/ 9 h 154"/>
                  <a:gd name="T14" fmla="*/ 129 w 136"/>
                  <a:gd name="T15" fmla="*/ 17 h 154"/>
                  <a:gd name="T16" fmla="*/ 132 w 136"/>
                  <a:gd name="T17" fmla="*/ 24 h 154"/>
                  <a:gd name="T18" fmla="*/ 134 w 136"/>
                  <a:gd name="T19" fmla="*/ 32 h 154"/>
                  <a:gd name="T20" fmla="*/ 136 w 136"/>
                  <a:gd name="T21" fmla="*/ 39 h 154"/>
                  <a:gd name="T22" fmla="*/ 134 w 136"/>
                  <a:gd name="T23" fmla="*/ 46 h 154"/>
                  <a:gd name="T24" fmla="*/ 132 w 136"/>
                  <a:gd name="T25" fmla="*/ 54 h 154"/>
                  <a:gd name="T26" fmla="*/ 129 w 136"/>
                  <a:gd name="T27" fmla="*/ 58 h 154"/>
                  <a:gd name="T28" fmla="*/ 127 w 136"/>
                  <a:gd name="T29" fmla="*/ 61 h 154"/>
                  <a:gd name="T30" fmla="*/ 116 w 136"/>
                  <a:gd name="T31" fmla="*/ 66 h 154"/>
                  <a:gd name="T32" fmla="*/ 108 w 136"/>
                  <a:gd name="T33" fmla="*/ 73 h 154"/>
                  <a:gd name="T34" fmla="*/ 99 w 136"/>
                  <a:gd name="T35" fmla="*/ 81 h 154"/>
                  <a:gd name="T36" fmla="*/ 99 w 136"/>
                  <a:gd name="T37" fmla="*/ 90 h 154"/>
                  <a:gd name="T38" fmla="*/ 93 w 136"/>
                  <a:gd name="T39" fmla="*/ 102 h 154"/>
                  <a:gd name="T40" fmla="*/ 90 w 136"/>
                  <a:gd name="T41" fmla="*/ 112 h 154"/>
                  <a:gd name="T42" fmla="*/ 88 w 136"/>
                  <a:gd name="T43" fmla="*/ 120 h 154"/>
                  <a:gd name="T44" fmla="*/ 86 w 136"/>
                  <a:gd name="T45" fmla="*/ 129 h 154"/>
                  <a:gd name="T46" fmla="*/ 83 w 136"/>
                  <a:gd name="T47" fmla="*/ 137 h 154"/>
                  <a:gd name="T48" fmla="*/ 81 w 136"/>
                  <a:gd name="T49" fmla="*/ 144 h 154"/>
                  <a:gd name="T50" fmla="*/ 79 w 136"/>
                  <a:gd name="T51" fmla="*/ 151 h 154"/>
                  <a:gd name="T52" fmla="*/ 74 w 136"/>
                  <a:gd name="T53" fmla="*/ 154 h 154"/>
                  <a:gd name="T54" fmla="*/ 63 w 136"/>
                  <a:gd name="T55" fmla="*/ 154 h 154"/>
                  <a:gd name="T56" fmla="*/ 56 w 136"/>
                  <a:gd name="T57" fmla="*/ 154 h 154"/>
                  <a:gd name="T58" fmla="*/ 42 w 136"/>
                  <a:gd name="T59" fmla="*/ 154 h 154"/>
                  <a:gd name="T60" fmla="*/ 33 w 136"/>
                  <a:gd name="T61" fmla="*/ 154 h 154"/>
                  <a:gd name="T62" fmla="*/ 23 w 136"/>
                  <a:gd name="T63" fmla="*/ 154 h 154"/>
                  <a:gd name="T64" fmla="*/ 11 w 136"/>
                  <a:gd name="T65" fmla="*/ 154 h 154"/>
                  <a:gd name="T66" fmla="*/ 3 w 136"/>
                  <a:gd name="T67" fmla="*/ 154 h 154"/>
                  <a:gd name="T68" fmla="*/ 0 w 136"/>
                  <a:gd name="T69" fmla="*/ 149 h 154"/>
                  <a:gd name="T70" fmla="*/ 0 w 136"/>
                  <a:gd name="T71" fmla="*/ 137 h 154"/>
                  <a:gd name="T72" fmla="*/ 0 w 136"/>
                  <a:gd name="T73" fmla="*/ 127 h 154"/>
                  <a:gd name="T74" fmla="*/ 0 w 136"/>
                  <a:gd name="T75" fmla="*/ 117 h 154"/>
                  <a:gd name="T76" fmla="*/ 0 w 136"/>
                  <a:gd name="T77" fmla="*/ 102 h 154"/>
                  <a:gd name="T78" fmla="*/ 0 w 136"/>
                  <a:gd name="T79" fmla="*/ 88 h 154"/>
                  <a:gd name="T80" fmla="*/ 0 w 136"/>
                  <a:gd name="T81" fmla="*/ 78 h 154"/>
                  <a:gd name="T82" fmla="*/ 0 w 136"/>
                  <a:gd name="T83" fmla="*/ 68 h 154"/>
                  <a:gd name="T84" fmla="*/ 0 w 136"/>
                  <a:gd name="T85" fmla="*/ 58 h 154"/>
                  <a:gd name="T86" fmla="*/ 0 w 136"/>
                  <a:gd name="T87" fmla="*/ 49 h 154"/>
                  <a:gd name="T88" fmla="*/ 0 w 136"/>
                  <a:gd name="T89" fmla="*/ 36 h 154"/>
                  <a:gd name="T90" fmla="*/ 7 w 136"/>
                  <a:gd name="T91" fmla="*/ 32 h 154"/>
                  <a:gd name="T92" fmla="*/ 14 w 136"/>
                  <a:gd name="T93" fmla="*/ 32 h 154"/>
                  <a:gd name="T94" fmla="*/ 25 w 136"/>
                  <a:gd name="T95" fmla="*/ 32 h 154"/>
                  <a:gd name="T96" fmla="*/ 33 w 136"/>
                  <a:gd name="T97" fmla="*/ 32 h 154"/>
                  <a:gd name="T98" fmla="*/ 39 w 136"/>
                  <a:gd name="T99" fmla="*/ 29 h 154"/>
                  <a:gd name="T100" fmla="*/ 39 w 136"/>
                  <a:gd name="T101" fmla="*/ 17 h 154"/>
                  <a:gd name="T102" fmla="*/ 39 w 136"/>
                  <a:gd name="T103" fmla="*/ 7 h 154"/>
                  <a:gd name="T104" fmla="*/ 42 w 136"/>
                  <a:gd name="T105" fmla="*/ 0 h 154"/>
                  <a:gd name="T106" fmla="*/ 49 w 136"/>
                  <a:gd name="T107" fmla="*/ 0 h 154"/>
                  <a:gd name="T108" fmla="*/ 58 w 136"/>
                  <a:gd name="T109" fmla="*/ 0 h 154"/>
                  <a:gd name="T110" fmla="*/ 67 w 136"/>
                  <a:gd name="T111" fmla="*/ 0 h 15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36"/>
                  <a:gd name="T169" fmla="*/ 0 h 154"/>
                  <a:gd name="T170" fmla="*/ 136 w 136"/>
                  <a:gd name="T171" fmla="*/ 154 h 15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36" h="154">
                    <a:moveTo>
                      <a:pt x="70" y="0"/>
                    </a:move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1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2" y="0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25" y="2"/>
                    </a:lnTo>
                    <a:lnTo>
                      <a:pt x="125" y="5"/>
                    </a:lnTo>
                    <a:lnTo>
                      <a:pt x="125" y="7"/>
                    </a:lnTo>
                    <a:lnTo>
                      <a:pt x="125" y="9"/>
                    </a:lnTo>
                    <a:lnTo>
                      <a:pt x="127" y="9"/>
                    </a:lnTo>
                    <a:lnTo>
                      <a:pt x="127" y="12"/>
                    </a:lnTo>
                    <a:lnTo>
                      <a:pt x="127" y="14"/>
                    </a:lnTo>
                    <a:lnTo>
                      <a:pt x="129" y="14"/>
                    </a:lnTo>
                    <a:lnTo>
                      <a:pt x="129" y="17"/>
                    </a:lnTo>
                    <a:lnTo>
                      <a:pt x="129" y="19"/>
                    </a:lnTo>
                    <a:lnTo>
                      <a:pt x="130" y="22"/>
                    </a:lnTo>
                    <a:lnTo>
                      <a:pt x="132" y="22"/>
                    </a:lnTo>
                    <a:lnTo>
                      <a:pt x="132" y="24"/>
                    </a:lnTo>
                    <a:lnTo>
                      <a:pt x="132" y="27"/>
                    </a:lnTo>
                    <a:lnTo>
                      <a:pt x="132" y="29"/>
                    </a:lnTo>
                    <a:lnTo>
                      <a:pt x="134" y="29"/>
                    </a:lnTo>
                    <a:lnTo>
                      <a:pt x="134" y="32"/>
                    </a:lnTo>
                    <a:lnTo>
                      <a:pt x="134" y="34"/>
                    </a:lnTo>
                    <a:lnTo>
                      <a:pt x="136" y="34"/>
                    </a:lnTo>
                    <a:lnTo>
                      <a:pt x="136" y="36"/>
                    </a:lnTo>
                    <a:lnTo>
                      <a:pt x="136" y="39"/>
                    </a:lnTo>
                    <a:lnTo>
                      <a:pt x="136" y="41"/>
                    </a:lnTo>
                    <a:lnTo>
                      <a:pt x="136" y="44"/>
                    </a:lnTo>
                    <a:lnTo>
                      <a:pt x="134" y="44"/>
                    </a:lnTo>
                    <a:lnTo>
                      <a:pt x="134" y="46"/>
                    </a:lnTo>
                    <a:lnTo>
                      <a:pt x="134" y="49"/>
                    </a:lnTo>
                    <a:lnTo>
                      <a:pt x="132" y="49"/>
                    </a:lnTo>
                    <a:lnTo>
                      <a:pt x="132" y="51"/>
                    </a:lnTo>
                    <a:lnTo>
                      <a:pt x="132" y="54"/>
                    </a:lnTo>
                    <a:lnTo>
                      <a:pt x="130" y="54"/>
                    </a:lnTo>
                    <a:lnTo>
                      <a:pt x="130" y="56"/>
                    </a:lnTo>
                    <a:lnTo>
                      <a:pt x="129" y="56"/>
                    </a:lnTo>
                    <a:lnTo>
                      <a:pt x="129" y="58"/>
                    </a:lnTo>
                    <a:lnTo>
                      <a:pt x="127" y="58"/>
                    </a:lnTo>
                    <a:lnTo>
                      <a:pt x="127" y="61"/>
                    </a:lnTo>
                    <a:lnTo>
                      <a:pt x="125" y="58"/>
                    </a:lnTo>
                    <a:lnTo>
                      <a:pt x="127" y="61"/>
                    </a:lnTo>
                    <a:lnTo>
                      <a:pt x="125" y="61"/>
                    </a:lnTo>
                    <a:lnTo>
                      <a:pt x="122" y="63"/>
                    </a:lnTo>
                    <a:lnTo>
                      <a:pt x="120" y="66"/>
                    </a:lnTo>
                    <a:lnTo>
                      <a:pt x="116" y="66"/>
                    </a:lnTo>
                    <a:lnTo>
                      <a:pt x="115" y="68"/>
                    </a:lnTo>
                    <a:lnTo>
                      <a:pt x="113" y="68"/>
                    </a:lnTo>
                    <a:lnTo>
                      <a:pt x="111" y="68"/>
                    </a:lnTo>
                    <a:lnTo>
                      <a:pt x="108" y="73"/>
                    </a:lnTo>
                    <a:lnTo>
                      <a:pt x="106" y="73"/>
                    </a:lnTo>
                    <a:lnTo>
                      <a:pt x="104" y="76"/>
                    </a:lnTo>
                    <a:lnTo>
                      <a:pt x="100" y="78"/>
                    </a:lnTo>
                    <a:lnTo>
                      <a:pt x="99" y="81"/>
                    </a:lnTo>
                    <a:lnTo>
                      <a:pt x="99" y="83"/>
                    </a:lnTo>
                    <a:lnTo>
                      <a:pt x="99" y="85"/>
                    </a:lnTo>
                    <a:lnTo>
                      <a:pt x="99" y="88"/>
                    </a:lnTo>
                    <a:lnTo>
                      <a:pt x="99" y="90"/>
                    </a:lnTo>
                    <a:lnTo>
                      <a:pt x="99" y="93"/>
                    </a:lnTo>
                    <a:lnTo>
                      <a:pt x="99" y="95"/>
                    </a:lnTo>
                    <a:lnTo>
                      <a:pt x="97" y="98"/>
                    </a:lnTo>
                    <a:lnTo>
                      <a:pt x="93" y="102"/>
                    </a:lnTo>
                    <a:lnTo>
                      <a:pt x="92" y="107"/>
                    </a:lnTo>
                    <a:lnTo>
                      <a:pt x="90" y="107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90" y="115"/>
                    </a:lnTo>
                    <a:lnTo>
                      <a:pt x="88" y="115"/>
                    </a:lnTo>
                    <a:lnTo>
                      <a:pt x="88" y="117"/>
                    </a:lnTo>
                    <a:lnTo>
                      <a:pt x="88" y="120"/>
                    </a:lnTo>
                    <a:lnTo>
                      <a:pt x="88" y="122"/>
                    </a:lnTo>
                    <a:lnTo>
                      <a:pt x="86" y="125"/>
                    </a:lnTo>
                    <a:lnTo>
                      <a:pt x="86" y="127"/>
                    </a:lnTo>
                    <a:lnTo>
                      <a:pt x="86" y="129"/>
                    </a:lnTo>
                    <a:lnTo>
                      <a:pt x="85" y="129"/>
                    </a:lnTo>
                    <a:lnTo>
                      <a:pt x="85" y="132"/>
                    </a:lnTo>
                    <a:lnTo>
                      <a:pt x="83" y="134"/>
                    </a:lnTo>
                    <a:lnTo>
                      <a:pt x="83" y="137"/>
                    </a:lnTo>
                    <a:lnTo>
                      <a:pt x="81" y="137"/>
                    </a:lnTo>
                    <a:lnTo>
                      <a:pt x="81" y="139"/>
                    </a:lnTo>
                    <a:lnTo>
                      <a:pt x="81" y="142"/>
                    </a:lnTo>
                    <a:lnTo>
                      <a:pt x="81" y="144"/>
                    </a:lnTo>
                    <a:lnTo>
                      <a:pt x="81" y="147"/>
                    </a:lnTo>
                    <a:lnTo>
                      <a:pt x="79" y="147"/>
                    </a:lnTo>
                    <a:lnTo>
                      <a:pt x="79" y="149"/>
                    </a:lnTo>
                    <a:lnTo>
                      <a:pt x="79" y="151"/>
                    </a:lnTo>
                    <a:lnTo>
                      <a:pt x="79" y="154"/>
                    </a:lnTo>
                    <a:lnTo>
                      <a:pt x="78" y="154"/>
                    </a:lnTo>
                    <a:lnTo>
                      <a:pt x="76" y="154"/>
                    </a:lnTo>
                    <a:lnTo>
                      <a:pt x="74" y="154"/>
                    </a:lnTo>
                    <a:lnTo>
                      <a:pt x="70" y="154"/>
                    </a:lnTo>
                    <a:lnTo>
                      <a:pt x="69" y="154"/>
                    </a:lnTo>
                    <a:lnTo>
                      <a:pt x="65" y="154"/>
                    </a:lnTo>
                    <a:lnTo>
                      <a:pt x="63" y="154"/>
                    </a:lnTo>
                    <a:lnTo>
                      <a:pt x="62" y="154"/>
                    </a:lnTo>
                    <a:lnTo>
                      <a:pt x="60" y="154"/>
                    </a:lnTo>
                    <a:lnTo>
                      <a:pt x="58" y="154"/>
                    </a:lnTo>
                    <a:lnTo>
                      <a:pt x="56" y="154"/>
                    </a:lnTo>
                    <a:lnTo>
                      <a:pt x="53" y="154"/>
                    </a:lnTo>
                    <a:lnTo>
                      <a:pt x="51" y="154"/>
                    </a:lnTo>
                    <a:lnTo>
                      <a:pt x="46" y="154"/>
                    </a:lnTo>
                    <a:lnTo>
                      <a:pt x="42" y="154"/>
                    </a:lnTo>
                    <a:lnTo>
                      <a:pt x="41" y="154"/>
                    </a:lnTo>
                    <a:lnTo>
                      <a:pt x="39" y="154"/>
                    </a:lnTo>
                    <a:lnTo>
                      <a:pt x="35" y="154"/>
                    </a:lnTo>
                    <a:lnTo>
                      <a:pt x="33" y="154"/>
                    </a:lnTo>
                    <a:lnTo>
                      <a:pt x="30" y="154"/>
                    </a:lnTo>
                    <a:lnTo>
                      <a:pt x="26" y="154"/>
                    </a:lnTo>
                    <a:lnTo>
                      <a:pt x="25" y="154"/>
                    </a:lnTo>
                    <a:lnTo>
                      <a:pt x="23" y="154"/>
                    </a:lnTo>
                    <a:lnTo>
                      <a:pt x="21" y="154"/>
                    </a:lnTo>
                    <a:lnTo>
                      <a:pt x="19" y="154"/>
                    </a:lnTo>
                    <a:lnTo>
                      <a:pt x="16" y="154"/>
                    </a:lnTo>
                    <a:lnTo>
                      <a:pt x="11" y="154"/>
                    </a:lnTo>
                    <a:lnTo>
                      <a:pt x="9" y="154"/>
                    </a:lnTo>
                    <a:lnTo>
                      <a:pt x="7" y="154"/>
                    </a:lnTo>
                    <a:lnTo>
                      <a:pt x="5" y="154"/>
                    </a:lnTo>
                    <a:lnTo>
                      <a:pt x="3" y="154"/>
                    </a:lnTo>
                    <a:lnTo>
                      <a:pt x="2" y="154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7"/>
                    </a:lnTo>
                    <a:lnTo>
                      <a:pt x="0" y="125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07"/>
                    </a:lnTo>
                    <a:lnTo>
                      <a:pt x="0" y="102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2"/>
                    </a:lnTo>
                    <a:lnTo>
                      <a:pt x="3" y="32"/>
                    </a:lnTo>
                    <a:lnTo>
                      <a:pt x="5" y="32"/>
                    </a:lnTo>
                    <a:lnTo>
                      <a:pt x="7" y="32"/>
                    </a:lnTo>
                    <a:lnTo>
                      <a:pt x="9" y="32"/>
                    </a:lnTo>
                    <a:lnTo>
                      <a:pt x="11" y="32"/>
                    </a:lnTo>
                    <a:lnTo>
                      <a:pt x="12" y="32"/>
                    </a:lnTo>
                    <a:lnTo>
                      <a:pt x="14" y="32"/>
                    </a:lnTo>
                    <a:lnTo>
                      <a:pt x="16" y="32"/>
                    </a:lnTo>
                    <a:lnTo>
                      <a:pt x="18" y="32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6" y="32"/>
                    </a:lnTo>
                    <a:lnTo>
                      <a:pt x="30" y="32"/>
                    </a:lnTo>
                    <a:lnTo>
                      <a:pt x="32" y="32"/>
                    </a:lnTo>
                    <a:lnTo>
                      <a:pt x="33" y="32"/>
                    </a:lnTo>
                    <a:lnTo>
                      <a:pt x="35" y="32"/>
                    </a:lnTo>
                    <a:lnTo>
                      <a:pt x="37" y="32"/>
                    </a:lnTo>
                    <a:lnTo>
                      <a:pt x="39" y="32"/>
                    </a:lnTo>
                    <a:lnTo>
                      <a:pt x="39" y="29"/>
                    </a:lnTo>
                    <a:lnTo>
                      <a:pt x="39" y="27"/>
                    </a:lnTo>
                    <a:lnTo>
                      <a:pt x="39" y="22"/>
                    </a:lnTo>
                    <a:lnTo>
                      <a:pt x="39" y="19"/>
                    </a:lnTo>
                    <a:lnTo>
                      <a:pt x="39" y="17"/>
                    </a:lnTo>
                    <a:lnTo>
                      <a:pt x="39" y="14"/>
                    </a:lnTo>
                    <a:lnTo>
                      <a:pt x="39" y="12"/>
                    </a:lnTo>
                    <a:lnTo>
                      <a:pt x="39" y="9"/>
                    </a:lnTo>
                    <a:lnTo>
                      <a:pt x="39" y="7"/>
                    </a:lnTo>
                    <a:lnTo>
                      <a:pt x="39" y="5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8" name="Freeform 176"/>
              <p:cNvSpPr>
                <a:spLocks/>
              </p:cNvSpPr>
              <p:nvPr/>
            </p:nvSpPr>
            <p:spPr bwMode="auto">
              <a:xfrm>
                <a:off x="2802" y="3463"/>
                <a:ext cx="134" cy="215"/>
              </a:xfrm>
              <a:custGeom>
                <a:avLst/>
                <a:gdLst>
                  <a:gd name="T0" fmla="*/ 25 w 134"/>
                  <a:gd name="T1" fmla="*/ 0 h 215"/>
                  <a:gd name="T2" fmla="*/ 39 w 134"/>
                  <a:gd name="T3" fmla="*/ 0 h 215"/>
                  <a:gd name="T4" fmla="*/ 55 w 134"/>
                  <a:gd name="T5" fmla="*/ 0 h 215"/>
                  <a:gd name="T6" fmla="*/ 69 w 134"/>
                  <a:gd name="T7" fmla="*/ 0 h 215"/>
                  <a:gd name="T8" fmla="*/ 85 w 134"/>
                  <a:gd name="T9" fmla="*/ 0 h 215"/>
                  <a:gd name="T10" fmla="*/ 104 w 134"/>
                  <a:gd name="T11" fmla="*/ 0 h 215"/>
                  <a:gd name="T12" fmla="*/ 104 w 134"/>
                  <a:gd name="T13" fmla="*/ 7 h 215"/>
                  <a:gd name="T14" fmla="*/ 99 w 134"/>
                  <a:gd name="T15" fmla="*/ 14 h 215"/>
                  <a:gd name="T16" fmla="*/ 101 w 134"/>
                  <a:gd name="T17" fmla="*/ 19 h 215"/>
                  <a:gd name="T18" fmla="*/ 104 w 134"/>
                  <a:gd name="T19" fmla="*/ 24 h 215"/>
                  <a:gd name="T20" fmla="*/ 99 w 134"/>
                  <a:gd name="T21" fmla="*/ 27 h 215"/>
                  <a:gd name="T22" fmla="*/ 96 w 134"/>
                  <a:gd name="T23" fmla="*/ 31 h 215"/>
                  <a:gd name="T24" fmla="*/ 90 w 134"/>
                  <a:gd name="T25" fmla="*/ 29 h 215"/>
                  <a:gd name="T26" fmla="*/ 87 w 134"/>
                  <a:gd name="T27" fmla="*/ 39 h 215"/>
                  <a:gd name="T28" fmla="*/ 87 w 134"/>
                  <a:gd name="T29" fmla="*/ 44 h 215"/>
                  <a:gd name="T30" fmla="*/ 80 w 134"/>
                  <a:gd name="T31" fmla="*/ 44 h 215"/>
                  <a:gd name="T32" fmla="*/ 78 w 134"/>
                  <a:gd name="T33" fmla="*/ 51 h 215"/>
                  <a:gd name="T34" fmla="*/ 73 w 134"/>
                  <a:gd name="T35" fmla="*/ 54 h 215"/>
                  <a:gd name="T36" fmla="*/ 74 w 134"/>
                  <a:gd name="T37" fmla="*/ 68 h 215"/>
                  <a:gd name="T38" fmla="*/ 80 w 134"/>
                  <a:gd name="T39" fmla="*/ 78 h 215"/>
                  <a:gd name="T40" fmla="*/ 81 w 134"/>
                  <a:gd name="T41" fmla="*/ 88 h 215"/>
                  <a:gd name="T42" fmla="*/ 88 w 134"/>
                  <a:gd name="T43" fmla="*/ 93 h 215"/>
                  <a:gd name="T44" fmla="*/ 90 w 134"/>
                  <a:gd name="T45" fmla="*/ 102 h 215"/>
                  <a:gd name="T46" fmla="*/ 90 w 134"/>
                  <a:gd name="T47" fmla="*/ 112 h 215"/>
                  <a:gd name="T48" fmla="*/ 87 w 134"/>
                  <a:gd name="T49" fmla="*/ 115 h 215"/>
                  <a:gd name="T50" fmla="*/ 88 w 134"/>
                  <a:gd name="T51" fmla="*/ 127 h 215"/>
                  <a:gd name="T52" fmla="*/ 90 w 134"/>
                  <a:gd name="T53" fmla="*/ 137 h 215"/>
                  <a:gd name="T54" fmla="*/ 97 w 134"/>
                  <a:gd name="T55" fmla="*/ 142 h 215"/>
                  <a:gd name="T56" fmla="*/ 101 w 134"/>
                  <a:gd name="T57" fmla="*/ 151 h 215"/>
                  <a:gd name="T58" fmla="*/ 106 w 134"/>
                  <a:gd name="T59" fmla="*/ 159 h 215"/>
                  <a:gd name="T60" fmla="*/ 113 w 134"/>
                  <a:gd name="T61" fmla="*/ 164 h 215"/>
                  <a:gd name="T62" fmla="*/ 120 w 134"/>
                  <a:gd name="T63" fmla="*/ 173 h 215"/>
                  <a:gd name="T64" fmla="*/ 122 w 134"/>
                  <a:gd name="T65" fmla="*/ 188 h 215"/>
                  <a:gd name="T66" fmla="*/ 125 w 134"/>
                  <a:gd name="T67" fmla="*/ 198 h 215"/>
                  <a:gd name="T68" fmla="*/ 133 w 134"/>
                  <a:gd name="T69" fmla="*/ 203 h 215"/>
                  <a:gd name="T70" fmla="*/ 134 w 134"/>
                  <a:gd name="T71" fmla="*/ 210 h 215"/>
                  <a:gd name="T72" fmla="*/ 129 w 134"/>
                  <a:gd name="T73" fmla="*/ 215 h 215"/>
                  <a:gd name="T74" fmla="*/ 118 w 134"/>
                  <a:gd name="T75" fmla="*/ 215 h 215"/>
                  <a:gd name="T76" fmla="*/ 94 w 134"/>
                  <a:gd name="T77" fmla="*/ 215 h 215"/>
                  <a:gd name="T78" fmla="*/ 78 w 134"/>
                  <a:gd name="T79" fmla="*/ 215 h 215"/>
                  <a:gd name="T80" fmla="*/ 66 w 134"/>
                  <a:gd name="T81" fmla="*/ 215 h 215"/>
                  <a:gd name="T82" fmla="*/ 50 w 134"/>
                  <a:gd name="T83" fmla="*/ 213 h 215"/>
                  <a:gd name="T84" fmla="*/ 37 w 134"/>
                  <a:gd name="T85" fmla="*/ 213 h 215"/>
                  <a:gd name="T86" fmla="*/ 23 w 134"/>
                  <a:gd name="T87" fmla="*/ 215 h 215"/>
                  <a:gd name="T88" fmla="*/ 11 w 134"/>
                  <a:gd name="T89" fmla="*/ 215 h 215"/>
                  <a:gd name="T90" fmla="*/ 0 w 134"/>
                  <a:gd name="T91" fmla="*/ 213 h 215"/>
                  <a:gd name="T92" fmla="*/ 0 w 134"/>
                  <a:gd name="T93" fmla="*/ 193 h 215"/>
                  <a:gd name="T94" fmla="*/ 0 w 134"/>
                  <a:gd name="T95" fmla="*/ 178 h 215"/>
                  <a:gd name="T96" fmla="*/ 0 w 134"/>
                  <a:gd name="T97" fmla="*/ 164 h 215"/>
                  <a:gd name="T98" fmla="*/ 0 w 134"/>
                  <a:gd name="T99" fmla="*/ 147 h 215"/>
                  <a:gd name="T100" fmla="*/ 0 w 134"/>
                  <a:gd name="T101" fmla="*/ 132 h 215"/>
                  <a:gd name="T102" fmla="*/ 0 w 134"/>
                  <a:gd name="T103" fmla="*/ 112 h 215"/>
                  <a:gd name="T104" fmla="*/ 0 w 134"/>
                  <a:gd name="T105" fmla="*/ 98 h 215"/>
                  <a:gd name="T106" fmla="*/ 0 w 134"/>
                  <a:gd name="T107" fmla="*/ 80 h 215"/>
                  <a:gd name="T108" fmla="*/ 0 w 134"/>
                  <a:gd name="T109" fmla="*/ 63 h 215"/>
                  <a:gd name="T110" fmla="*/ 0 w 134"/>
                  <a:gd name="T111" fmla="*/ 44 h 215"/>
                  <a:gd name="T112" fmla="*/ 0 w 134"/>
                  <a:gd name="T113" fmla="*/ 29 h 215"/>
                  <a:gd name="T114" fmla="*/ 0 w 134"/>
                  <a:gd name="T115" fmla="*/ 14 h 215"/>
                  <a:gd name="T116" fmla="*/ 0 w 134"/>
                  <a:gd name="T117" fmla="*/ 0 h 21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4"/>
                  <a:gd name="T178" fmla="*/ 0 h 215"/>
                  <a:gd name="T179" fmla="*/ 134 w 134"/>
                  <a:gd name="T180" fmla="*/ 215 h 21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4" h="215">
                    <a:moveTo>
                      <a:pt x="0" y="0"/>
                    </a:moveTo>
                    <a:lnTo>
                      <a:pt x="11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1" y="0"/>
                    </a:lnTo>
                    <a:lnTo>
                      <a:pt x="85" y="0"/>
                    </a:lnTo>
                    <a:lnTo>
                      <a:pt x="90" y="0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4" y="0"/>
                    </a:lnTo>
                    <a:lnTo>
                      <a:pt x="104" y="2"/>
                    </a:lnTo>
                    <a:lnTo>
                      <a:pt x="104" y="5"/>
                    </a:lnTo>
                    <a:lnTo>
                      <a:pt x="106" y="7"/>
                    </a:lnTo>
                    <a:lnTo>
                      <a:pt x="106" y="9"/>
                    </a:lnTo>
                    <a:lnTo>
                      <a:pt x="104" y="9"/>
                    </a:lnTo>
                    <a:lnTo>
                      <a:pt x="104" y="7"/>
                    </a:lnTo>
                    <a:lnTo>
                      <a:pt x="103" y="7"/>
                    </a:lnTo>
                    <a:lnTo>
                      <a:pt x="103" y="9"/>
                    </a:lnTo>
                    <a:lnTo>
                      <a:pt x="103" y="12"/>
                    </a:lnTo>
                    <a:lnTo>
                      <a:pt x="101" y="12"/>
                    </a:lnTo>
                    <a:lnTo>
                      <a:pt x="99" y="12"/>
                    </a:lnTo>
                    <a:lnTo>
                      <a:pt x="99" y="14"/>
                    </a:lnTo>
                    <a:lnTo>
                      <a:pt x="101" y="14"/>
                    </a:lnTo>
                    <a:lnTo>
                      <a:pt x="103" y="14"/>
                    </a:lnTo>
                    <a:lnTo>
                      <a:pt x="103" y="17"/>
                    </a:lnTo>
                    <a:lnTo>
                      <a:pt x="104" y="17"/>
                    </a:lnTo>
                    <a:lnTo>
                      <a:pt x="103" y="19"/>
                    </a:lnTo>
                    <a:lnTo>
                      <a:pt x="101" y="19"/>
                    </a:lnTo>
                    <a:lnTo>
                      <a:pt x="99" y="19"/>
                    </a:lnTo>
                    <a:lnTo>
                      <a:pt x="99" y="22"/>
                    </a:lnTo>
                    <a:lnTo>
                      <a:pt x="101" y="22"/>
                    </a:lnTo>
                    <a:lnTo>
                      <a:pt x="103" y="22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7"/>
                    </a:lnTo>
                    <a:lnTo>
                      <a:pt x="103" y="27"/>
                    </a:lnTo>
                    <a:lnTo>
                      <a:pt x="101" y="27"/>
                    </a:lnTo>
                    <a:lnTo>
                      <a:pt x="101" y="24"/>
                    </a:lnTo>
                    <a:lnTo>
                      <a:pt x="99" y="24"/>
                    </a:lnTo>
                    <a:lnTo>
                      <a:pt x="99" y="27"/>
                    </a:lnTo>
                    <a:lnTo>
                      <a:pt x="99" y="29"/>
                    </a:lnTo>
                    <a:lnTo>
                      <a:pt x="99" y="31"/>
                    </a:lnTo>
                    <a:lnTo>
                      <a:pt x="99" y="34"/>
                    </a:lnTo>
                    <a:lnTo>
                      <a:pt x="97" y="34"/>
                    </a:lnTo>
                    <a:lnTo>
                      <a:pt x="96" y="34"/>
                    </a:lnTo>
                    <a:lnTo>
                      <a:pt x="96" y="31"/>
                    </a:lnTo>
                    <a:lnTo>
                      <a:pt x="94" y="31"/>
                    </a:lnTo>
                    <a:lnTo>
                      <a:pt x="94" y="29"/>
                    </a:lnTo>
                    <a:lnTo>
                      <a:pt x="94" y="31"/>
                    </a:lnTo>
                    <a:lnTo>
                      <a:pt x="92" y="31"/>
                    </a:lnTo>
                    <a:lnTo>
                      <a:pt x="90" y="31"/>
                    </a:lnTo>
                    <a:lnTo>
                      <a:pt x="90" y="29"/>
                    </a:lnTo>
                    <a:lnTo>
                      <a:pt x="88" y="29"/>
                    </a:lnTo>
                    <a:lnTo>
                      <a:pt x="87" y="29"/>
                    </a:lnTo>
                    <a:lnTo>
                      <a:pt x="87" y="31"/>
                    </a:lnTo>
                    <a:lnTo>
                      <a:pt x="87" y="34"/>
                    </a:lnTo>
                    <a:lnTo>
                      <a:pt x="87" y="36"/>
                    </a:lnTo>
                    <a:lnTo>
                      <a:pt x="87" y="39"/>
                    </a:lnTo>
                    <a:lnTo>
                      <a:pt x="87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83" y="44"/>
                    </a:lnTo>
                    <a:lnTo>
                      <a:pt x="85" y="44"/>
                    </a:lnTo>
                    <a:lnTo>
                      <a:pt x="87" y="44"/>
                    </a:lnTo>
                    <a:lnTo>
                      <a:pt x="85" y="44"/>
                    </a:lnTo>
                    <a:lnTo>
                      <a:pt x="85" y="46"/>
                    </a:lnTo>
                    <a:lnTo>
                      <a:pt x="83" y="46"/>
                    </a:lnTo>
                    <a:lnTo>
                      <a:pt x="83" y="44"/>
                    </a:lnTo>
                    <a:lnTo>
                      <a:pt x="81" y="44"/>
                    </a:lnTo>
                    <a:lnTo>
                      <a:pt x="80" y="44"/>
                    </a:lnTo>
                    <a:lnTo>
                      <a:pt x="80" y="46"/>
                    </a:lnTo>
                    <a:lnTo>
                      <a:pt x="78" y="46"/>
                    </a:lnTo>
                    <a:lnTo>
                      <a:pt x="76" y="46"/>
                    </a:lnTo>
                    <a:lnTo>
                      <a:pt x="76" y="49"/>
                    </a:lnTo>
                    <a:lnTo>
                      <a:pt x="78" y="49"/>
                    </a:lnTo>
                    <a:lnTo>
                      <a:pt x="78" y="51"/>
                    </a:lnTo>
                    <a:lnTo>
                      <a:pt x="78" y="54"/>
                    </a:lnTo>
                    <a:lnTo>
                      <a:pt x="76" y="54"/>
                    </a:lnTo>
                    <a:lnTo>
                      <a:pt x="76" y="51"/>
                    </a:lnTo>
                    <a:lnTo>
                      <a:pt x="74" y="51"/>
                    </a:lnTo>
                    <a:lnTo>
                      <a:pt x="74" y="54"/>
                    </a:lnTo>
                    <a:lnTo>
                      <a:pt x="73" y="54"/>
                    </a:lnTo>
                    <a:lnTo>
                      <a:pt x="73" y="56"/>
                    </a:lnTo>
                    <a:lnTo>
                      <a:pt x="73" y="58"/>
                    </a:lnTo>
                    <a:lnTo>
                      <a:pt x="73" y="61"/>
                    </a:lnTo>
                    <a:lnTo>
                      <a:pt x="73" y="63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4" y="71"/>
                    </a:lnTo>
                    <a:lnTo>
                      <a:pt x="76" y="73"/>
                    </a:lnTo>
                    <a:lnTo>
                      <a:pt x="76" y="75"/>
                    </a:lnTo>
                    <a:lnTo>
                      <a:pt x="78" y="75"/>
                    </a:lnTo>
                    <a:lnTo>
                      <a:pt x="80" y="75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0" y="83"/>
                    </a:lnTo>
                    <a:lnTo>
                      <a:pt x="78" y="83"/>
                    </a:lnTo>
                    <a:lnTo>
                      <a:pt x="78" y="85"/>
                    </a:lnTo>
                    <a:lnTo>
                      <a:pt x="80" y="85"/>
                    </a:lnTo>
                    <a:lnTo>
                      <a:pt x="81" y="88"/>
                    </a:lnTo>
                    <a:lnTo>
                      <a:pt x="83" y="88"/>
                    </a:lnTo>
                    <a:lnTo>
                      <a:pt x="85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8" y="95"/>
                    </a:lnTo>
                    <a:lnTo>
                      <a:pt x="90" y="95"/>
                    </a:lnTo>
                    <a:lnTo>
                      <a:pt x="90" y="98"/>
                    </a:lnTo>
                    <a:lnTo>
                      <a:pt x="88" y="100"/>
                    </a:lnTo>
                    <a:lnTo>
                      <a:pt x="90" y="100"/>
                    </a:lnTo>
                    <a:lnTo>
                      <a:pt x="90" y="102"/>
                    </a:lnTo>
                    <a:lnTo>
                      <a:pt x="92" y="102"/>
                    </a:lnTo>
                    <a:lnTo>
                      <a:pt x="92" y="105"/>
                    </a:lnTo>
                    <a:lnTo>
                      <a:pt x="92" y="107"/>
                    </a:lnTo>
                    <a:lnTo>
                      <a:pt x="92" y="110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92" y="112"/>
                    </a:lnTo>
                    <a:lnTo>
                      <a:pt x="92" y="115"/>
                    </a:lnTo>
                    <a:lnTo>
                      <a:pt x="92" y="117"/>
                    </a:lnTo>
                    <a:lnTo>
                      <a:pt x="90" y="117"/>
                    </a:lnTo>
                    <a:lnTo>
                      <a:pt x="88" y="115"/>
                    </a:lnTo>
                    <a:lnTo>
                      <a:pt x="87" y="115"/>
                    </a:lnTo>
                    <a:lnTo>
                      <a:pt x="85" y="117"/>
                    </a:lnTo>
                    <a:lnTo>
                      <a:pt x="85" y="120"/>
                    </a:lnTo>
                    <a:lnTo>
                      <a:pt x="85" y="122"/>
                    </a:lnTo>
                    <a:lnTo>
                      <a:pt x="87" y="122"/>
                    </a:lnTo>
                    <a:lnTo>
                      <a:pt x="87" y="124"/>
                    </a:lnTo>
                    <a:lnTo>
                      <a:pt x="88" y="127"/>
                    </a:lnTo>
                    <a:lnTo>
                      <a:pt x="88" y="129"/>
                    </a:lnTo>
                    <a:lnTo>
                      <a:pt x="90" y="132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8" y="137"/>
                    </a:lnTo>
                    <a:lnTo>
                      <a:pt x="90" y="137"/>
                    </a:lnTo>
                    <a:lnTo>
                      <a:pt x="92" y="137"/>
                    </a:lnTo>
                    <a:lnTo>
                      <a:pt x="92" y="139"/>
                    </a:lnTo>
                    <a:lnTo>
                      <a:pt x="94" y="139"/>
                    </a:lnTo>
                    <a:lnTo>
                      <a:pt x="96" y="139"/>
                    </a:lnTo>
                    <a:lnTo>
                      <a:pt x="96" y="142"/>
                    </a:lnTo>
                    <a:lnTo>
                      <a:pt x="97" y="142"/>
                    </a:lnTo>
                    <a:lnTo>
                      <a:pt x="97" y="144"/>
                    </a:lnTo>
                    <a:lnTo>
                      <a:pt x="99" y="144"/>
                    </a:lnTo>
                    <a:lnTo>
                      <a:pt x="99" y="147"/>
                    </a:lnTo>
                    <a:lnTo>
                      <a:pt x="101" y="147"/>
                    </a:lnTo>
                    <a:lnTo>
                      <a:pt x="101" y="149"/>
                    </a:lnTo>
                    <a:lnTo>
                      <a:pt x="101" y="151"/>
                    </a:lnTo>
                    <a:lnTo>
                      <a:pt x="103" y="151"/>
                    </a:lnTo>
                    <a:lnTo>
                      <a:pt x="103" y="154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6" y="156"/>
                    </a:lnTo>
                    <a:lnTo>
                      <a:pt x="106" y="159"/>
                    </a:lnTo>
                    <a:lnTo>
                      <a:pt x="108" y="159"/>
                    </a:lnTo>
                    <a:lnTo>
                      <a:pt x="108" y="161"/>
                    </a:lnTo>
                    <a:lnTo>
                      <a:pt x="110" y="161"/>
                    </a:lnTo>
                    <a:lnTo>
                      <a:pt x="111" y="161"/>
                    </a:lnTo>
                    <a:lnTo>
                      <a:pt x="111" y="164"/>
                    </a:lnTo>
                    <a:lnTo>
                      <a:pt x="113" y="164"/>
                    </a:lnTo>
                    <a:lnTo>
                      <a:pt x="115" y="166"/>
                    </a:lnTo>
                    <a:lnTo>
                      <a:pt x="115" y="169"/>
                    </a:lnTo>
                    <a:lnTo>
                      <a:pt x="117" y="169"/>
                    </a:lnTo>
                    <a:lnTo>
                      <a:pt x="118" y="171"/>
                    </a:lnTo>
                    <a:lnTo>
                      <a:pt x="118" y="173"/>
                    </a:lnTo>
                    <a:lnTo>
                      <a:pt x="120" y="173"/>
                    </a:lnTo>
                    <a:lnTo>
                      <a:pt x="120" y="176"/>
                    </a:lnTo>
                    <a:lnTo>
                      <a:pt x="120" y="181"/>
                    </a:lnTo>
                    <a:lnTo>
                      <a:pt x="120" y="183"/>
                    </a:lnTo>
                    <a:lnTo>
                      <a:pt x="120" y="186"/>
                    </a:lnTo>
                    <a:lnTo>
                      <a:pt x="122" y="186"/>
                    </a:lnTo>
                    <a:lnTo>
                      <a:pt x="122" y="188"/>
                    </a:lnTo>
                    <a:lnTo>
                      <a:pt x="122" y="191"/>
                    </a:lnTo>
                    <a:lnTo>
                      <a:pt x="124" y="191"/>
                    </a:lnTo>
                    <a:lnTo>
                      <a:pt x="124" y="193"/>
                    </a:lnTo>
                    <a:lnTo>
                      <a:pt x="124" y="195"/>
                    </a:lnTo>
                    <a:lnTo>
                      <a:pt x="125" y="195"/>
                    </a:lnTo>
                    <a:lnTo>
                      <a:pt x="125" y="198"/>
                    </a:lnTo>
                    <a:lnTo>
                      <a:pt x="127" y="198"/>
                    </a:lnTo>
                    <a:lnTo>
                      <a:pt x="127" y="200"/>
                    </a:lnTo>
                    <a:lnTo>
                      <a:pt x="129" y="200"/>
                    </a:lnTo>
                    <a:lnTo>
                      <a:pt x="129" y="203"/>
                    </a:lnTo>
                    <a:lnTo>
                      <a:pt x="131" y="203"/>
                    </a:lnTo>
                    <a:lnTo>
                      <a:pt x="133" y="203"/>
                    </a:lnTo>
                    <a:lnTo>
                      <a:pt x="133" y="205"/>
                    </a:lnTo>
                    <a:lnTo>
                      <a:pt x="134" y="205"/>
                    </a:lnTo>
                    <a:lnTo>
                      <a:pt x="133" y="205"/>
                    </a:lnTo>
                    <a:lnTo>
                      <a:pt x="133" y="208"/>
                    </a:lnTo>
                    <a:lnTo>
                      <a:pt x="134" y="208"/>
                    </a:lnTo>
                    <a:lnTo>
                      <a:pt x="134" y="210"/>
                    </a:lnTo>
                    <a:lnTo>
                      <a:pt x="134" y="213"/>
                    </a:lnTo>
                    <a:lnTo>
                      <a:pt x="133" y="213"/>
                    </a:lnTo>
                    <a:lnTo>
                      <a:pt x="134" y="215"/>
                    </a:lnTo>
                    <a:lnTo>
                      <a:pt x="133" y="215"/>
                    </a:lnTo>
                    <a:lnTo>
                      <a:pt x="131" y="215"/>
                    </a:lnTo>
                    <a:lnTo>
                      <a:pt x="129" y="215"/>
                    </a:lnTo>
                    <a:lnTo>
                      <a:pt x="127" y="215"/>
                    </a:lnTo>
                    <a:lnTo>
                      <a:pt x="125" y="215"/>
                    </a:lnTo>
                    <a:lnTo>
                      <a:pt x="124" y="215"/>
                    </a:lnTo>
                    <a:lnTo>
                      <a:pt x="122" y="215"/>
                    </a:lnTo>
                    <a:lnTo>
                      <a:pt x="120" y="215"/>
                    </a:lnTo>
                    <a:lnTo>
                      <a:pt x="118" y="215"/>
                    </a:lnTo>
                    <a:lnTo>
                      <a:pt x="113" y="215"/>
                    </a:lnTo>
                    <a:lnTo>
                      <a:pt x="111" y="215"/>
                    </a:lnTo>
                    <a:lnTo>
                      <a:pt x="108" y="215"/>
                    </a:lnTo>
                    <a:lnTo>
                      <a:pt x="97" y="215"/>
                    </a:lnTo>
                    <a:lnTo>
                      <a:pt x="96" y="215"/>
                    </a:lnTo>
                    <a:lnTo>
                      <a:pt x="94" y="215"/>
                    </a:lnTo>
                    <a:lnTo>
                      <a:pt x="92" y="215"/>
                    </a:lnTo>
                    <a:lnTo>
                      <a:pt x="90" y="215"/>
                    </a:lnTo>
                    <a:lnTo>
                      <a:pt x="87" y="215"/>
                    </a:lnTo>
                    <a:lnTo>
                      <a:pt x="83" y="215"/>
                    </a:lnTo>
                    <a:lnTo>
                      <a:pt x="80" y="215"/>
                    </a:lnTo>
                    <a:lnTo>
                      <a:pt x="78" y="215"/>
                    </a:lnTo>
                    <a:lnTo>
                      <a:pt x="76" y="215"/>
                    </a:lnTo>
                    <a:lnTo>
                      <a:pt x="74" y="215"/>
                    </a:lnTo>
                    <a:lnTo>
                      <a:pt x="73" y="215"/>
                    </a:lnTo>
                    <a:lnTo>
                      <a:pt x="69" y="215"/>
                    </a:lnTo>
                    <a:lnTo>
                      <a:pt x="67" y="215"/>
                    </a:lnTo>
                    <a:lnTo>
                      <a:pt x="66" y="215"/>
                    </a:lnTo>
                    <a:lnTo>
                      <a:pt x="64" y="215"/>
                    </a:lnTo>
                    <a:lnTo>
                      <a:pt x="62" y="215"/>
                    </a:lnTo>
                    <a:lnTo>
                      <a:pt x="60" y="215"/>
                    </a:lnTo>
                    <a:lnTo>
                      <a:pt x="58" y="215"/>
                    </a:lnTo>
                    <a:lnTo>
                      <a:pt x="55" y="215"/>
                    </a:lnTo>
                    <a:lnTo>
                      <a:pt x="50" y="213"/>
                    </a:lnTo>
                    <a:lnTo>
                      <a:pt x="48" y="213"/>
                    </a:lnTo>
                    <a:lnTo>
                      <a:pt x="46" y="213"/>
                    </a:lnTo>
                    <a:lnTo>
                      <a:pt x="44" y="213"/>
                    </a:lnTo>
                    <a:lnTo>
                      <a:pt x="44" y="215"/>
                    </a:lnTo>
                    <a:lnTo>
                      <a:pt x="39" y="213"/>
                    </a:lnTo>
                    <a:lnTo>
                      <a:pt x="37" y="213"/>
                    </a:lnTo>
                    <a:lnTo>
                      <a:pt x="36" y="213"/>
                    </a:lnTo>
                    <a:lnTo>
                      <a:pt x="32" y="215"/>
                    </a:lnTo>
                    <a:lnTo>
                      <a:pt x="29" y="215"/>
                    </a:lnTo>
                    <a:lnTo>
                      <a:pt x="27" y="213"/>
                    </a:lnTo>
                    <a:lnTo>
                      <a:pt x="25" y="213"/>
                    </a:lnTo>
                    <a:lnTo>
                      <a:pt x="23" y="215"/>
                    </a:lnTo>
                    <a:lnTo>
                      <a:pt x="21" y="215"/>
                    </a:lnTo>
                    <a:lnTo>
                      <a:pt x="18" y="215"/>
                    </a:lnTo>
                    <a:lnTo>
                      <a:pt x="16" y="215"/>
                    </a:lnTo>
                    <a:lnTo>
                      <a:pt x="14" y="215"/>
                    </a:lnTo>
                    <a:lnTo>
                      <a:pt x="13" y="215"/>
                    </a:lnTo>
                    <a:lnTo>
                      <a:pt x="11" y="215"/>
                    </a:lnTo>
                    <a:lnTo>
                      <a:pt x="7" y="215"/>
                    </a:lnTo>
                    <a:lnTo>
                      <a:pt x="6" y="215"/>
                    </a:lnTo>
                    <a:lnTo>
                      <a:pt x="4" y="215"/>
                    </a:lnTo>
                    <a:lnTo>
                      <a:pt x="2" y="215"/>
                    </a:lnTo>
                    <a:lnTo>
                      <a:pt x="0" y="215"/>
                    </a:lnTo>
                    <a:lnTo>
                      <a:pt x="0" y="213"/>
                    </a:lnTo>
                    <a:lnTo>
                      <a:pt x="0" y="210"/>
                    </a:lnTo>
                    <a:lnTo>
                      <a:pt x="0" y="208"/>
                    </a:lnTo>
                    <a:lnTo>
                      <a:pt x="0" y="205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93"/>
                    </a:lnTo>
                    <a:lnTo>
                      <a:pt x="0" y="191"/>
                    </a:lnTo>
                    <a:lnTo>
                      <a:pt x="0" y="188"/>
                    </a:lnTo>
                    <a:lnTo>
                      <a:pt x="0" y="186"/>
                    </a:lnTo>
                    <a:lnTo>
                      <a:pt x="0" y="183"/>
                    </a:lnTo>
                    <a:lnTo>
                      <a:pt x="0" y="181"/>
                    </a:lnTo>
                    <a:lnTo>
                      <a:pt x="0" y="178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0" y="171"/>
                    </a:lnTo>
                    <a:lnTo>
                      <a:pt x="0" y="169"/>
                    </a:lnTo>
                    <a:lnTo>
                      <a:pt x="0" y="166"/>
                    </a:lnTo>
                    <a:lnTo>
                      <a:pt x="0" y="164"/>
                    </a:lnTo>
                    <a:lnTo>
                      <a:pt x="0" y="161"/>
                    </a:lnTo>
                    <a:lnTo>
                      <a:pt x="0" y="159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39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4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29" name="Freeform 177"/>
              <p:cNvSpPr>
                <a:spLocks/>
              </p:cNvSpPr>
              <p:nvPr/>
            </p:nvSpPr>
            <p:spPr bwMode="auto">
              <a:xfrm>
                <a:off x="2802" y="3463"/>
                <a:ext cx="134" cy="215"/>
              </a:xfrm>
              <a:custGeom>
                <a:avLst/>
                <a:gdLst>
                  <a:gd name="T0" fmla="*/ 25 w 134"/>
                  <a:gd name="T1" fmla="*/ 0 h 215"/>
                  <a:gd name="T2" fmla="*/ 39 w 134"/>
                  <a:gd name="T3" fmla="*/ 0 h 215"/>
                  <a:gd name="T4" fmla="*/ 55 w 134"/>
                  <a:gd name="T5" fmla="*/ 0 h 215"/>
                  <a:gd name="T6" fmla="*/ 69 w 134"/>
                  <a:gd name="T7" fmla="*/ 0 h 215"/>
                  <a:gd name="T8" fmla="*/ 85 w 134"/>
                  <a:gd name="T9" fmla="*/ 0 h 215"/>
                  <a:gd name="T10" fmla="*/ 104 w 134"/>
                  <a:gd name="T11" fmla="*/ 0 h 215"/>
                  <a:gd name="T12" fmla="*/ 104 w 134"/>
                  <a:gd name="T13" fmla="*/ 7 h 215"/>
                  <a:gd name="T14" fmla="*/ 99 w 134"/>
                  <a:gd name="T15" fmla="*/ 14 h 215"/>
                  <a:gd name="T16" fmla="*/ 101 w 134"/>
                  <a:gd name="T17" fmla="*/ 19 h 215"/>
                  <a:gd name="T18" fmla="*/ 104 w 134"/>
                  <a:gd name="T19" fmla="*/ 24 h 215"/>
                  <a:gd name="T20" fmla="*/ 99 w 134"/>
                  <a:gd name="T21" fmla="*/ 27 h 215"/>
                  <a:gd name="T22" fmla="*/ 96 w 134"/>
                  <a:gd name="T23" fmla="*/ 31 h 215"/>
                  <a:gd name="T24" fmla="*/ 90 w 134"/>
                  <a:gd name="T25" fmla="*/ 29 h 215"/>
                  <a:gd name="T26" fmla="*/ 87 w 134"/>
                  <a:gd name="T27" fmla="*/ 39 h 215"/>
                  <a:gd name="T28" fmla="*/ 87 w 134"/>
                  <a:gd name="T29" fmla="*/ 44 h 215"/>
                  <a:gd name="T30" fmla="*/ 80 w 134"/>
                  <a:gd name="T31" fmla="*/ 44 h 215"/>
                  <a:gd name="T32" fmla="*/ 78 w 134"/>
                  <a:gd name="T33" fmla="*/ 51 h 215"/>
                  <a:gd name="T34" fmla="*/ 73 w 134"/>
                  <a:gd name="T35" fmla="*/ 54 h 215"/>
                  <a:gd name="T36" fmla="*/ 74 w 134"/>
                  <a:gd name="T37" fmla="*/ 68 h 215"/>
                  <a:gd name="T38" fmla="*/ 80 w 134"/>
                  <a:gd name="T39" fmla="*/ 78 h 215"/>
                  <a:gd name="T40" fmla="*/ 81 w 134"/>
                  <a:gd name="T41" fmla="*/ 88 h 215"/>
                  <a:gd name="T42" fmla="*/ 88 w 134"/>
                  <a:gd name="T43" fmla="*/ 93 h 215"/>
                  <a:gd name="T44" fmla="*/ 90 w 134"/>
                  <a:gd name="T45" fmla="*/ 102 h 215"/>
                  <a:gd name="T46" fmla="*/ 90 w 134"/>
                  <a:gd name="T47" fmla="*/ 112 h 215"/>
                  <a:gd name="T48" fmla="*/ 87 w 134"/>
                  <a:gd name="T49" fmla="*/ 115 h 215"/>
                  <a:gd name="T50" fmla="*/ 88 w 134"/>
                  <a:gd name="T51" fmla="*/ 127 h 215"/>
                  <a:gd name="T52" fmla="*/ 90 w 134"/>
                  <a:gd name="T53" fmla="*/ 137 h 215"/>
                  <a:gd name="T54" fmla="*/ 97 w 134"/>
                  <a:gd name="T55" fmla="*/ 142 h 215"/>
                  <a:gd name="T56" fmla="*/ 101 w 134"/>
                  <a:gd name="T57" fmla="*/ 151 h 215"/>
                  <a:gd name="T58" fmla="*/ 106 w 134"/>
                  <a:gd name="T59" fmla="*/ 159 h 215"/>
                  <a:gd name="T60" fmla="*/ 113 w 134"/>
                  <a:gd name="T61" fmla="*/ 164 h 215"/>
                  <a:gd name="T62" fmla="*/ 120 w 134"/>
                  <a:gd name="T63" fmla="*/ 173 h 215"/>
                  <a:gd name="T64" fmla="*/ 122 w 134"/>
                  <a:gd name="T65" fmla="*/ 188 h 215"/>
                  <a:gd name="T66" fmla="*/ 125 w 134"/>
                  <a:gd name="T67" fmla="*/ 198 h 215"/>
                  <a:gd name="T68" fmla="*/ 133 w 134"/>
                  <a:gd name="T69" fmla="*/ 203 h 215"/>
                  <a:gd name="T70" fmla="*/ 134 w 134"/>
                  <a:gd name="T71" fmla="*/ 210 h 215"/>
                  <a:gd name="T72" fmla="*/ 129 w 134"/>
                  <a:gd name="T73" fmla="*/ 215 h 215"/>
                  <a:gd name="T74" fmla="*/ 118 w 134"/>
                  <a:gd name="T75" fmla="*/ 215 h 215"/>
                  <a:gd name="T76" fmla="*/ 94 w 134"/>
                  <a:gd name="T77" fmla="*/ 215 h 215"/>
                  <a:gd name="T78" fmla="*/ 78 w 134"/>
                  <a:gd name="T79" fmla="*/ 215 h 215"/>
                  <a:gd name="T80" fmla="*/ 66 w 134"/>
                  <a:gd name="T81" fmla="*/ 215 h 215"/>
                  <a:gd name="T82" fmla="*/ 50 w 134"/>
                  <a:gd name="T83" fmla="*/ 213 h 215"/>
                  <a:gd name="T84" fmla="*/ 37 w 134"/>
                  <a:gd name="T85" fmla="*/ 213 h 215"/>
                  <a:gd name="T86" fmla="*/ 23 w 134"/>
                  <a:gd name="T87" fmla="*/ 215 h 215"/>
                  <a:gd name="T88" fmla="*/ 11 w 134"/>
                  <a:gd name="T89" fmla="*/ 215 h 215"/>
                  <a:gd name="T90" fmla="*/ 0 w 134"/>
                  <a:gd name="T91" fmla="*/ 213 h 215"/>
                  <a:gd name="T92" fmla="*/ 0 w 134"/>
                  <a:gd name="T93" fmla="*/ 193 h 215"/>
                  <a:gd name="T94" fmla="*/ 0 w 134"/>
                  <a:gd name="T95" fmla="*/ 178 h 215"/>
                  <a:gd name="T96" fmla="*/ 0 w 134"/>
                  <a:gd name="T97" fmla="*/ 164 h 215"/>
                  <a:gd name="T98" fmla="*/ 0 w 134"/>
                  <a:gd name="T99" fmla="*/ 147 h 215"/>
                  <a:gd name="T100" fmla="*/ 0 w 134"/>
                  <a:gd name="T101" fmla="*/ 132 h 215"/>
                  <a:gd name="T102" fmla="*/ 0 w 134"/>
                  <a:gd name="T103" fmla="*/ 112 h 215"/>
                  <a:gd name="T104" fmla="*/ 0 w 134"/>
                  <a:gd name="T105" fmla="*/ 98 h 215"/>
                  <a:gd name="T106" fmla="*/ 0 w 134"/>
                  <a:gd name="T107" fmla="*/ 80 h 215"/>
                  <a:gd name="T108" fmla="*/ 0 w 134"/>
                  <a:gd name="T109" fmla="*/ 63 h 215"/>
                  <a:gd name="T110" fmla="*/ 0 w 134"/>
                  <a:gd name="T111" fmla="*/ 44 h 215"/>
                  <a:gd name="T112" fmla="*/ 0 w 134"/>
                  <a:gd name="T113" fmla="*/ 29 h 215"/>
                  <a:gd name="T114" fmla="*/ 0 w 134"/>
                  <a:gd name="T115" fmla="*/ 14 h 215"/>
                  <a:gd name="T116" fmla="*/ 0 w 134"/>
                  <a:gd name="T117" fmla="*/ 0 h 21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34"/>
                  <a:gd name="T178" fmla="*/ 0 h 215"/>
                  <a:gd name="T179" fmla="*/ 134 w 134"/>
                  <a:gd name="T180" fmla="*/ 215 h 21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34" h="215">
                    <a:moveTo>
                      <a:pt x="0" y="0"/>
                    </a:moveTo>
                    <a:lnTo>
                      <a:pt x="11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20" y="0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1" y="0"/>
                    </a:lnTo>
                    <a:lnTo>
                      <a:pt x="55" y="0"/>
                    </a:lnTo>
                    <a:lnTo>
                      <a:pt x="57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6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3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1" y="0"/>
                    </a:lnTo>
                    <a:lnTo>
                      <a:pt x="85" y="0"/>
                    </a:lnTo>
                    <a:lnTo>
                      <a:pt x="90" y="0"/>
                    </a:lnTo>
                    <a:lnTo>
                      <a:pt x="94" y="0"/>
                    </a:lnTo>
                    <a:lnTo>
                      <a:pt x="96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4" y="0"/>
                    </a:lnTo>
                    <a:lnTo>
                      <a:pt x="104" y="2"/>
                    </a:lnTo>
                    <a:lnTo>
                      <a:pt x="104" y="5"/>
                    </a:lnTo>
                    <a:lnTo>
                      <a:pt x="106" y="7"/>
                    </a:lnTo>
                    <a:lnTo>
                      <a:pt x="106" y="9"/>
                    </a:lnTo>
                    <a:lnTo>
                      <a:pt x="104" y="9"/>
                    </a:lnTo>
                    <a:lnTo>
                      <a:pt x="104" y="7"/>
                    </a:lnTo>
                    <a:lnTo>
                      <a:pt x="103" y="7"/>
                    </a:lnTo>
                    <a:lnTo>
                      <a:pt x="103" y="9"/>
                    </a:lnTo>
                    <a:lnTo>
                      <a:pt x="103" y="12"/>
                    </a:lnTo>
                    <a:lnTo>
                      <a:pt x="101" y="12"/>
                    </a:lnTo>
                    <a:lnTo>
                      <a:pt x="99" y="12"/>
                    </a:lnTo>
                    <a:lnTo>
                      <a:pt x="99" y="14"/>
                    </a:lnTo>
                    <a:lnTo>
                      <a:pt x="101" y="14"/>
                    </a:lnTo>
                    <a:lnTo>
                      <a:pt x="103" y="14"/>
                    </a:lnTo>
                    <a:lnTo>
                      <a:pt x="103" y="17"/>
                    </a:lnTo>
                    <a:lnTo>
                      <a:pt x="104" y="17"/>
                    </a:lnTo>
                    <a:lnTo>
                      <a:pt x="103" y="19"/>
                    </a:lnTo>
                    <a:lnTo>
                      <a:pt x="101" y="19"/>
                    </a:lnTo>
                    <a:lnTo>
                      <a:pt x="99" y="19"/>
                    </a:lnTo>
                    <a:lnTo>
                      <a:pt x="99" y="22"/>
                    </a:lnTo>
                    <a:lnTo>
                      <a:pt x="101" y="22"/>
                    </a:lnTo>
                    <a:lnTo>
                      <a:pt x="103" y="22"/>
                    </a:lnTo>
                    <a:lnTo>
                      <a:pt x="104" y="22"/>
                    </a:lnTo>
                    <a:lnTo>
                      <a:pt x="104" y="24"/>
                    </a:lnTo>
                    <a:lnTo>
                      <a:pt x="104" y="27"/>
                    </a:lnTo>
                    <a:lnTo>
                      <a:pt x="103" y="27"/>
                    </a:lnTo>
                    <a:lnTo>
                      <a:pt x="101" y="27"/>
                    </a:lnTo>
                    <a:lnTo>
                      <a:pt x="101" y="24"/>
                    </a:lnTo>
                    <a:lnTo>
                      <a:pt x="99" y="24"/>
                    </a:lnTo>
                    <a:lnTo>
                      <a:pt x="99" y="27"/>
                    </a:lnTo>
                    <a:lnTo>
                      <a:pt x="99" y="29"/>
                    </a:lnTo>
                    <a:lnTo>
                      <a:pt x="99" y="31"/>
                    </a:lnTo>
                    <a:lnTo>
                      <a:pt x="99" y="34"/>
                    </a:lnTo>
                    <a:lnTo>
                      <a:pt x="97" y="34"/>
                    </a:lnTo>
                    <a:lnTo>
                      <a:pt x="96" y="34"/>
                    </a:lnTo>
                    <a:lnTo>
                      <a:pt x="96" y="31"/>
                    </a:lnTo>
                    <a:lnTo>
                      <a:pt x="94" y="31"/>
                    </a:lnTo>
                    <a:lnTo>
                      <a:pt x="94" y="29"/>
                    </a:lnTo>
                    <a:lnTo>
                      <a:pt x="94" y="31"/>
                    </a:lnTo>
                    <a:lnTo>
                      <a:pt x="92" y="31"/>
                    </a:lnTo>
                    <a:lnTo>
                      <a:pt x="90" y="31"/>
                    </a:lnTo>
                    <a:lnTo>
                      <a:pt x="90" y="29"/>
                    </a:lnTo>
                    <a:lnTo>
                      <a:pt x="88" y="29"/>
                    </a:lnTo>
                    <a:lnTo>
                      <a:pt x="87" y="29"/>
                    </a:lnTo>
                    <a:lnTo>
                      <a:pt x="87" y="31"/>
                    </a:lnTo>
                    <a:lnTo>
                      <a:pt x="87" y="34"/>
                    </a:lnTo>
                    <a:lnTo>
                      <a:pt x="87" y="36"/>
                    </a:lnTo>
                    <a:lnTo>
                      <a:pt x="87" y="39"/>
                    </a:lnTo>
                    <a:lnTo>
                      <a:pt x="87" y="41"/>
                    </a:lnTo>
                    <a:lnTo>
                      <a:pt x="85" y="41"/>
                    </a:lnTo>
                    <a:lnTo>
                      <a:pt x="83" y="41"/>
                    </a:lnTo>
                    <a:lnTo>
                      <a:pt x="83" y="44"/>
                    </a:lnTo>
                    <a:lnTo>
                      <a:pt x="85" y="44"/>
                    </a:lnTo>
                    <a:lnTo>
                      <a:pt x="87" y="44"/>
                    </a:lnTo>
                    <a:lnTo>
                      <a:pt x="85" y="44"/>
                    </a:lnTo>
                    <a:lnTo>
                      <a:pt x="85" y="46"/>
                    </a:lnTo>
                    <a:lnTo>
                      <a:pt x="83" y="46"/>
                    </a:lnTo>
                    <a:lnTo>
                      <a:pt x="83" y="44"/>
                    </a:lnTo>
                    <a:lnTo>
                      <a:pt x="81" y="44"/>
                    </a:lnTo>
                    <a:lnTo>
                      <a:pt x="80" y="44"/>
                    </a:lnTo>
                    <a:lnTo>
                      <a:pt x="80" y="46"/>
                    </a:lnTo>
                    <a:lnTo>
                      <a:pt x="78" y="46"/>
                    </a:lnTo>
                    <a:lnTo>
                      <a:pt x="76" y="46"/>
                    </a:lnTo>
                    <a:lnTo>
                      <a:pt x="76" y="49"/>
                    </a:lnTo>
                    <a:lnTo>
                      <a:pt x="78" y="49"/>
                    </a:lnTo>
                    <a:lnTo>
                      <a:pt x="78" y="51"/>
                    </a:lnTo>
                    <a:lnTo>
                      <a:pt x="78" y="54"/>
                    </a:lnTo>
                    <a:lnTo>
                      <a:pt x="76" y="54"/>
                    </a:lnTo>
                    <a:lnTo>
                      <a:pt x="76" y="51"/>
                    </a:lnTo>
                    <a:lnTo>
                      <a:pt x="74" y="51"/>
                    </a:lnTo>
                    <a:lnTo>
                      <a:pt x="74" y="54"/>
                    </a:lnTo>
                    <a:lnTo>
                      <a:pt x="73" y="54"/>
                    </a:lnTo>
                    <a:lnTo>
                      <a:pt x="73" y="56"/>
                    </a:lnTo>
                    <a:lnTo>
                      <a:pt x="73" y="58"/>
                    </a:lnTo>
                    <a:lnTo>
                      <a:pt x="73" y="61"/>
                    </a:lnTo>
                    <a:lnTo>
                      <a:pt x="73" y="63"/>
                    </a:lnTo>
                    <a:lnTo>
                      <a:pt x="74" y="66"/>
                    </a:lnTo>
                    <a:lnTo>
                      <a:pt x="74" y="68"/>
                    </a:lnTo>
                    <a:lnTo>
                      <a:pt x="74" y="71"/>
                    </a:lnTo>
                    <a:lnTo>
                      <a:pt x="76" y="73"/>
                    </a:lnTo>
                    <a:lnTo>
                      <a:pt x="76" y="75"/>
                    </a:lnTo>
                    <a:lnTo>
                      <a:pt x="78" y="75"/>
                    </a:lnTo>
                    <a:lnTo>
                      <a:pt x="80" y="75"/>
                    </a:lnTo>
                    <a:lnTo>
                      <a:pt x="80" y="78"/>
                    </a:lnTo>
                    <a:lnTo>
                      <a:pt x="80" y="80"/>
                    </a:lnTo>
                    <a:lnTo>
                      <a:pt x="80" y="83"/>
                    </a:lnTo>
                    <a:lnTo>
                      <a:pt x="78" y="83"/>
                    </a:lnTo>
                    <a:lnTo>
                      <a:pt x="78" y="85"/>
                    </a:lnTo>
                    <a:lnTo>
                      <a:pt x="80" y="85"/>
                    </a:lnTo>
                    <a:lnTo>
                      <a:pt x="81" y="88"/>
                    </a:lnTo>
                    <a:lnTo>
                      <a:pt x="83" y="88"/>
                    </a:lnTo>
                    <a:lnTo>
                      <a:pt x="85" y="88"/>
                    </a:lnTo>
                    <a:lnTo>
                      <a:pt x="85" y="90"/>
                    </a:lnTo>
                    <a:lnTo>
                      <a:pt x="87" y="90"/>
                    </a:lnTo>
                    <a:lnTo>
                      <a:pt x="88" y="90"/>
                    </a:lnTo>
                    <a:lnTo>
                      <a:pt x="88" y="93"/>
                    </a:lnTo>
                    <a:lnTo>
                      <a:pt x="88" y="95"/>
                    </a:lnTo>
                    <a:lnTo>
                      <a:pt x="90" y="95"/>
                    </a:lnTo>
                    <a:lnTo>
                      <a:pt x="90" y="98"/>
                    </a:lnTo>
                    <a:lnTo>
                      <a:pt x="88" y="100"/>
                    </a:lnTo>
                    <a:lnTo>
                      <a:pt x="90" y="100"/>
                    </a:lnTo>
                    <a:lnTo>
                      <a:pt x="90" y="102"/>
                    </a:lnTo>
                    <a:lnTo>
                      <a:pt x="92" y="102"/>
                    </a:lnTo>
                    <a:lnTo>
                      <a:pt x="92" y="105"/>
                    </a:lnTo>
                    <a:lnTo>
                      <a:pt x="92" y="107"/>
                    </a:lnTo>
                    <a:lnTo>
                      <a:pt x="92" y="110"/>
                    </a:lnTo>
                    <a:lnTo>
                      <a:pt x="90" y="110"/>
                    </a:lnTo>
                    <a:lnTo>
                      <a:pt x="90" y="112"/>
                    </a:lnTo>
                    <a:lnTo>
                      <a:pt x="92" y="112"/>
                    </a:lnTo>
                    <a:lnTo>
                      <a:pt x="92" y="115"/>
                    </a:lnTo>
                    <a:lnTo>
                      <a:pt x="92" y="117"/>
                    </a:lnTo>
                    <a:lnTo>
                      <a:pt x="90" y="117"/>
                    </a:lnTo>
                    <a:lnTo>
                      <a:pt x="88" y="115"/>
                    </a:lnTo>
                    <a:lnTo>
                      <a:pt x="87" y="115"/>
                    </a:lnTo>
                    <a:lnTo>
                      <a:pt x="85" y="117"/>
                    </a:lnTo>
                    <a:lnTo>
                      <a:pt x="85" y="120"/>
                    </a:lnTo>
                    <a:lnTo>
                      <a:pt x="85" y="122"/>
                    </a:lnTo>
                    <a:lnTo>
                      <a:pt x="87" y="122"/>
                    </a:lnTo>
                    <a:lnTo>
                      <a:pt x="87" y="124"/>
                    </a:lnTo>
                    <a:lnTo>
                      <a:pt x="88" y="127"/>
                    </a:lnTo>
                    <a:lnTo>
                      <a:pt x="88" y="129"/>
                    </a:lnTo>
                    <a:lnTo>
                      <a:pt x="90" y="132"/>
                    </a:lnTo>
                    <a:lnTo>
                      <a:pt x="90" y="134"/>
                    </a:lnTo>
                    <a:lnTo>
                      <a:pt x="88" y="134"/>
                    </a:lnTo>
                    <a:lnTo>
                      <a:pt x="88" y="137"/>
                    </a:lnTo>
                    <a:lnTo>
                      <a:pt x="90" y="137"/>
                    </a:lnTo>
                    <a:lnTo>
                      <a:pt x="92" y="137"/>
                    </a:lnTo>
                    <a:lnTo>
                      <a:pt x="92" y="139"/>
                    </a:lnTo>
                    <a:lnTo>
                      <a:pt x="94" y="139"/>
                    </a:lnTo>
                    <a:lnTo>
                      <a:pt x="96" y="139"/>
                    </a:lnTo>
                    <a:lnTo>
                      <a:pt x="96" y="142"/>
                    </a:lnTo>
                    <a:lnTo>
                      <a:pt x="97" y="142"/>
                    </a:lnTo>
                    <a:lnTo>
                      <a:pt x="97" y="144"/>
                    </a:lnTo>
                    <a:lnTo>
                      <a:pt x="99" y="144"/>
                    </a:lnTo>
                    <a:lnTo>
                      <a:pt x="99" y="147"/>
                    </a:lnTo>
                    <a:lnTo>
                      <a:pt x="101" y="147"/>
                    </a:lnTo>
                    <a:lnTo>
                      <a:pt x="101" y="149"/>
                    </a:lnTo>
                    <a:lnTo>
                      <a:pt x="101" y="151"/>
                    </a:lnTo>
                    <a:lnTo>
                      <a:pt x="103" y="151"/>
                    </a:lnTo>
                    <a:lnTo>
                      <a:pt x="103" y="154"/>
                    </a:lnTo>
                    <a:lnTo>
                      <a:pt x="104" y="154"/>
                    </a:lnTo>
                    <a:lnTo>
                      <a:pt x="106" y="154"/>
                    </a:lnTo>
                    <a:lnTo>
                      <a:pt x="106" y="156"/>
                    </a:lnTo>
                    <a:lnTo>
                      <a:pt x="106" y="159"/>
                    </a:lnTo>
                    <a:lnTo>
                      <a:pt x="108" y="159"/>
                    </a:lnTo>
                    <a:lnTo>
                      <a:pt x="108" y="161"/>
                    </a:lnTo>
                    <a:lnTo>
                      <a:pt x="110" y="161"/>
                    </a:lnTo>
                    <a:lnTo>
                      <a:pt x="111" y="161"/>
                    </a:lnTo>
                    <a:lnTo>
                      <a:pt x="111" y="164"/>
                    </a:lnTo>
                    <a:lnTo>
                      <a:pt x="113" y="164"/>
                    </a:lnTo>
                    <a:lnTo>
                      <a:pt x="115" y="166"/>
                    </a:lnTo>
                    <a:lnTo>
                      <a:pt x="115" y="169"/>
                    </a:lnTo>
                    <a:lnTo>
                      <a:pt x="117" y="169"/>
                    </a:lnTo>
                    <a:lnTo>
                      <a:pt x="118" y="171"/>
                    </a:lnTo>
                    <a:lnTo>
                      <a:pt x="118" y="173"/>
                    </a:lnTo>
                    <a:lnTo>
                      <a:pt x="120" y="173"/>
                    </a:lnTo>
                    <a:lnTo>
                      <a:pt x="120" y="176"/>
                    </a:lnTo>
                    <a:lnTo>
                      <a:pt x="120" y="181"/>
                    </a:lnTo>
                    <a:lnTo>
                      <a:pt x="120" y="183"/>
                    </a:lnTo>
                    <a:lnTo>
                      <a:pt x="120" y="186"/>
                    </a:lnTo>
                    <a:lnTo>
                      <a:pt x="122" y="186"/>
                    </a:lnTo>
                    <a:lnTo>
                      <a:pt x="122" y="188"/>
                    </a:lnTo>
                    <a:lnTo>
                      <a:pt x="122" y="191"/>
                    </a:lnTo>
                    <a:lnTo>
                      <a:pt x="124" y="191"/>
                    </a:lnTo>
                    <a:lnTo>
                      <a:pt x="124" y="193"/>
                    </a:lnTo>
                    <a:lnTo>
                      <a:pt x="124" y="195"/>
                    </a:lnTo>
                    <a:lnTo>
                      <a:pt x="125" y="195"/>
                    </a:lnTo>
                    <a:lnTo>
                      <a:pt x="125" y="198"/>
                    </a:lnTo>
                    <a:lnTo>
                      <a:pt x="127" y="198"/>
                    </a:lnTo>
                    <a:lnTo>
                      <a:pt x="127" y="200"/>
                    </a:lnTo>
                    <a:lnTo>
                      <a:pt x="129" y="200"/>
                    </a:lnTo>
                    <a:lnTo>
                      <a:pt x="129" y="203"/>
                    </a:lnTo>
                    <a:lnTo>
                      <a:pt x="131" y="203"/>
                    </a:lnTo>
                    <a:lnTo>
                      <a:pt x="133" y="203"/>
                    </a:lnTo>
                    <a:lnTo>
                      <a:pt x="133" y="205"/>
                    </a:lnTo>
                    <a:lnTo>
                      <a:pt x="134" y="205"/>
                    </a:lnTo>
                    <a:lnTo>
                      <a:pt x="133" y="205"/>
                    </a:lnTo>
                    <a:lnTo>
                      <a:pt x="133" y="208"/>
                    </a:lnTo>
                    <a:lnTo>
                      <a:pt x="134" y="208"/>
                    </a:lnTo>
                    <a:lnTo>
                      <a:pt x="134" y="210"/>
                    </a:lnTo>
                    <a:lnTo>
                      <a:pt x="134" y="213"/>
                    </a:lnTo>
                    <a:lnTo>
                      <a:pt x="133" y="213"/>
                    </a:lnTo>
                    <a:lnTo>
                      <a:pt x="134" y="215"/>
                    </a:lnTo>
                    <a:lnTo>
                      <a:pt x="133" y="215"/>
                    </a:lnTo>
                    <a:lnTo>
                      <a:pt x="131" y="215"/>
                    </a:lnTo>
                    <a:lnTo>
                      <a:pt x="129" y="215"/>
                    </a:lnTo>
                    <a:lnTo>
                      <a:pt x="127" y="215"/>
                    </a:lnTo>
                    <a:lnTo>
                      <a:pt x="125" y="215"/>
                    </a:lnTo>
                    <a:lnTo>
                      <a:pt x="124" y="215"/>
                    </a:lnTo>
                    <a:lnTo>
                      <a:pt x="122" y="215"/>
                    </a:lnTo>
                    <a:lnTo>
                      <a:pt x="120" y="215"/>
                    </a:lnTo>
                    <a:lnTo>
                      <a:pt x="118" y="215"/>
                    </a:lnTo>
                    <a:lnTo>
                      <a:pt x="113" y="215"/>
                    </a:lnTo>
                    <a:lnTo>
                      <a:pt x="111" y="215"/>
                    </a:lnTo>
                    <a:lnTo>
                      <a:pt x="108" y="215"/>
                    </a:lnTo>
                    <a:lnTo>
                      <a:pt x="97" y="215"/>
                    </a:lnTo>
                    <a:lnTo>
                      <a:pt x="96" y="215"/>
                    </a:lnTo>
                    <a:lnTo>
                      <a:pt x="94" y="215"/>
                    </a:lnTo>
                    <a:lnTo>
                      <a:pt x="92" y="215"/>
                    </a:lnTo>
                    <a:lnTo>
                      <a:pt x="90" y="215"/>
                    </a:lnTo>
                    <a:lnTo>
                      <a:pt x="87" y="215"/>
                    </a:lnTo>
                    <a:lnTo>
                      <a:pt x="83" y="215"/>
                    </a:lnTo>
                    <a:lnTo>
                      <a:pt x="80" y="215"/>
                    </a:lnTo>
                    <a:lnTo>
                      <a:pt x="78" y="215"/>
                    </a:lnTo>
                    <a:lnTo>
                      <a:pt x="76" y="215"/>
                    </a:lnTo>
                    <a:lnTo>
                      <a:pt x="74" y="215"/>
                    </a:lnTo>
                    <a:lnTo>
                      <a:pt x="73" y="215"/>
                    </a:lnTo>
                    <a:lnTo>
                      <a:pt x="69" y="215"/>
                    </a:lnTo>
                    <a:lnTo>
                      <a:pt x="67" y="215"/>
                    </a:lnTo>
                    <a:lnTo>
                      <a:pt x="66" y="215"/>
                    </a:lnTo>
                    <a:lnTo>
                      <a:pt x="64" y="215"/>
                    </a:lnTo>
                    <a:lnTo>
                      <a:pt x="62" y="215"/>
                    </a:lnTo>
                    <a:lnTo>
                      <a:pt x="60" y="215"/>
                    </a:lnTo>
                    <a:lnTo>
                      <a:pt x="58" y="215"/>
                    </a:lnTo>
                    <a:lnTo>
                      <a:pt x="55" y="215"/>
                    </a:lnTo>
                    <a:lnTo>
                      <a:pt x="50" y="213"/>
                    </a:lnTo>
                    <a:lnTo>
                      <a:pt x="48" y="213"/>
                    </a:lnTo>
                    <a:lnTo>
                      <a:pt x="46" y="213"/>
                    </a:lnTo>
                    <a:lnTo>
                      <a:pt x="44" y="213"/>
                    </a:lnTo>
                    <a:lnTo>
                      <a:pt x="44" y="215"/>
                    </a:lnTo>
                    <a:lnTo>
                      <a:pt x="39" y="213"/>
                    </a:lnTo>
                    <a:lnTo>
                      <a:pt x="37" y="213"/>
                    </a:lnTo>
                    <a:lnTo>
                      <a:pt x="36" y="213"/>
                    </a:lnTo>
                    <a:lnTo>
                      <a:pt x="32" y="215"/>
                    </a:lnTo>
                    <a:lnTo>
                      <a:pt x="29" y="215"/>
                    </a:lnTo>
                    <a:lnTo>
                      <a:pt x="27" y="213"/>
                    </a:lnTo>
                    <a:lnTo>
                      <a:pt x="25" y="213"/>
                    </a:lnTo>
                    <a:lnTo>
                      <a:pt x="23" y="215"/>
                    </a:lnTo>
                    <a:lnTo>
                      <a:pt x="21" y="215"/>
                    </a:lnTo>
                    <a:lnTo>
                      <a:pt x="18" y="215"/>
                    </a:lnTo>
                    <a:lnTo>
                      <a:pt x="16" y="215"/>
                    </a:lnTo>
                    <a:lnTo>
                      <a:pt x="14" y="215"/>
                    </a:lnTo>
                    <a:lnTo>
                      <a:pt x="13" y="215"/>
                    </a:lnTo>
                    <a:lnTo>
                      <a:pt x="11" y="215"/>
                    </a:lnTo>
                    <a:lnTo>
                      <a:pt x="7" y="215"/>
                    </a:lnTo>
                    <a:lnTo>
                      <a:pt x="6" y="215"/>
                    </a:lnTo>
                    <a:lnTo>
                      <a:pt x="4" y="215"/>
                    </a:lnTo>
                    <a:lnTo>
                      <a:pt x="2" y="215"/>
                    </a:lnTo>
                    <a:lnTo>
                      <a:pt x="0" y="215"/>
                    </a:lnTo>
                    <a:lnTo>
                      <a:pt x="0" y="213"/>
                    </a:lnTo>
                    <a:lnTo>
                      <a:pt x="0" y="210"/>
                    </a:lnTo>
                    <a:lnTo>
                      <a:pt x="0" y="208"/>
                    </a:lnTo>
                    <a:lnTo>
                      <a:pt x="0" y="205"/>
                    </a:lnTo>
                    <a:lnTo>
                      <a:pt x="0" y="203"/>
                    </a:lnTo>
                    <a:lnTo>
                      <a:pt x="0" y="195"/>
                    </a:lnTo>
                    <a:lnTo>
                      <a:pt x="0" y="193"/>
                    </a:lnTo>
                    <a:lnTo>
                      <a:pt x="0" y="191"/>
                    </a:lnTo>
                    <a:lnTo>
                      <a:pt x="0" y="188"/>
                    </a:lnTo>
                    <a:lnTo>
                      <a:pt x="0" y="186"/>
                    </a:lnTo>
                    <a:lnTo>
                      <a:pt x="0" y="183"/>
                    </a:lnTo>
                    <a:lnTo>
                      <a:pt x="0" y="181"/>
                    </a:lnTo>
                    <a:lnTo>
                      <a:pt x="0" y="178"/>
                    </a:lnTo>
                    <a:lnTo>
                      <a:pt x="0" y="176"/>
                    </a:lnTo>
                    <a:lnTo>
                      <a:pt x="0" y="173"/>
                    </a:lnTo>
                    <a:lnTo>
                      <a:pt x="0" y="171"/>
                    </a:lnTo>
                    <a:lnTo>
                      <a:pt x="0" y="169"/>
                    </a:lnTo>
                    <a:lnTo>
                      <a:pt x="0" y="166"/>
                    </a:lnTo>
                    <a:lnTo>
                      <a:pt x="0" y="164"/>
                    </a:lnTo>
                    <a:lnTo>
                      <a:pt x="0" y="161"/>
                    </a:lnTo>
                    <a:lnTo>
                      <a:pt x="0" y="159"/>
                    </a:lnTo>
                    <a:lnTo>
                      <a:pt x="0" y="156"/>
                    </a:lnTo>
                    <a:lnTo>
                      <a:pt x="0" y="154"/>
                    </a:lnTo>
                    <a:lnTo>
                      <a:pt x="0" y="151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0" y="139"/>
                    </a:lnTo>
                    <a:lnTo>
                      <a:pt x="0" y="137"/>
                    </a:lnTo>
                    <a:lnTo>
                      <a:pt x="0" y="134"/>
                    </a:lnTo>
                    <a:lnTo>
                      <a:pt x="0" y="132"/>
                    </a:lnTo>
                    <a:lnTo>
                      <a:pt x="0" y="129"/>
                    </a:lnTo>
                    <a:lnTo>
                      <a:pt x="0" y="124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2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0" y="75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6"/>
                    </a:lnTo>
                    <a:lnTo>
                      <a:pt x="0" y="34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0" name="Freeform 178"/>
              <p:cNvSpPr>
                <a:spLocks/>
              </p:cNvSpPr>
              <p:nvPr/>
            </p:nvSpPr>
            <p:spPr bwMode="auto">
              <a:xfrm>
                <a:off x="2875" y="3463"/>
                <a:ext cx="109" cy="215"/>
              </a:xfrm>
              <a:custGeom>
                <a:avLst/>
                <a:gdLst>
                  <a:gd name="T0" fmla="*/ 88 w 109"/>
                  <a:gd name="T1" fmla="*/ 2 h 215"/>
                  <a:gd name="T2" fmla="*/ 96 w 109"/>
                  <a:gd name="T3" fmla="*/ 2 h 215"/>
                  <a:gd name="T4" fmla="*/ 109 w 109"/>
                  <a:gd name="T5" fmla="*/ 12 h 215"/>
                  <a:gd name="T6" fmla="*/ 109 w 109"/>
                  <a:gd name="T7" fmla="*/ 24 h 215"/>
                  <a:gd name="T8" fmla="*/ 109 w 109"/>
                  <a:gd name="T9" fmla="*/ 36 h 215"/>
                  <a:gd name="T10" fmla="*/ 109 w 109"/>
                  <a:gd name="T11" fmla="*/ 49 h 215"/>
                  <a:gd name="T12" fmla="*/ 109 w 109"/>
                  <a:gd name="T13" fmla="*/ 63 h 215"/>
                  <a:gd name="T14" fmla="*/ 109 w 109"/>
                  <a:gd name="T15" fmla="*/ 80 h 215"/>
                  <a:gd name="T16" fmla="*/ 109 w 109"/>
                  <a:gd name="T17" fmla="*/ 95 h 215"/>
                  <a:gd name="T18" fmla="*/ 109 w 109"/>
                  <a:gd name="T19" fmla="*/ 110 h 215"/>
                  <a:gd name="T20" fmla="*/ 109 w 109"/>
                  <a:gd name="T21" fmla="*/ 124 h 215"/>
                  <a:gd name="T22" fmla="*/ 109 w 109"/>
                  <a:gd name="T23" fmla="*/ 137 h 215"/>
                  <a:gd name="T24" fmla="*/ 109 w 109"/>
                  <a:gd name="T25" fmla="*/ 154 h 215"/>
                  <a:gd name="T26" fmla="*/ 109 w 109"/>
                  <a:gd name="T27" fmla="*/ 171 h 215"/>
                  <a:gd name="T28" fmla="*/ 109 w 109"/>
                  <a:gd name="T29" fmla="*/ 186 h 215"/>
                  <a:gd name="T30" fmla="*/ 109 w 109"/>
                  <a:gd name="T31" fmla="*/ 203 h 215"/>
                  <a:gd name="T32" fmla="*/ 107 w 109"/>
                  <a:gd name="T33" fmla="*/ 213 h 215"/>
                  <a:gd name="T34" fmla="*/ 89 w 109"/>
                  <a:gd name="T35" fmla="*/ 213 h 215"/>
                  <a:gd name="T36" fmla="*/ 79 w 109"/>
                  <a:gd name="T37" fmla="*/ 213 h 215"/>
                  <a:gd name="T38" fmla="*/ 68 w 109"/>
                  <a:gd name="T39" fmla="*/ 215 h 215"/>
                  <a:gd name="T40" fmla="*/ 60 w 109"/>
                  <a:gd name="T41" fmla="*/ 213 h 215"/>
                  <a:gd name="T42" fmla="*/ 60 w 109"/>
                  <a:gd name="T43" fmla="*/ 205 h 215"/>
                  <a:gd name="T44" fmla="*/ 56 w 109"/>
                  <a:gd name="T45" fmla="*/ 203 h 215"/>
                  <a:gd name="T46" fmla="*/ 52 w 109"/>
                  <a:gd name="T47" fmla="*/ 195 h 215"/>
                  <a:gd name="T48" fmla="*/ 49 w 109"/>
                  <a:gd name="T49" fmla="*/ 188 h 215"/>
                  <a:gd name="T50" fmla="*/ 47 w 109"/>
                  <a:gd name="T51" fmla="*/ 176 h 215"/>
                  <a:gd name="T52" fmla="*/ 42 w 109"/>
                  <a:gd name="T53" fmla="*/ 169 h 215"/>
                  <a:gd name="T54" fmla="*/ 37 w 109"/>
                  <a:gd name="T55" fmla="*/ 161 h 215"/>
                  <a:gd name="T56" fmla="*/ 33 w 109"/>
                  <a:gd name="T57" fmla="*/ 154 h 215"/>
                  <a:gd name="T58" fmla="*/ 28 w 109"/>
                  <a:gd name="T59" fmla="*/ 149 h 215"/>
                  <a:gd name="T60" fmla="*/ 24 w 109"/>
                  <a:gd name="T61" fmla="*/ 142 h 215"/>
                  <a:gd name="T62" fmla="*/ 19 w 109"/>
                  <a:gd name="T63" fmla="*/ 137 h 215"/>
                  <a:gd name="T64" fmla="*/ 17 w 109"/>
                  <a:gd name="T65" fmla="*/ 132 h 215"/>
                  <a:gd name="T66" fmla="*/ 12 w 109"/>
                  <a:gd name="T67" fmla="*/ 122 h 215"/>
                  <a:gd name="T68" fmla="*/ 17 w 109"/>
                  <a:gd name="T69" fmla="*/ 117 h 215"/>
                  <a:gd name="T70" fmla="*/ 17 w 109"/>
                  <a:gd name="T71" fmla="*/ 110 h 215"/>
                  <a:gd name="T72" fmla="*/ 17 w 109"/>
                  <a:gd name="T73" fmla="*/ 102 h 215"/>
                  <a:gd name="T74" fmla="*/ 15 w 109"/>
                  <a:gd name="T75" fmla="*/ 95 h 215"/>
                  <a:gd name="T76" fmla="*/ 12 w 109"/>
                  <a:gd name="T77" fmla="*/ 88 h 215"/>
                  <a:gd name="T78" fmla="*/ 5 w 109"/>
                  <a:gd name="T79" fmla="*/ 83 h 215"/>
                  <a:gd name="T80" fmla="*/ 5 w 109"/>
                  <a:gd name="T81" fmla="*/ 75 h 215"/>
                  <a:gd name="T82" fmla="*/ 1 w 109"/>
                  <a:gd name="T83" fmla="*/ 66 h 215"/>
                  <a:gd name="T84" fmla="*/ 0 w 109"/>
                  <a:gd name="T85" fmla="*/ 54 h 215"/>
                  <a:gd name="T86" fmla="*/ 5 w 109"/>
                  <a:gd name="T87" fmla="*/ 54 h 215"/>
                  <a:gd name="T88" fmla="*/ 5 w 109"/>
                  <a:gd name="T89" fmla="*/ 46 h 215"/>
                  <a:gd name="T90" fmla="*/ 10 w 109"/>
                  <a:gd name="T91" fmla="*/ 46 h 215"/>
                  <a:gd name="T92" fmla="*/ 10 w 109"/>
                  <a:gd name="T93" fmla="*/ 44 h 215"/>
                  <a:gd name="T94" fmla="*/ 14 w 109"/>
                  <a:gd name="T95" fmla="*/ 36 h 215"/>
                  <a:gd name="T96" fmla="*/ 17 w 109"/>
                  <a:gd name="T97" fmla="*/ 29 h 215"/>
                  <a:gd name="T98" fmla="*/ 21 w 109"/>
                  <a:gd name="T99" fmla="*/ 31 h 215"/>
                  <a:gd name="T100" fmla="*/ 26 w 109"/>
                  <a:gd name="T101" fmla="*/ 31 h 215"/>
                  <a:gd name="T102" fmla="*/ 28 w 109"/>
                  <a:gd name="T103" fmla="*/ 27 h 215"/>
                  <a:gd name="T104" fmla="*/ 30 w 109"/>
                  <a:gd name="T105" fmla="*/ 22 h 215"/>
                  <a:gd name="T106" fmla="*/ 30 w 109"/>
                  <a:gd name="T107" fmla="*/ 19 h 215"/>
                  <a:gd name="T108" fmla="*/ 26 w 109"/>
                  <a:gd name="T109" fmla="*/ 14 h 215"/>
                  <a:gd name="T110" fmla="*/ 30 w 109"/>
                  <a:gd name="T111" fmla="*/ 7 h 215"/>
                  <a:gd name="T112" fmla="*/ 31 w 109"/>
                  <a:gd name="T113" fmla="*/ 5 h 215"/>
                  <a:gd name="T114" fmla="*/ 37 w 109"/>
                  <a:gd name="T115" fmla="*/ 0 h 215"/>
                  <a:gd name="T116" fmla="*/ 45 w 109"/>
                  <a:gd name="T117" fmla="*/ 0 h 215"/>
                  <a:gd name="T118" fmla="*/ 56 w 109"/>
                  <a:gd name="T119" fmla="*/ 0 h 215"/>
                  <a:gd name="T120" fmla="*/ 68 w 109"/>
                  <a:gd name="T121" fmla="*/ 0 h 215"/>
                  <a:gd name="T122" fmla="*/ 77 w 109"/>
                  <a:gd name="T123" fmla="*/ 2 h 21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09"/>
                  <a:gd name="T187" fmla="*/ 0 h 215"/>
                  <a:gd name="T188" fmla="*/ 109 w 109"/>
                  <a:gd name="T189" fmla="*/ 215 h 21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09" h="215">
                    <a:moveTo>
                      <a:pt x="77" y="2"/>
                    </a:moveTo>
                    <a:lnTo>
                      <a:pt x="79" y="2"/>
                    </a:lnTo>
                    <a:lnTo>
                      <a:pt x="81" y="2"/>
                    </a:lnTo>
                    <a:lnTo>
                      <a:pt x="82" y="2"/>
                    </a:lnTo>
                    <a:lnTo>
                      <a:pt x="88" y="2"/>
                    </a:lnTo>
                    <a:lnTo>
                      <a:pt x="89" y="2"/>
                    </a:lnTo>
                    <a:lnTo>
                      <a:pt x="91" y="2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6" y="2"/>
                    </a:lnTo>
                    <a:lnTo>
                      <a:pt x="102" y="2"/>
                    </a:lnTo>
                    <a:lnTo>
                      <a:pt x="107" y="2"/>
                    </a:lnTo>
                    <a:lnTo>
                      <a:pt x="109" y="2"/>
                    </a:lnTo>
                    <a:lnTo>
                      <a:pt x="109" y="7"/>
                    </a:lnTo>
                    <a:lnTo>
                      <a:pt x="109" y="12"/>
                    </a:lnTo>
                    <a:lnTo>
                      <a:pt x="109" y="14"/>
                    </a:lnTo>
                    <a:lnTo>
                      <a:pt x="109" y="17"/>
                    </a:lnTo>
                    <a:lnTo>
                      <a:pt x="109" y="19"/>
                    </a:lnTo>
                    <a:lnTo>
                      <a:pt x="109" y="22"/>
                    </a:lnTo>
                    <a:lnTo>
                      <a:pt x="109" y="24"/>
                    </a:lnTo>
                    <a:lnTo>
                      <a:pt x="109" y="27"/>
                    </a:lnTo>
                    <a:lnTo>
                      <a:pt x="109" y="29"/>
                    </a:lnTo>
                    <a:lnTo>
                      <a:pt x="109" y="31"/>
                    </a:lnTo>
                    <a:lnTo>
                      <a:pt x="109" y="34"/>
                    </a:lnTo>
                    <a:lnTo>
                      <a:pt x="109" y="36"/>
                    </a:lnTo>
                    <a:lnTo>
                      <a:pt x="109" y="39"/>
                    </a:lnTo>
                    <a:lnTo>
                      <a:pt x="109" y="41"/>
                    </a:lnTo>
                    <a:lnTo>
                      <a:pt x="109" y="44"/>
                    </a:lnTo>
                    <a:lnTo>
                      <a:pt x="109" y="46"/>
                    </a:lnTo>
                    <a:lnTo>
                      <a:pt x="109" y="49"/>
                    </a:lnTo>
                    <a:lnTo>
                      <a:pt x="109" y="51"/>
                    </a:lnTo>
                    <a:lnTo>
                      <a:pt x="109" y="54"/>
                    </a:lnTo>
                    <a:lnTo>
                      <a:pt x="109" y="56"/>
                    </a:lnTo>
                    <a:lnTo>
                      <a:pt x="109" y="58"/>
                    </a:lnTo>
                    <a:lnTo>
                      <a:pt x="109" y="63"/>
                    </a:lnTo>
                    <a:lnTo>
                      <a:pt x="109" y="68"/>
                    </a:lnTo>
                    <a:lnTo>
                      <a:pt x="109" y="73"/>
                    </a:lnTo>
                    <a:lnTo>
                      <a:pt x="109" y="75"/>
                    </a:lnTo>
                    <a:lnTo>
                      <a:pt x="109" y="78"/>
                    </a:lnTo>
                    <a:lnTo>
                      <a:pt x="109" y="80"/>
                    </a:lnTo>
                    <a:lnTo>
                      <a:pt x="109" y="83"/>
                    </a:lnTo>
                    <a:lnTo>
                      <a:pt x="109" y="85"/>
                    </a:lnTo>
                    <a:lnTo>
                      <a:pt x="109" y="88"/>
                    </a:lnTo>
                    <a:lnTo>
                      <a:pt x="109" y="90"/>
                    </a:lnTo>
                    <a:lnTo>
                      <a:pt x="109" y="95"/>
                    </a:lnTo>
                    <a:lnTo>
                      <a:pt x="109" y="98"/>
                    </a:lnTo>
                    <a:lnTo>
                      <a:pt x="109" y="100"/>
                    </a:lnTo>
                    <a:lnTo>
                      <a:pt x="109" y="105"/>
                    </a:lnTo>
                    <a:lnTo>
                      <a:pt x="109" y="107"/>
                    </a:lnTo>
                    <a:lnTo>
                      <a:pt x="109" y="110"/>
                    </a:lnTo>
                    <a:lnTo>
                      <a:pt x="109" y="112"/>
                    </a:lnTo>
                    <a:lnTo>
                      <a:pt x="109" y="115"/>
                    </a:lnTo>
                    <a:lnTo>
                      <a:pt x="109" y="120"/>
                    </a:lnTo>
                    <a:lnTo>
                      <a:pt x="109" y="122"/>
                    </a:lnTo>
                    <a:lnTo>
                      <a:pt x="109" y="124"/>
                    </a:lnTo>
                    <a:lnTo>
                      <a:pt x="109" y="127"/>
                    </a:lnTo>
                    <a:lnTo>
                      <a:pt x="109" y="129"/>
                    </a:lnTo>
                    <a:lnTo>
                      <a:pt x="109" y="132"/>
                    </a:lnTo>
                    <a:lnTo>
                      <a:pt x="109" y="134"/>
                    </a:lnTo>
                    <a:lnTo>
                      <a:pt x="109" y="137"/>
                    </a:lnTo>
                    <a:lnTo>
                      <a:pt x="109" y="142"/>
                    </a:lnTo>
                    <a:lnTo>
                      <a:pt x="109" y="147"/>
                    </a:lnTo>
                    <a:lnTo>
                      <a:pt x="109" y="149"/>
                    </a:lnTo>
                    <a:lnTo>
                      <a:pt x="109" y="151"/>
                    </a:lnTo>
                    <a:lnTo>
                      <a:pt x="109" y="154"/>
                    </a:lnTo>
                    <a:lnTo>
                      <a:pt x="109" y="159"/>
                    </a:lnTo>
                    <a:lnTo>
                      <a:pt x="109" y="161"/>
                    </a:lnTo>
                    <a:lnTo>
                      <a:pt x="109" y="164"/>
                    </a:lnTo>
                    <a:lnTo>
                      <a:pt x="109" y="166"/>
                    </a:lnTo>
                    <a:lnTo>
                      <a:pt x="109" y="171"/>
                    </a:lnTo>
                    <a:lnTo>
                      <a:pt x="109" y="173"/>
                    </a:lnTo>
                    <a:lnTo>
                      <a:pt x="109" y="176"/>
                    </a:lnTo>
                    <a:lnTo>
                      <a:pt x="109" y="181"/>
                    </a:lnTo>
                    <a:lnTo>
                      <a:pt x="109" y="183"/>
                    </a:lnTo>
                    <a:lnTo>
                      <a:pt x="109" y="186"/>
                    </a:lnTo>
                    <a:lnTo>
                      <a:pt x="109" y="188"/>
                    </a:lnTo>
                    <a:lnTo>
                      <a:pt x="109" y="191"/>
                    </a:lnTo>
                    <a:lnTo>
                      <a:pt x="109" y="198"/>
                    </a:lnTo>
                    <a:lnTo>
                      <a:pt x="109" y="200"/>
                    </a:lnTo>
                    <a:lnTo>
                      <a:pt x="109" y="203"/>
                    </a:lnTo>
                    <a:lnTo>
                      <a:pt x="109" y="205"/>
                    </a:lnTo>
                    <a:lnTo>
                      <a:pt x="109" y="208"/>
                    </a:lnTo>
                    <a:lnTo>
                      <a:pt x="109" y="210"/>
                    </a:lnTo>
                    <a:lnTo>
                      <a:pt x="109" y="213"/>
                    </a:lnTo>
                    <a:lnTo>
                      <a:pt x="107" y="213"/>
                    </a:lnTo>
                    <a:lnTo>
                      <a:pt x="104" y="213"/>
                    </a:lnTo>
                    <a:lnTo>
                      <a:pt x="102" y="213"/>
                    </a:lnTo>
                    <a:lnTo>
                      <a:pt x="93" y="213"/>
                    </a:lnTo>
                    <a:lnTo>
                      <a:pt x="91" y="213"/>
                    </a:lnTo>
                    <a:lnTo>
                      <a:pt x="89" y="213"/>
                    </a:lnTo>
                    <a:lnTo>
                      <a:pt x="86" y="213"/>
                    </a:lnTo>
                    <a:lnTo>
                      <a:pt x="84" y="213"/>
                    </a:lnTo>
                    <a:lnTo>
                      <a:pt x="82" y="213"/>
                    </a:lnTo>
                    <a:lnTo>
                      <a:pt x="81" y="213"/>
                    </a:lnTo>
                    <a:lnTo>
                      <a:pt x="79" y="213"/>
                    </a:lnTo>
                    <a:lnTo>
                      <a:pt x="77" y="213"/>
                    </a:lnTo>
                    <a:lnTo>
                      <a:pt x="75" y="213"/>
                    </a:lnTo>
                    <a:lnTo>
                      <a:pt x="74" y="213"/>
                    </a:lnTo>
                    <a:lnTo>
                      <a:pt x="70" y="213"/>
                    </a:lnTo>
                    <a:lnTo>
                      <a:pt x="68" y="215"/>
                    </a:lnTo>
                    <a:lnTo>
                      <a:pt x="67" y="215"/>
                    </a:lnTo>
                    <a:lnTo>
                      <a:pt x="65" y="215"/>
                    </a:lnTo>
                    <a:lnTo>
                      <a:pt x="63" y="215"/>
                    </a:lnTo>
                    <a:lnTo>
                      <a:pt x="61" y="215"/>
                    </a:lnTo>
                    <a:lnTo>
                      <a:pt x="60" y="213"/>
                    </a:lnTo>
                    <a:lnTo>
                      <a:pt x="61" y="213"/>
                    </a:lnTo>
                    <a:lnTo>
                      <a:pt x="61" y="210"/>
                    </a:lnTo>
                    <a:lnTo>
                      <a:pt x="61" y="208"/>
                    </a:lnTo>
                    <a:lnTo>
                      <a:pt x="60" y="208"/>
                    </a:lnTo>
                    <a:lnTo>
                      <a:pt x="60" y="205"/>
                    </a:lnTo>
                    <a:lnTo>
                      <a:pt x="61" y="205"/>
                    </a:lnTo>
                    <a:lnTo>
                      <a:pt x="60" y="205"/>
                    </a:lnTo>
                    <a:lnTo>
                      <a:pt x="60" y="203"/>
                    </a:lnTo>
                    <a:lnTo>
                      <a:pt x="58" y="203"/>
                    </a:lnTo>
                    <a:lnTo>
                      <a:pt x="56" y="203"/>
                    </a:lnTo>
                    <a:lnTo>
                      <a:pt x="56" y="200"/>
                    </a:lnTo>
                    <a:lnTo>
                      <a:pt x="54" y="200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2" y="195"/>
                    </a:lnTo>
                    <a:lnTo>
                      <a:pt x="51" y="195"/>
                    </a:lnTo>
                    <a:lnTo>
                      <a:pt x="51" y="193"/>
                    </a:lnTo>
                    <a:lnTo>
                      <a:pt x="51" y="191"/>
                    </a:lnTo>
                    <a:lnTo>
                      <a:pt x="49" y="191"/>
                    </a:lnTo>
                    <a:lnTo>
                      <a:pt x="49" y="188"/>
                    </a:lnTo>
                    <a:lnTo>
                      <a:pt x="49" y="186"/>
                    </a:lnTo>
                    <a:lnTo>
                      <a:pt x="47" y="186"/>
                    </a:lnTo>
                    <a:lnTo>
                      <a:pt x="47" y="183"/>
                    </a:lnTo>
                    <a:lnTo>
                      <a:pt x="47" y="181"/>
                    </a:lnTo>
                    <a:lnTo>
                      <a:pt x="47" y="176"/>
                    </a:lnTo>
                    <a:lnTo>
                      <a:pt x="47" y="173"/>
                    </a:lnTo>
                    <a:lnTo>
                      <a:pt x="45" y="173"/>
                    </a:lnTo>
                    <a:lnTo>
                      <a:pt x="45" y="171"/>
                    </a:lnTo>
                    <a:lnTo>
                      <a:pt x="44" y="169"/>
                    </a:lnTo>
                    <a:lnTo>
                      <a:pt x="42" y="169"/>
                    </a:lnTo>
                    <a:lnTo>
                      <a:pt x="42" y="166"/>
                    </a:lnTo>
                    <a:lnTo>
                      <a:pt x="40" y="164"/>
                    </a:lnTo>
                    <a:lnTo>
                      <a:pt x="38" y="164"/>
                    </a:lnTo>
                    <a:lnTo>
                      <a:pt x="38" y="161"/>
                    </a:lnTo>
                    <a:lnTo>
                      <a:pt x="37" y="161"/>
                    </a:lnTo>
                    <a:lnTo>
                      <a:pt x="35" y="161"/>
                    </a:lnTo>
                    <a:lnTo>
                      <a:pt x="35" y="159"/>
                    </a:lnTo>
                    <a:lnTo>
                      <a:pt x="33" y="159"/>
                    </a:lnTo>
                    <a:lnTo>
                      <a:pt x="33" y="156"/>
                    </a:lnTo>
                    <a:lnTo>
                      <a:pt x="33" y="154"/>
                    </a:lnTo>
                    <a:lnTo>
                      <a:pt x="31" y="154"/>
                    </a:lnTo>
                    <a:lnTo>
                      <a:pt x="30" y="154"/>
                    </a:lnTo>
                    <a:lnTo>
                      <a:pt x="30" y="151"/>
                    </a:lnTo>
                    <a:lnTo>
                      <a:pt x="28" y="151"/>
                    </a:lnTo>
                    <a:lnTo>
                      <a:pt x="28" y="149"/>
                    </a:lnTo>
                    <a:lnTo>
                      <a:pt x="28" y="147"/>
                    </a:lnTo>
                    <a:lnTo>
                      <a:pt x="26" y="147"/>
                    </a:lnTo>
                    <a:lnTo>
                      <a:pt x="26" y="144"/>
                    </a:lnTo>
                    <a:lnTo>
                      <a:pt x="24" y="144"/>
                    </a:lnTo>
                    <a:lnTo>
                      <a:pt x="24" y="142"/>
                    </a:lnTo>
                    <a:lnTo>
                      <a:pt x="23" y="142"/>
                    </a:lnTo>
                    <a:lnTo>
                      <a:pt x="23" y="139"/>
                    </a:lnTo>
                    <a:lnTo>
                      <a:pt x="21" y="139"/>
                    </a:lnTo>
                    <a:lnTo>
                      <a:pt x="19" y="139"/>
                    </a:lnTo>
                    <a:lnTo>
                      <a:pt x="19" y="137"/>
                    </a:lnTo>
                    <a:lnTo>
                      <a:pt x="17" y="137"/>
                    </a:lnTo>
                    <a:lnTo>
                      <a:pt x="15" y="137"/>
                    </a:lnTo>
                    <a:lnTo>
                      <a:pt x="15" y="134"/>
                    </a:lnTo>
                    <a:lnTo>
                      <a:pt x="17" y="134"/>
                    </a:lnTo>
                    <a:lnTo>
                      <a:pt x="17" y="132"/>
                    </a:lnTo>
                    <a:lnTo>
                      <a:pt x="15" y="129"/>
                    </a:lnTo>
                    <a:lnTo>
                      <a:pt x="15" y="127"/>
                    </a:lnTo>
                    <a:lnTo>
                      <a:pt x="14" y="124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12" y="120"/>
                    </a:lnTo>
                    <a:lnTo>
                      <a:pt x="12" y="117"/>
                    </a:lnTo>
                    <a:lnTo>
                      <a:pt x="14" y="115"/>
                    </a:lnTo>
                    <a:lnTo>
                      <a:pt x="15" y="115"/>
                    </a:lnTo>
                    <a:lnTo>
                      <a:pt x="17" y="117"/>
                    </a:lnTo>
                    <a:lnTo>
                      <a:pt x="19" y="117"/>
                    </a:lnTo>
                    <a:lnTo>
                      <a:pt x="19" y="115"/>
                    </a:lnTo>
                    <a:lnTo>
                      <a:pt x="19" y="112"/>
                    </a:lnTo>
                    <a:lnTo>
                      <a:pt x="17" y="112"/>
                    </a:lnTo>
                    <a:lnTo>
                      <a:pt x="17" y="110"/>
                    </a:lnTo>
                    <a:lnTo>
                      <a:pt x="19" y="110"/>
                    </a:lnTo>
                    <a:lnTo>
                      <a:pt x="19" y="107"/>
                    </a:lnTo>
                    <a:lnTo>
                      <a:pt x="19" y="105"/>
                    </a:lnTo>
                    <a:lnTo>
                      <a:pt x="19" y="102"/>
                    </a:lnTo>
                    <a:lnTo>
                      <a:pt x="17" y="102"/>
                    </a:lnTo>
                    <a:lnTo>
                      <a:pt x="17" y="100"/>
                    </a:lnTo>
                    <a:lnTo>
                      <a:pt x="15" y="100"/>
                    </a:lnTo>
                    <a:lnTo>
                      <a:pt x="17" y="98"/>
                    </a:lnTo>
                    <a:lnTo>
                      <a:pt x="17" y="95"/>
                    </a:lnTo>
                    <a:lnTo>
                      <a:pt x="15" y="95"/>
                    </a:lnTo>
                    <a:lnTo>
                      <a:pt x="15" y="93"/>
                    </a:lnTo>
                    <a:lnTo>
                      <a:pt x="15" y="90"/>
                    </a:lnTo>
                    <a:lnTo>
                      <a:pt x="14" y="90"/>
                    </a:lnTo>
                    <a:lnTo>
                      <a:pt x="12" y="90"/>
                    </a:lnTo>
                    <a:lnTo>
                      <a:pt x="12" y="88"/>
                    </a:lnTo>
                    <a:lnTo>
                      <a:pt x="10" y="88"/>
                    </a:lnTo>
                    <a:lnTo>
                      <a:pt x="8" y="88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5" y="83"/>
                    </a:lnTo>
                    <a:lnTo>
                      <a:pt x="7" y="83"/>
                    </a:lnTo>
                    <a:lnTo>
                      <a:pt x="7" y="80"/>
                    </a:lnTo>
                    <a:lnTo>
                      <a:pt x="7" y="78"/>
                    </a:lnTo>
                    <a:lnTo>
                      <a:pt x="7" y="75"/>
                    </a:lnTo>
                    <a:lnTo>
                      <a:pt x="5" y="75"/>
                    </a:lnTo>
                    <a:lnTo>
                      <a:pt x="3" y="75"/>
                    </a:lnTo>
                    <a:lnTo>
                      <a:pt x="3" y="73"/>
                    </a:lnTo>
                    <a:lnTo>
                      <a:pt x="1" y="71"/>
                    </a:lnTo>
                    <a:lnTo>
                      <a:pt x="1" y="68"/>
                    </a:lnTo>
                    <a:lnTo>
                      <a:pt x="1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1" y="54"/>
                    </a:lnTo>
                    <a:lnTo>
                      <a:pt x="1" y="51"/>
                    </a:lnTo>
                    <a:lnTo>
                      <a:pt x="3" y="51"/>
                    </a:lnTo>
                    <a:lnTo>
                      <a:pt x="3" y="54"/>
                    </a:lnTo>
                    <a:lnTo>
                      <a:pt x="5" y="54"/>
                    </a:lnTo>
                    <a:lnTo>
                      <a:pt x="5" y="51"/>
                    </a:lnTo>
                    <a:lnTo>
                      <a:pt x="5" y="49"/>
                    </a:lnTo>
                    <a:lnTo>
                      <a:pt x="3" y="49"/>
                    </a:lnTo>
                    <a:lnTo>
                      <a:pt x="3" y="46"/>
                    </a:lnTo>
                    <a:lnTo>
                      <a:pt x="5" y="46"/>
                    </a:lnTo>
                    <a:lnTo>
                      <a:pt x="7" y="46"/>
                    </a:lnTo>
                    <a:lnTo>
                      <a:pt x="7" y="44"/>
                    </a:lnTo>
                    <a:lnTo>
                      <a:pt x="8" y="44"/>
                    </a:lnTo>
                    <a:lnTo>
                      <a:pt x="10" y="44"/>
                    </a:lnTo>
                    <a:lnTo>
                      <a:pt x="10" y="46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4" y="44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10" y="41"/>
                    </a:lnTo>
                    <a:lnTo>
                      <a:pt x="12" y="41"/>
                    </a:lnTo>
                    <a:lnTo>
                      <a:pt x="14" y="41"/>
                    </a:lnTo>
                    <a:lnTo>
                      <a:pt x="14" y="39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9"/>
                    </a:lnTo>
                    <a:lnTo>
                      <a:pt x="17" y="29"/>
                    </a:lnTo>
                    <a:lnTo>
                      <a:pt x="17" y="31"/>
                    </a:lnTo>
                    <a:lnTo>
                      <a:pt x="19" y="31"/>
                    </a:lnTo>
                    <a:lnTo>
                      <a:pt x="21" y="31"/>
                    </a:lnTo>
                    <a:lnTo>
                      <a:pt x="21" y="29"/>
                    </a:lnTo>
                    <a:lnTo>
                      <a:pt x="21" y="31"/>
                    </a:lnTo>
                    <a:lnTo>
                      <a:pt x="23" y="31"/>
                    </a:lnTo>
                    <a:lnTo>
                      <a:pt x="23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26" y="31"/>
                    </a:lnTo>
                    <a:lnTo>
                      <a:pt x="26" y="29"/>
                    </a:lnTo>
                    <a:lnTo>
                      <a:pt x="26" y="27"/>
                    </a:lnTo>
                    <a:lnTo>
                      <a:pt x="26" y="24"/>
                    </a:lnTo>
                    <a:lnTo>
                      <a:pt x="28" y="24"/>
                    </a:lnTo>
                    <a:lnTo>
                      <a:pt x="28" y="27"/>
                    </a:lnTo>
                    <a:lnTo>
                      <a:pt x="30" y="27"/>
                    </a:lnTo>
                    <a:lnTo>
                      <a:pt x="31" y="27"/>
                    </a:lnTo>
                    <a:lnTo>
                      <a:pt x="31" y="24"/>
                    </a:lnTo>
                    <a:lnTo>
                      <a:pt x="31" y="22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30" y="17"/>
                    </a:lnTo>
                    <a:lnTo>
                      <a:pt x="30" y="14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0" y="9"/>
                    </a:lnTo>
                    <a:lnTo>
                      <a:pt x="30" y="7"/>
                    </a:lnTo>
                    <a:lnTo>
                      <a:pt x="31" y="7"/>
                    </a:lnTo>
                    <a:lnTo>
                      <a:pt x="31" y="9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1" y="5"/>
                    </a:lnTo>
                    <a:lnTo>
                      <a:pt x="31" y="2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63" y="0"/>
                    </a:lnTo>
                    <a:lnTo>
                      <a:pt x="67" y="0"/>
                    </a:lnTo>
                    <a:lnTo>
                      <a:pt x="68" y="0"/>
                    </a:lnTo>
                    <a:lnTo>
                      <a:pt x="70" y="2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5" y="2"/>
                    </a:lnTo>
                    <a:lnTo>
                      <a:pt x="77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1" name="Freeform 179"/>
              <p:cNvSpPr>
                <a:spLocks/>
              </p:cNvSpPr>
              <p:nvPr/>
            </p:nvSpPr>
            <p:spPr bwMode="auto">
              <a:xfrm>
                <a:off x="2875" y="3463"/>
                <a:ext cx="109" cy="215"/>
              </a:xfrm>
              <a:custGeom>
                <a:avLst/>
                <a:gdLst>
                  <a:gd name="T0" fmla="*/ 88 w 109"/>
                  <a:gd name="T1" fmla="*/ 2 h 215"/>
                  <a:gd name="T2" fmla="*/ 96 w 109"/>
                  <a:gd name="T3" fmla="*/ 2 h 215"/>
                  <a:gd name="T4" fmla="*/ 109 w 109"/>
                  <a:gd name="T5" fmla="*/ 12 h 215"/>
                  <a:gd name="T6" fmla="*/ 109 w 109"/>
                  <a:gd name="T7" fmla="*/ 24 h 215"/>
                  <a:gd name="T8" fmla="*/ 109 w 109"/>
                  <a:gd name="T9" fmla="*/ 36 h 215"/>
                  <a:gd name="T10" fmla="*/ 109 w 109"/>
                  <a:gd name="T11" fmla="*/ 49 h 215"/>
                  <a:gd name="T12" fmla="*/ 109 w 109"/>
                  <a:gd name="T13" fmla="*/ 63 h 215"/>
                  <a:gd name="T14" fmla="*/ 109 w 109"/>
                  <a:gd name="T15" fmla="*/ 80 h 215"/>
                  <a:gd name="T16" fmla="*/ 109 w 109"/>
                  <a:gd name="T17" fmla="*/ 95 h 215"/>
                  <a:gd name="T18" fmla="*/ 109 w 109"/>
                  <a:gd name="T19" fmla="*/ 110 h 215"/>
                  <a:gd name="T20" fmla="*/ 109 w 109"/>
                  <a:gd name="T21" fmla="*/ 124 h 215"/>
                  <a:gd name="T22" fmla="*/ 109 w 109"/>
                  <a:gd name="T23" fmla="*/ 137 h 215"/>
                  <a:gd name="T24" fmla="*/ 109 w 109"/>
                  <a:gd name="T25" fmla="*/ 154 h 215"/>
                  <a:gd name="T26" fmla="*/ 109 w 109"/>
                  <a:gd name="T27" fmla="*/ 171 h 215"/>
                  <a:gd name="T28" fmla="*/ 109 w 109"/>
                  <a:gd name="T29" fmla="*/ 186 h 215"/>
                  <a:gd name="T30" fmla="*/ 109 w 109"/>
                  <a:gd name="T31" fmla="*/ 203 h 215"/>
                  <a:gd name="T32" fmla="*/ 107 w 109"/>
                  <a:gd name="T33" fmla="*/ 213 h 215"/>
                  <a:gd name="T34" fmla="*/ 89 w 109"/>
                  <a:gd name="T35" fmla="*/ 213 h 215"/>
                  <a:gd name="T36" fmla="*/ 79 w 109"/>
                  <a:gd name="T37" fmla="*/ 213 h 215"/>
                  <a:gd name="T38" fmla="*/ 68 w 109"/>
                  <a:gd name="T39" fmla="*/ 215 h 215"/>
                  <a:gd name="T40" fmla="*/ 60 w 109"/>
                  <a:gd name="T41" fmla="*/ 213 h 215"/>
                  <a:gd name="T42" fmla="*/ 60 w 109"/>
                  <a:gd name="T43" fmla="*/ 205 h 215"/>
                  <a:gd name="T44" fmla="*/ 56 w 109"/>
                  <a:gd name="T45" fmla="*/ 203 h 215"/>
                  <a:gd name="T46" fmla="*/ 52 w 109"/>
                  <a:gd name="T47" fmla="*/ 195 h 215"/>
                  <a:gd name="T48" fmla="*/ 49 w 109"/>
                  <a:gd name="T49" fmla="*/ 188 h 215"/>
                  <a:gd name="T50" fmla="*/ 47 w 109"/>
                  <a:gd name="T51" fmla="*/ 176 h 215"/>
                  <a:gd name="T52" fmla="*/ 42 w 109"/>
                  <a:gd name="T53" fmla="*/ 169 h 215"/>
                  <a:gd name="T54" fmla="*/ 37 w 109"/>
                  <a:gd name="T55" fmla="*/ 161 h 215"/>
                  <a:gd name="T56" fmla="*/ 33 w 109"/>
                  <a:gd name="T57" fmla="*/ 154 h 215"/>
                  <a:gd name="T58" fmla="*/ 28 w 109"/>
                  <a:gd name="T59" fmla="*/ 149 h 215"/>
                  <a:gd name="T60" fmla="*/ 24 w 109"/>
                  <a:gd name="T61" fmla="*/ 142 h 215"/>
                  <a:gd name="T62" fmla="*/ 19 w 109"/>
                  <a:gd name="T63" fmla="*/ 137 h 215"/>
                  <a:gd name="T64" fmla="*/ 17 w 109"/>
                  <a:gd name="T65" fmla="*/ 132 h 215"/>
                  <a:gd name="T66" fmla="*/ 12 w 109"/>
                  <a:gd name="T67" fmla="*/ 122 h 215"/>
                  <a:gd name="T68" fmla="*/ 17 w 109"/>
                  <a:gd name="T69" fmla="*/ 117 h 215"/>
                  <a:gd name="T70" fmla="*/ 17 w 109"/>
                  <a:gd name="T71" fmla="*/ 110 h 215"/>
                  <a:gd name="T72" fmla="*/ 17 w 109"/>
                  <a:gd name="T73" fmla="*/ 102 h 215"/>
                  <a:gd name="T74" fmla="*/ 15 w 109"/>
                  <a:gd name="T75" fmla="*/ 95 h 215"/>
                  <a:gd name="T76" fmla="*/ 12 w 109"/>
                  <a:gd name="T77" fmla="*/ 88 h 215"/>
                  <a:gd name="T78" fmla="*/ 5 w 109"/>
                  <a:gd name="T79" fmla="*/ 83 h 215"/>
                  <a:gd name="T80" fmla="*/ 5 w 109"/>
                  <a:gd name="T81" fmla="*/ 75 h 215"/>
                  <a:gd name="T82" fmla="*/ 1 w 109"/>
                  <a:gd name="T83" fmla="*/ 66 h 215"/>
                  <a:gd name="T84" fmla="*/ 0 w 109"/>
                  <a:gd name="T85" fmla="*/ 54 h 215"/>
                  <a:gd name="T86" fmla="*/ 5 w 109"/>
                  <a:gd name="T87" fmla="*/ 54 h 215"/>
                  <a:gd name="T88" fmla="*/ 5 w 109"/>
                  <a:gd name="T89" fmla="*/ 46 h 215"/>
                  <a:gd name="T90" fmla="*/ 10 w 109"/>
                  <a:gd name="T91" fmla="*/ 46 h 215"/>
                  <a:gd name="T92" fmla="*/ 10 w 109"/>
                  <a:gd name="T93" fmla="*/ 44 h 215"/>
                  <a:gd name="T94" fmla="*/ 14 w 109"/>
                  <a:gd name="T95" fmla="*/ 36 h 215"/>
                  <a:gd name="T96" fmla="*/ 17 w 109"/>
                  <a:gd name="T97" fmla="*/ 29 h 215"/>
                  <a:gd name="T98" fmla="*/ 21 w 109"/>
                  <a:gd name="T99" fmla="*/ 31 h 215"/>
                  <a:gd name="T100" fmla="*/ 26 w 109"/>
                  <a:gd name="T101" fmla="*/ 31 h 215"/>
                  <a:gd name="T102" fmla="*/ 28 w 109"/>
                  <a:gd name="T103" fmla="*/ 27 h 215"/>
                  <a:gd name="T104" fmla="*/ 30 w 109"/>
                  <a:gd name="T105" fmla="*/ 22 h 215"/>
                  <a:gd name="T106" fmla="*/ 30 w 109"/>
                  <a:gd name="T107" fmla="*/ 19 h 215"/>
                  <a:gd name="T108" fmla="*/ 26 w 109"/>
                  <a:gd name="T109" fmla="*/ 14 h 215"/>
                  <a:gd name="T110" fmla="*/ 30 w 109"/>
                  <a:gd name="T111" fmla="*/ 7 h 215"/>
                  <a:gd name="T112" fmla="*/ 31 w 109"/>
                  <a:gd name="T113" fmla="*/ 5 h 215"/>
                  <a:gd name="T114" fmla="*/ 37 w 109"/>
                  <a:gd name="T115" fmla="*/ 0 h 215"/>
                  <a:gd name="T116" fmla="*/ 45 w 109"/>
                  <a:gd name="T117" fmla="*/ 0 h 215"/>
                  <a:gd name="T118" fmla="*/ 56 w 109"/>
                  <a:gd name="T119" fmla="*/ 0 h 215"/>
                  <a:gd name="T120" fmla="*/ 68 w 109"/>
                  <a:gd name="T121" fmla="*/ 0 h 215"/>
                  <a:gd name="T122" fmla="*/ 77 w 109"/>
                  <a:gd name="T123" fmla="*/ 2 h 215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09"/>
                  <a:gd name="T187" fmla="*/ 0 h 215"/>
                  <a:gd name="T188" fmla="*/ 109 w 109"/>
                  <a:gd name="T189" fmla="*/ 215 h 215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09" h="215">
                    <a:moveTo>
                      <a:pt x="77" y="2"/>
                    </a:moveTo>
                    <a:lnTo>
                      <a:pt x="79" y="2"/>
                    </a:lnTo>
                    <a:lnTo>
                      <a:pt x="81" y="2"/>
                    </a:lnTo>
                    <a:lnTo>
                      <a:pt x="82" y="2"/>
                    </a:lnTo>
                    <a:lnTo>
                      <a:pt x="88" y="2"/>
                    </a:lnTo>
                    <a:lnTo>
                      <a:pt x="89" y="2"/>
                    </a:lnTo>
                    <a:lnTo>
                      <a:pt x="91" y="2"/>
                    </a:lnTo>
                    <a:lnTo>
                      <a:pt x="93" y="2"/>
                    </a:lnTo>
                    <a:lnTo>
                      <a:pt x="95" y="2"/>
                    </a:lnTo>
                    <a:lnTo>
                      <a:pt x="96" y="2"/>
                    </a:lnTo>
                    <a:lnTo>
                      <a:pt x="102" y="2"/>
                    </a:lnTo>
                    <a:lnTo>
                      <a:pt x="107" y="2"/>
                    </a:lnTo>
                    <a:lnTo>
                      <a:pt x="109" y="2"/>
                    </a:lnTo>
                    <a:lnTo>
                      <a:pt x="109" y="7"/>
                    </a:lnTo>
                    <a:lnTo>
                      <a:pt x="109" y="12"/>
                    </a:lnTo>
                    <a:lnTo>
                      <a:pt x="109" y="14"/>
                    </a:lnTo>
                    <a:lnTo>
                      <a:pt x="109" y="17"/>
                    </a:lnTo>
                    <a:lnTo>
                      <a:pt x="109" y="19"/>
                    </a:lnTo>
                    <a:lnTo>
                      <a:pt x="109" y="22"/>
                    </a:lnTo>
                    <a:lnTo>
                      <a:pt x="109" y="24"/>
                    </a:lnTo>
                    <a:lnTo>
                      <a:pt x="109" y="27"/>
                    </a:lnTo>
                    <a:lnTo>
                      <a:pt x="109" y="29"/>
                    </a:lnTo>
                    <a:lnTo>
                      <a:pt x="109" y="31"/>
                    </a:lnTo>
                    <a:lnTo>
                      <a:pt x="109" y="34"/>
                    </a:lnTo>
                    <a:lnTo>
                      <a:pt x="109" y="36"/>
                    </a:lnTo>
                    <a:lnTo>
                      <a:pt x="109" y="39"/>
                    </a:lnTo>
                    <a:lnTo>
                      <a:pt x="109" y="41"/>
                    </a:lnTo>
                    <a:lnTo>
                      <a:pt x="109" y="44"/>
                    </a:lnTo>
                    <a:lnTo>
                      <a:pt x="109" y="46"/>
                    </a:lnTo>
                    <a:lnTo>
                      <a:pt x="109" y="49"/>
                    </a:lnTo>
                    <a:lnTo>
                      <a:pt x="109" y="51"/>
                    </a:lnTo>
                    <a:lnTo>
                      <a:pt x="109" y="54"/>
                    </a:lnTo>
                    <a:lnTo>
                      <a:pt x="109" y="56"/>
                    </a:lnTo>
                    <a:lnTo>
                      <a:pt x="109" y="58"/>
                    </a:lnTo>
                    <a:lnTo>
                      <a:pt x="109" y="63"/>
                    </a:lnTo>
                    <a:lnTo>
                      <a:pt x="109" y="68"/>
                    </a:lnTo>
                    <a:lnTo>
                      <a:pt x="109" y="73"/>
                    </a:lnTo>
                    <a:lnTo>
                      <a:pt x="109" y="75"/>
                    </a:lnTo>
                    <a:lnTo>
                      <a:pt x="109" y="78"/>
                    </a:lnTo>
                    <a:lnTo>
                      <a:pt x="109" y="80"/>
                    </a:lnTo>
                    <a:lnTo>
                      <a:pt x="109" y="83"/>
                    </a:lnTo>
                    <a:lnTo>
                      <a:pt x="109" y="85"/>
                    </a:lnTo>
                    <a:lnTo>
                      <a:pt x="109" y="88"/>
                    </a:lnTo>
                    <a:lnTo>
                      <a:pt x="109" y="90"/>
                    </a:lnTo>
                    <a:lnTo>
                      <a:pt x="109" y="95"/>
                    </a:lnTo>
                    <a:lnTo>
                      <a:pt x="109" y="98"/>
                    </a:lnTo>
                    <a:lnTo>
                      <a:pt x="109" y="100"/>
                    </a:lnTo>
                    <a:lnTo>
                      <a:pt x="109" y="105"/>
                    </a:lnTo>
                    <a:lnTo>
                      <a:pt x="109" y="107"/>
                    </a:lnTo>
                    <a:lnTo>
                      <a:pt x="109" y="110"/>
                    </a:lnTo>
                    <a:lnTo>
                      <a:pt x="109" y="112"/>
                    </a:lnTo>
                    <a:lnTo>
                      <a:pt x="109" y="115"/>
                    </a:lnTo>
                    <a:lnTo>
                      <a:pt x="109" y="120"/>
                    </a:lnTo>
                    <a:lnTo>
                      <a:pt x="109" y="122"/>
                    </a:lnTo>
                    <a:lnTo>
                      <a:pt x="109" y="124"/>
                    </a:lnTo>
                    <a:lnTo>
                      <a:pt x="109" y="127"/>
                    </a:lnTo>
                    <a:lnTo>
                      <a:pt x="109" y="129"/>
                    </a:lnTo>
                    <a:lnTo>
                      <a:pt x="109" y="132"/>
                    </a:lnTo>
                    <a:lnTo>
                      <a:pt x="109" y="134"/>
                    </a:lnTo>
                    <a:lnTo>
                      <a:pt x="109" y="137"/>
                    </a:lnTo>
                    <a:lnTo>
                      <a:pt x="109" y="142"/>
                    </a:lnTo>
                    <a:lnTo>
                      <a:pt x="109" y="147"/>
                    </a:lnTo>
                    <a:lnTo>
                      <a:pt x="109" y="149"/>
                    </a:lnTo>
                    <a:lnTo>
                      <a:pt x="109" y="151"/>
                    </a:lnTo>
                    <a:lnTo>
                      <a:pt x="109" y="154"/>
                    </a:lnTo>
                    <a:lnTo>
                      <a:pt x="109" y="159"/>
                    </a:lnTo>
                    <a:lnTo>
                      <a:pt x="109" y="161"/>
                    </a:lnTo>
                    <a:lnTo>
                      <a:pt x="109" y="164"/>
                    </a:lnTo>
                    <a:lnTo>
                      <a:pt x="109" y="166"/>
                    </a:lnTo>
                    <a:lnTo>
                      <a:pt x="109" y="171"/>
                    </a:lnTo>
                    <a:lnTo>
                      <a:pt x="109" y="173"/>
                    </a:lnTo>
                    <a:lnTo>
                      <a:pt x="109" y="176"/>
                    </a:lnTo>
                    <a:lnTo>
                      <a:pt x="109" y="181"/>
                    </a:lnTo>
                    <a:lnTo>
                      <a:pt x="109" y="183"/>
                    </a:lnTo>
                    <a:lnTo>
                      <a:pt x="109" y="186"/>
                    </a:lnTo>
                    <a:lnTo>
                      <a:pt x="109" y="188"/>
                    </a:lnTo>
                    <a:lnTo>
                      <a:pt x="109" y="191"/>
                    </a:lnTo>
                    <a:lnTo>
                      <a:pt x="109" y="198"/>
                    </a:lnTo>
                    <a:lnTo>
                      <a:pt x="109" y="200"/>
                    </a:lnTo>
                    <a:lnTo>
                      <a:pt x="109" y="203"/>
                    </a:lnTo>
                    <a:lnTo>
                      <a:pt x="109" y="205"/>
                    </a:lnTo>
                    <a:lnTo>
                      <a:pt x="109" y="208"/>
                    </a:lnTo>
                    <a:lnTo>
                      <a:pt x="109" y="210"/>
                    </a:lnTo>
                    <a:lnTo>
                      <a:pt x="109" y="213"/>
                    </a:lnTo>
                    <a:lnTo>
                      <a:pt x="107" y="213"/>
                    </a:lnTo>
                    <a:lnTo>
                      <a:pt x="104" y="213"/>
                    </a:lnTo>
                    <a:lnTo>
                      <a:pt x="102" y="213"/>
                    </a:lnTo>
                    <a:lnTo>
                      <a:pt x="93" y="213"/>
                    </a:lnTo>
                    <a:lnTo>
                      <a:pt x="91" y="213"/>
                    </a:lnTo>
                    <a:lnTo>
                      <a:pt x="89" y="213"/>
                    </a:lnTo>
                    <a:lnTo>
                      <a:pt x="86" y="213"/>
                    </a:lnTo>
                    <a:lnTo>
                      <a:pt x="84" y="213"/>
                    </a:lnTo>
                    <a:lnTo>
                      <a:pt x="82" y="213"/>
                    </a:lnTo>
                    <a:lnTo>
                      <a:pt x="81" y="213"/>
                    </a:lnTo>
                    <a:lnTo>
                      <a:pt x="79" y="213"/>
                    </a:lnTo>
                    <a:lnTo>
                      <a:pt x="77" y="213"/>
                    </a:lnTo>
                    <a:lnTo>
                      <a:pt x="75" y="213"/>
                    </a:lnTo>
                    <a:lnTo>
                      <a:pt x="74" y="213"/>
                    </a:lnTo>
                    <a:lnTo>
                      <a:pt x="70" y="213"/>
                    </a:lnTo>
                    <a:lnTo>
                      <a:pt x="68" y="215"/>
                    </a:lnTo>
                    <a:lnTo>
                      <a:pt x="67" y="215"/>
                    </a:lnTo>
                    <a:lnTo>
                      <a:pt x="65" y="215"/>
                    </a:lnTo>
                    <a:lnTo>
                      <a:pt x="63" y="215"/>
                    </a:lnTo>
                    <a:lnTo>
                      <a:pt x="61" y="215"/>
                    </a:lnTo>
                    <a:lnTo>
                      <a:pt x="60" y="213"/>
                    </a:lnTo>
                    <a:lnTo>
                      <a:pt x="61" y="213"/>
                    </a:lnTo>
                    <a:lnTo>
                      <a:pt x="61" y="210"/>
                    </a:lnTo>
                    <a:lnTo>
                      <a:pt x="61" y="208"/>
                    </a:lnTo>
                    <a:lnTo>
                      <a:pt x="60" y="208"/>
                    </a:lnTo>
                    <a:lnTo>
                      <a:pt x="60" y="205"/>
                    </a:lnTo>
                    <a:lnTo>
                      <a:pt x="61" y="205"/>
                    </a:lnTo>
                    <a:lnTo>
                      <a:pt x="60" y="205"/>
                    </a:lnTo>
                    <a:lnTo>
                      <a:pt x="60" y="203"/>
                    </a:lnTo>
                    <a:lnTo>
                      <a:pt x="58" y="203"/>
                    </a:lnTo>
                    <a:lnTo>
                      <a:pt x="56" y="203"/>
                    </a:lnTo>
                    <a:lnTo>
                      <a:pt x="56" y="200"/>
                    </a:lnTo>
                    <a:lnTo>
                      <a:pt x="54" y="200"/>
                    </a:lnTo>
                    <a:lnTo>
                      <a:pt x="54" y="198"/>
                    </a:lnTo>
                    <a:lnTo>
                      <a:pt x="52" y="198"/>
                    </a:lnTo>
                    <a:lnTo>
                      <a:pt x="52" y="195"/>
                    </a:lnTo>
                    <a:lnTo>
                      <a:pt x="51" y="195"/>
                    </a:lnTo>
                    <a:lnTo>
                      <a:pt x="51" y="193"/>
                    </a:lnTo>
                    <a:lnTo>
                      <a:pt x="51" y="191"/>
                    </a:lnTo>
                    <a:lnTo>
                      <a:pt x="49" y="191"/>
                    </a:lnTo>
                    <a:lnTo>
                      <a:pt x="49" y="188"/>
                    </a:lnTo>
                    <a:lnTo>
                      <a:pt x="49" y="186"/>
                    </a:lnTo>
                    <a:lnTo>
                      <a:pt x="47" y="186"/>
                    </a:lnTo>
                    <a:lnTo>
                      <a:pt x="47" y="183"/>
                    </a:lnTo>
                    <a:lnTo>
                      <a:pt x="47" y="181"/>
                    </a:lnTo>
                    <a:lnTo>
                      <a:pt x="47" y="176"/>
                    </a:lnTo>
                    <a:lnTo>
                      <a:pt x="47" y="173"/>
                    </a:lnTo>
                    <a:lnTo>
                      <a:pt x="45" y="173"/>
                    </a:lnTo>
                    <a:lnTo>
                      <a:pt x="45" y="171"/>
                    </a:lnTo>
                    <a:lnTo>
                      <a:pt x="44" y="169"/>
                    </a:lnTo>
                    <a:lnTo>
                      <a:pt x="42" y="169"/>
                    </a:lnTo>
                    <a:lnTo>
                      <a:pt x="42" y="166"/>
                    </a:lnTo>
                    <a:lnTo>
                      <a:pt x="40" y="164"/>
                    </a:lnTo>
                    <a:lnTo>
                      <a:pt x="38" y="164"/>
                    </a:lnTo>
                    <a:lnTo>
                      <a:pt x="38" y="161"/>
                    </a:lnTo>
                    <a:lnTo>
                      <a:pt x="37" y="161"/>
                    </a:lnTo>
                    <a:lnTo>
                      <a:pt x="35" y="161"/>
                    </a:lnTo>
                    <a:lnTo>
                      <a:pt x="35" y="159"/>
                    </a:lnTo>
                    <a:lnTo>
                      <a:pt x="33" y="159"/>
                    </a:lnTo>
                    <a:lnTo>
                      <a:pt x="33" y="156"/>
                    </a:lnTo>
                    <a:lnTo>
                      <a:pt x="33" y="154"/>
                    </a:lnTo>
                    <a:lnTo>
                      <a:pt x="31" y="154"/>
                    </a:lnTo>
                    <a:lnTo>
                      <a:pt x="30" y="154"/>
                    </a:lnTo>
                    <a:lnTo>
                      <a:pt x="30" y="151"/>
                    </a:lnTo>
                    <a:lnTo>
                      <a:pt x="28" y="151"/>
                    </a:lnTo>
                    <a:lnTo>
                      <a:pt x="28" y="149"/>
                    </a:lnTo>
                    <a:lnTo>
                      <a:pt x="28" y="147"/>
                    </a:lnTo>
                    <a:lnTo>
                      <a:pt x="26" y="147"/>
                    </a:lnTo>
                    <a:lnTo>
                      <a:pt x="26" y="144"/>
                    </a:lnTo>
                    <a:lnTo>
                      <a:pt x="24" y="144"/>
                    </a:lnTo>
                    <a:lnTo>
                      <a:pt x="24" y="142"/>
                    </a:lnTo>
                    <a:lnTo>
                      <a:pt x="23" y="142"/>
                    </a:lnTo>
                    <a:lnTo>
                      <a:pt x="23" y="139"/>
                    </a:lnTo>
                    <a:lnTo>
                      <a:pt x="21" y="139"/>
                    </a:lnTo>
                    <a:lnTo>
                      <a:pt x="19" y="139"/>
                    </a:lnTo>
                    <a:lnTo>
                      <a:pt x="19" y="137"/>
                    </a:lnTo>
                    <a:lnTo>
                      <a:pt x="17" y="137"/>
                    </a:lnTo>
                    <a:lnTo>
                      <a:pt x="15" y="137"/>
                    </a:lnTo>
                    <a:lnTo>
                      <a:pt x="15" y="134"/>
                    </a:lnTo>
                    <a:lnTo>
                      <a:pt x="17" y="134"/>
                    </a:lnTo>
                    <a:lnTo>
                      <a:pt x="17" y="132"/>
                    </a:lnTo>
                    <a:lnTo>
                      <a:pt x="15" y="129"/>
                    </a:lnTo>
                    <a:lnTo>
                      <a:pt x="15" y="127"/>
                    </a:lnTo>
                    <a:lnTo>
                      <a:pt x="14" y="124"/>
                    </a:lnTo>
                    <a:lnTo>
                      <a:pt x="14" y="122"/>
                    </a:lnTo>
                    <a:lnTo>
                      <a:pt x="12" y="122"/>
                    </a:lnTo>
                    <a:lnTo>
                      <a:pt x="12" y="120"/>
                    </a:lnTo>
                    <a:lnTo>
                      <a:pt x="12" y="117"/>
                    </a:lnTo>
                    <a:lnTo>
                      <a:pt x="14" y="115"/>
                    </a:lnTo>
                    <a:lnTo>
                      <a:pt x="15" y="115"/>
                    </a:lnTo>
                    <a:lnTo>
                      <a:pt x="17" y="117"/>
                    </a:lnTo>
                    <a:lnTo>
                      <a:pt x="19" y="117"/>
                    </a:lnTo>
                    <a:lnTo>
                      <a:pt x="19" y="115"/>
                    </a:lnTo>
                    <a:lnTo>
                      <a:pt x="19" y="112"/>
                    </a:lnTo>
                    <a:lnTo>
                      <a:pt x="17" y="112"/>
                    </a:lnTo>
                    <a:lnTo>
                      <a:pt x="17" y="110"/>
                    </a:lnTo>
                    <a:lnTo>
                      <a:pt x="19" y="110"/>
                    </a:lnTo>
                    <a:lnTo>
                      <a:pt x="19" y="107"/>
                    </a:lnTo>
                    <a:lnTo>
                      <a:pt x="19" y="105"/>
                    </a:lnTo>
                    <a:lnTo>
                      <a:pt x="19" y="102"/>
                    </a:lnTo>
                    <a:lnTo>
                      <a:pt x="17" y="102"/>
                    </a:lnTo>
                    <a:lnTo>
                      <a:pt x="17" y="100"/>
                    </a:lnTo>
                    <a:lnTo>
                      <a:pt x="15" y="100"/>
                    </a:lnTo>
                    <a:lnTo>
                      <a:pt x="17" y="98"/>
                    </a:lnTo>
                    <a:lnTo>
                      <a:pt x="17" y="95"/>
                    </a:lnTo>
                    <a:lnTo>
                      <a:pt x="15" y="95"/>
                    </a:lnTo>
                    <a:lnTo>
                      <a:pt x="15" y="93"/>
                    </a:lnTo>
                    <a:lnTo>
                      <a:pt x="15" y="90"/>
                    </a:lnTo>
                    <a:lnTo>
                      <a:pt x="14" y="90"/>
                    </a:lnTo>
                    <a:lnTo>
                      <a:pt x="12" y="90"/>
                    </a:lnTo>
                    <a:lnTo>
                      <a:pt x="12" y="88"/>
                    </a:lnTo>
                    <a:lnTo>
                      <a:pt x="10" y="88"/>
                    </a:lnTo>
                    <a:lnTo>
                      <a:pt x="8" y="88"/>
                    </a:lnTo>
                    <a:lnTo>
                      <a:pt x="7" y="85"/>
                    </a:lnTo>
                    <a:lnTo>
                      <a:pt x="5" y="85"/>
                    </a:lnTo>
                    <a:lnTo>
                      <a:pt x="5" y="83"/>
                    </a:lnTo>
                    <a:lnTo>
                      <a:pt x="7" y="83"/>
                    </a:lnTo>
                    <a:lnTo>
                      <a:pt x="7" y="80"/>
                    </a:lnTo>
                    <a:lnTo>
                      <a:pt x="7" y="78"/>
                    </a:lnTo>
                    <a:lnTo>
                      <a:pt x="7" y="75"/>
                    </a:lnTo>
                    <a:lnTo>
                      <a:pt x="5" y="75"/>
                    </a:lnTo>
                    <a:lnTo>
                      <a:pt x="3" y="75"/>
                    </a:lnTo>
                    <a:lnTo>
                      <a:pt x="3" y="73"/>
                    </a:lnTo>
                    <a:lnTo>
                      <a:pt x="1" y="71"/>
                    </a:lnTo>
                    <a:lnTo>
                      <a:pt x="1" y="68"/>
                    </a:lnTo>
                    <a:lnTo>
                      <a:pt x="1" y="66"/>
                    </a:lnTo>
                    <a:lnTo>
                      <a:pt x="0" y="63"/>
                    </a:lnTo>
                    <a:lnTo>
                      <a:pt x="0" y="61"/>
                    </a:lnTo>
                    <a:lnTo>
                      <a:pt x="0" y="58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1" y="54"/>
                    </a:lnTo>
                    <a:lnTo>
                      <a:pt x="1" y="51"/>
                    </a:lnTo>
                    <a:lnTo>
                      <a:pt x="3" y="51"/>
                    </a:lnTo>
                    <a:lnTo>
                      <a:pt x="3" y="54"/>
                    </a:lnTo>
                    <a:lnTo>
                      <a:pt x="5" y="54"/>
                    </a:lnTo>
                    <a:lnTo>
                      <a:pt x="5" y="51"/>
                    </a:lnTo>
                    <a:lnTo>
                      <a:pt x="5" y="49"/>
                    </a:lnTo>
                    <a:lnTo>
                      <a:pt x="3" y="49"/>
                    </a:lnTo>
                    <a:lnTo>
                      <a:pt x="3" y="46"/>
                    </a:lnTo>
                    <a:lnTo>
                      <a:pt x="5" y="46"/>
                    </a:lnTo>
                    <a:lnTo>
                      <a:pt x="7" y="46"/>
                    </a:lnTo>
                    <a:lnTo>
                      <a:pt x="7" y="44"/>
                    </a:lnTo>
                    <a:lnTo>
                      <a:pt x="8" y="44"/>
                    </a:lnTo>
                    <a:lnTo>
                      <a:pt x="10" y="44"/>
                    </a:lnTo>
                    <a:lnTo>
                      <a:pt x="10" y="46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4" y="44"/>
                    </a:lnTo>
                    <a:lnTo>
                      <a:pt x="12" y="44"/>
                    </a:lnTo>
                    <a:lnTo>
                      <a:pt x="10" y="44"/>
                    </a:lnTo>
                    <a:lnTo>
                      <a:pt x="10" y="41"/>
                    </a:lnTo>
                    <a:lnTo>
                      <a:pt x="12" y="41"/>
                    </a:lnTo>
                    <a:lnTo>
                      <a:pt x="14" y="41"/>
                    </a:lnTo>
                    <a:lnTo>
                      <a:pt x="14" y="39"/>
                    </a:lnTo>
                    <a:lnTo>
                      <a:pt x="14" y="36"/>
                    </a:lnTo>
                    <a:lnTo>
                      <a:pt x="14" y="34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9"/>
                    </a:lnTo>
                    <a:lnTo>
                      <a:pt x="17" y="29"/>
                    </a:lnTo>
                    <a:lnTo>
                      <a:pt x="17" y="31"/>
                    </a:lnTo>
                    <a:lnTo>
                      <a:pt x="19" y="31"/>
                    </a:lnTo>
                    <a:lnTo>
                      <a:pt x="21" y="31"/>
                    </a:lnTo>
                    <a:lnTo>
                      <a:pt x="21" y="29"/>
                    </a:lnTo>
                    <a:lnTo>
                      <a:pt x="21" y="31"/>
                    </a:lnTo>
                    <a:lnTo>
                      <a:pt x="23" y="31"/>
                    </a:lnTo>
                    <a:lnTo>
                      <a:pt x="23" y="34"/>
                    </a:lnTo>
                    <a:lnTo>
                      <a:pt x="24" y="34"/>
                    </a:lnTo>
                    <a:lnTo>
                      <a:pt x="26" y="34"/>
                    </a:lnTo>
                    <a:lnTo>
                      <a:pt x="26" y="31"/>
                    </a:lnTo>
                    <a:lnTo>
                      <a:pt x="26" y="29"/>
                    </a:lnTo>
                    <a:lnTo>
                      <a:pt x="26" y="27"/>
                    </a:lnTo>
                    <a:lnTo>
                      <a:pt x="26" y="24"/>
                    </a:lnTo>
                    <a:lnTo>
                      <a:pt x="28" y="24"/>
                    </a:lnTo>
                    <a:lnTo>
                      <a:pt x="28" y="27"/>
                    </a:lnTo>
                    <a:lnTo>
                      <a:pt x="30" y="27"/>
                    </a:lnTo>
                    <a:lnTo>
                      <a:pt x="31" y="27"/>
                    </a:lnTo>
                    <a:lnTo>
                      <a:pt x="31" y="24"/>
                    </a:lnTo>
                    <a:lnTo>
                      <a:pt x="31" y="22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26" y="22"/>
                    </a:lnTo>
                    <a:lnTo>
                      <a:pt x="26" y="19"/>
                    </a:lnTo>
                    <a:lnTo>
                      <a:pt x="28" y="19"/>
                    </a:lnTo>
                    <a:lnTo>
                      <a:pt x="30" y="19"/>
                    </a:lnTo>
                    <a:lnTo>
                      <a:pt x="31" y="17"/>
                    </a:lnTo>
                    <a:lnTo>
                      <a:pt x="30" y="17"/>
                    </a:lnTo>
                    <a:lnTo>
                      <a:pt x="30" y="14"/>
                    </a:lnTo>
                    <a:lnTo>
                      <a:pt x="28" y="14"/>
                    </a:lnTo>
                    <a:lnTo>
                      <a:pt x="26" y="14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0" y="9"/>
                    </a:lnTo>
                    <a:lnTo>
                      <a:pt x="30" y="7"/>
                    </a:lnTo>
                    <a:lnTo>
                      <a:pt x="31" y="7"/>
                    </a:lnTo>
                    <a:lnTo>
                      <a:pt x="31" y="9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1" y="5"/>
                    </a:lnTo>
                    <a:lnTo>
                      <a:pt x="31" y="2"/>
                    </a:lnTo>
                    <a:lnTo>
                      <a:pt x="31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8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5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2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63" y="0"/>
                    </a:lnTo>
                    <a:lnTo>
                      <a:pt x="67" y="0"/>
                    </a:lnTo>
                    <a:lnTo>
                      <a:pt x="68" y="0"/>
                    </a:lnTo>
                    <a:lnTo>
                      <a:pt x="70" y="2"/>
                    </a:lnTo>
                    <a:lnTo>
                      <a:pt x="72" y="2"/>
                    </a:lnTo>
                    <a:lnTo>
                      <a:pt x="74" y="2"/>
                    </a:lnTo>
                    <a:lnTo>
                      <a:pt x="75" y="2"/>
                    </a:lnTo>
                    <a:lnTo>
                      <a:pt x="77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2" name="Freeform 180"/>
              <p:cNvSpPr>
                <a:spLocks/>
              </p:cNvSpPr>
              <p:nvPr/>
            </p:nvSpPr>
            <p:spPr bwMode="auto">
              <a:xfrm>
                <a:off x="2984" y="3465"/>
                <a:ext cx="180" cy="93"/>
              </a:xfrm>
              <a:custGeom>
                <a:avLst/>
                <a:gdLst>
                  <a:gd name="T0" fmla="*/ 2 w 180"/>
                  <a:gd name="T1" fmla="*/ 0 h 93"/>
                  <a:gd name="T2" fmla="*/ 7 w 180"/>
                  <a:gd name="T3" fmla="*/ 0 h 93"/>
                  <a:gd name="T4" fmla="*/ 17 w 180"/>
                  <a:gd name="T5" fmla="*/ 0 h 93"/>
                  <a:gd name="T6" fmla="*/ 28 w 180"/>
                  <a:gd name="T7" fmla="*/ 0 h 93"/>
                  <a:gd name="T8" fmla="*/ 39 w 180"/>
                  <a:gd name="T9" fmla="*/ 0 h 93"/>
                  <a:gd name="T10" fmla="*/ 56 w 180"/>
                  <a:gd name="T11" fmla="*/ 0 h 93"/>
                  <a:gd name="T12" fmla="*/ 58 w 180"/>
                  <a:gd name="T13" fmla="*/ 0 h 93"/>
                  <a:gd name="T14" fmla="*/ 70 w 180"/>
                  <a:gd name="T15" fmla="*/ 0 h 93"/>
                  <a:gd name="T16" fmla="*/ 81 w 180"/>
                  <a:gd name="T17" fmla="*/ 0 h 93"/>
                  <a:gd name="T18" fmla="*/ 93 w 180"/>
                  <a:gd name="T19" fmla="*/ 0 h 93"/>
                  <a:gd name="T20" fmla="*/ 109 w 180"/>
                  <a:gd name="T21" fmla="*/ 0 h 93"/>
                  <a:gd name="T22" fmla="*/ 120 w 180"/>
                  <a:gd name="T23" fmla="*/ 0 h 93"/>
                  <a:gd name="T24" fmla="*/ 137 w 180"/>
                  <a:gd name="T25" fmla="*/ 0 h 93"/>
                  <a:gd name="T26" fmla="*/ 150 w 180"/>
                  <a:gd name="T27" fmla="*/ 0 h 93"/>
                  <a:gd name="T28" fmla="*/ 155 w 180"/>
                  <a:gd name="T29" fmla="*/ 0 h 93"/>
                  <a:gd name="T30" fmla="*/ 160 w 180"/>
                  <a:gd name="T31" fmla="*/ 0 h 93"/>
                  <a:gd name="T32" fmla="*/ 174 w 180"/>
                  <a:gd name="T33" fmla="*/ 0 h 93"/>
                  <a:gd name="T34" fmla="*/ 180 w 180"/>
                  <a:gd name="T35" fmla="*/ 12 h 93"/>
                  <a:gd name="T36" fmla="*/ 180 w 180"/>
                  <a:gd name="T37" fmla="*/ 29 h 93"/>
                  <a:gd name="T38" fmla="*/ 180 w 180"/>
                  <a:gd name="T39" fmla="*/ 52 h 93"/>
                  <a:gd name="T40" fmla="*/ 180 w 180"/>
                  <a:gd name="T41" fmla="*/ 54 h 93"/>
                  <a:gd name="T42" fmla="*/ 180 w 180"/>
                  <a:gd name="T43" fmla="*/ 61 h 93"/>
                  <a:gd name="T44" fmla="*/ 180 w 180"/>
                  <a:gd name="T45" fmla="*/ 69 h 93"/>
                  <a:gd name="T46" fmla="*/ 180 w 180"/>
                  <a:gd name="T47" fmla="*/ 86 h 93"/>
                  <a:gd name="T48" fmla="*/ 180 w 180"/>
                  <a:gd name="T49" fmla="*/ 88 h 93"/>
                  <a:gd name="T50" fmla="*/ 174 w 180"/>
                  <a:gd name="T51" fmla="*/ 93 h 93"/>
                  <a:gd name="T52" fmla="*/ 169 w 180"/>
                  <a:gd name="T53" fmla="*/ 91 h 93"/>
                  <a:gd name="T54" fmla="*/ 164 w 180"/>
                  <a:gd name="T55" fmla="*/ 91 h 93"/>
                  <a:gd name="T56" fmla="*/ 164 w 180"/>
                  <a:gd name="T57" fmla="*/ 93 h 93"/>
                  <a:gd name="T58" fmla="*/ 153 w 180"/>
                  <a:gd name="T59" fmla="*/ 93 h 93"/>
                  <a:gd name="T60" fmla="*/ 137 w 180"/>
                  <a:gd name="T61" fmla="*/ 93 h 93"/>
                  <a:gd name="T62" fmla="*/ 118 w 180"/>
                  <a:gd name="T63" fmla="*/ 93 h 93"/>
                  <a:gd name="T64" fmla="*/ 106 w 180"/>
                  <a:gd name="T65" fmla="*/ 93 h 93"/>
                  <a:gd name="T66" fmla="*/ 100 w 180"/>
                  <a:gd name="T67" fmla="*/ 93 h 93"/>
                  <a:gd name="T68" fmla="*/ 93 w 180"/>
                  <a:gd name="T69" fmla="*/ 93 h 93"/>
                  <a:gd name="T70" fmla="*/ 88 w 180"/>
                  <a:gd name="T71" fmla="*/ 93 h 93"/>
                  <a:gd name="T72" fmla="*/ 76 w 180"/>
                  <a:gd name="T73" fmla="*/ 93 h 93"/>
                  <a:gd name="T74" fmla="*/ 69 w 180"/>
                  <a:gd name="T75" fmla="*/ 93 h 93"/>
                  <a:gd name="T76" fmla="*/ 62 w 180"/>
                  <a:gd name="T77" fmla="*/ 93 h 93"/>
                  <a:gd name="T78" fmla="*/ 54 w 180"/>
                  <a:gd name="T79" fmla="*/ 93 h 93"/>
                  <a:gd name="T80" fmla="*/ 53 w 180"/>
                  <a:gd name="T81" fmla="*/ 93 h 93"/>
                  <a:gd name="T82" fmla="*/ 47 w 180"/>
                  <a:gd name="T83" fmla="*/ 93 h 93"/>
                  <a:gd name="T84" fmla="*/ 40 w 180"/>
                  <a:gd name="T85" fmla="*/ 93 h 93"/>
                  <a:gd name="T86" fmla="*/ 32 w 180"/>
                  <a:gd name="T87" fmla="*/ 93 h 93"/>
                  <a:gd name="T88" fmla="*/ 23 w 180"/>
                  <a:gd name="T89" fmla="*/ 93 h 93"/>
                  <a:gd name="T90" fmla="*/ 19 w 180"/>
                  <a:gd name="T91" fmla="*/ 93 h 93"/>
                  <a:gd name="T92" fmla="*/ 12 w 180"/>
                  <a:gd name="T93" fmla="*/ 93 h 93"/>
                  <a:gd name="T94" fmla="*/ 10 w 180"/>
                  <a:gd name="T95" fmla="*/ 93 h 93"/>
                  <a:gd name="T96" fmla="*/ 0 w 180"/>
                  <a:gd name="T97" fmla="*/ 93 h 93"/>
                  <a:gd name="T98" fmla="*/ 0 w 180"/>
                  <a:gd name="T99" fmla="*/ 83 h 93"/>
                  <a:gd name="T100" fmla="*/ 0 w 180"/>
                  <a:gd name="T101" fmla="*/ 66 h 93"/>
                  <a:gd name="T102" fmla="*/ 0 w 180"/>
                  <a:gd name="T103" fmla="*/ 49 h 93"/>
                  <a:gd name="T104" fmla="*/ 0 w 180"/>
                  <a:gd name="T105" fmla="*/ 39 h 93"/>
                  <a:gd name="T106" fmla="*/ 0 w 180"/>
                  <a:gd name="T107" fmla="*/ 29 h 93"/>
                  <a:gd name="T108" fmla="*/ 0 w 180"/>
                  <a:gd name="T109" fmla="*/ 20 h 93"/>
                  <a:gd name="T110" fmla="*/ 0 w 180"/>
                  <a:gd name="T111" fmla="*/ 10 h 9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80"/>
                  <a:gd name="T169" fmla="*/ 0 h 93"/>
                  <a:gd name="T170" fmla="*/ 180 w 180"/>
                  <a:gd name="T171" fmla="*/ 93 h 93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80" h="93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2" y="0"/>
                    </a:lnTo>
                    <a:lnTo>
                      <a:pt x="47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3" y="0"/>
                    </a:lnTo>
                    <a:lnTo>
                      <a:pt x="99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7" y="0"/>
                    </a:lnTo>
                    <a:lnTo>
                      <a:pt x="141" y="0"/>
                    </a:lnTo>
                    <a:lnTo>
                      <a:pt x="144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1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9" y="0"/>
                    </a:lnTo>
                    <a:lnTo>
                      <a:pt x="160" y="0"/>
                    </a:lnTo>
                    <a:lnTo>
                      <a:pt x="162" y="0"/>
                    </a:lnTo>
                    <a:lnTo>
                      <a:pt x="166" y="0"/>
                    </a:lnTo>
                    <a:lnTo>
                      <a:pt x="167" y="0"/>
                    </a:lnTo>
                    <a:lnTo>
                      <a:pt x="169" y="0"/>
                    </a:lnTo>
                    <a:lnTo>
                      <a:pt x="174" y="0"/>
                    </a:lnTo>
                    <a:lnTo>
                      <a:pt x="176" y="0"/>
                    </a:lnTo>
                    <a:lnTo>
                      <a:pt x="180" y="0"/>
                    </a:lnTo>
                    <a:lnTo>
                      <a:pt x="180" y="5"/>
                    </a:lnTo>
                    <a:lnTo>
                      <a:pt x="180" y="7"/>
                    </a:lnTo>
                    <a:lnTo>
                      <a:pt x="180" y="10"/>
                    </a:lnTo>
                    <a:lnTo>
                      <a:pt x="180" y="12"/>
                    </a:lnTo>
                    <a:lnTo>
                      <a:pt x="180" y="17"/>
                    </a:lnTo>
                    <a:lnTo>
                      <a:pt x="180" y="20"/>
                    </a:lnTo>
                    <a:lnTo>
                      <a:pt x="180" y="22"/>
                    </a:lnTo>
                    <a:lnTo>
                      <a:pt x="180" y="25"/>
                    </a:lnTo>
                    <a:lnTo>
                      <a:pt x="180" y="27"/>
                    </a:lnTo>
                    <a:lnTo>
                      <a:pt x="180" y="29"/>
                    </a:lnTo>
                    <a:lnTo>
                      <a:pt x="180" y="32"/>
                    </a:lnTo>
                    <a:lnTo>
                      <a:pt x="180" y="42"/>
                    </a:lnTo>
                    <a:lnTo>
                      <a:pt x="180" y="47"/>
                    </a:lnTo>
                    <a:lnTo>
                      <a:pt x="180" y="52"/>
                    </a:lnTo>
                    <a:lnTo>
                      <a:pt x="180" y="54"/>
                    </a:lnTo>
                    <a:lnTo>
                      <a:pt x="180" y="56"/>
                    </a:lnTo>
                    <a:lnTo>
                      <a:pt x="180" y="59"/>
                    </a:lnTo>
                    <a:lnTo>
                      <a:pt x="180" y="61"/>
                    </a:lnTo>
                    <a:lnTo>
                      <a:pt x="180" y="64"/>
                    </a:lnTo>
                    <a:lnTo>
                      <a:pt x="180" y="66"/>
                    </a:lnTo>
                    <a:lnTo>
                      <a:pt x="180" y="69"/>
                    </a:lnTo>
                    <a:lnTo>
                      <a:pt x="180" y="73"/>
                    </a:lnTo>
                    <a:lnTo>
                      <a:pt x="180" y="76"/>
                    </a:lnTo>
                    <a:lnTo>
                      <a:pt x="180" y="81"/>
                    </a:lnTo>
                    <a:lnTo>
                      <a:pt x="180" y="83"/>
                    </a:lnTo>
                    <a:lnTo>
                      <a:pt x="180" y="86"/>
                    </a:lnTo>
                    <a:lnTo>
                      <a:pt x="180" y="88"/>
                    </a:lnTo>
                    <a:lnTo>
                      <a:pt x="180" y="91"/>
                    </a:lnTo>
                    <a:lnTo>
                      <a:pt x="180" y="93"/>
                    </a:lnTo>
                    <a:lnTo>
                      <a:pt x="178" y="93"/>
                    </a:lnTo>
                    <a:lnTo>
                      <a:pt x="174" y="93"/>
                    </a:lnTo>
                    <a:lnTo>
                      <a:pt x="173" y="93"/>
                    </a:lnTo>
                    <a:lnTo>
                      <a:pt x="173" y="91"/>
                    </a:lnTo>
                    <a:lnTo>
                      <a:pt x="171" y="91"/>
                    </a:lnTo>
                    <a:lnTo>
                      <a:pt x="169" y="91"/>
                    </a:lnTo>
                    <a:lnTo>
                      <a:pt x="167" y="91"/>
                    </a:lnTo>
                    <a:lnTo>
                      <a:pt x="166" y="91"/>
                    </a:lnTo>
                    <a:lnTo>
                      <a:pt x="164" y="91"/>
                    </a:lnTo>
                    <a:lnTo>
                      <a:pt x="164" y="93"/>
                    </a:lnTo>
                    <a:lnTo>
                      <a:pt x="162" y="93"/>
                    </a:lnTo>
                    <a:lnTo>
                      <a:pt x="157" y="93"/>
                    </a:lnTo>
                    <a:lnTo>
                      <a:pt x="153" y="93"/>
                    </a:lnTo>
                    <a:lnTo>
                      <a:pt x="151" y="93"/>
                    </a:lnTo>
                    <a:lnTo>
                      <a:pt x="150" y="91"/>
                    </a:lnTo>
                    <a:lnTo>
                      <a:pt x="146" y="93"/>
                    </a:lnTo>
                    <a:lnTo>
                      <a:pt x="146" y="91"/>
                    </a:lnTo>
                    <a:lnTo>
                      <a:pt x="137" y="93"/>
                    </a:lnTo>
                    <a:lnTo>
                      <a:pt x="132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18" y="93"/>
                    </a:lnTo>
                    <a:lnTo>
                      <a:pt x="107" y="93"/>
                    </a:lnTo>
                    <a:lnTo>
                      <a:pt x="106" y="93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97" y="93"/>
                    </a:lnTo>
                    <a:lnTo>
                      <a:pt x="95" y="93"/>
                    </a:lnTo>
                    <a:lnTo>
                      <a:pt x="93" y="93"/>
                    </a:lnTo>
                    <a:lnTo>
                      <a:pt x="90" y="93"/>
                    </a:lnTo>
                    <a:lnTo>
                      <a:pt x="88" y="93"/>
                    </a:lnTo>
                    <a:lnTo>
                      <a:pt x="83" y="93"/>
                    </a:lnTo>
                    <a:lnTo>
                      <a:pt x="77" y="93"/>
                    </a:lnTo>
                    <a:lnTo>
                      <a:pt x="76" y="93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3"/>
                    </a:lnTo>
                    <a:lnTo>
                      <a:pt x="69" y="93"/>
                    </a:lnTo>
                    <a:lnTo>
                      <a:pt x="67" y="93"/>
                    </a:lnTo>
                    <a:lnTo>
                      <a:pt x="63" y="93"/>
                    </a:lnTo>
                    <a:lnTo>
                      <a:pt x="62" y="93"/>
                    </a:lnTo>
                    <a:lnTo>
                      <a:pt x="58" y="93"/>
                    </a:lnTo>
                    <a:lnTo>
                      <a:pt x="56" y="93"/>
                    </a:lnTo>
                    <a:lnTo>
                      <a:pt x="54" y="93"/>
                    </a:lnTo>
                    <a:lnTo>
                      <a:pt x="53" y="93"/>
                    </a:lnTo>
                    <a:lnTo>
                      <a:pt x="51" y="93"/>
                    </a:lnTo>
                    <a:lnTo>
                      <a:pt x="49" y="93"/>
                    </a:lnTo>
                    <a:lnTo>
                      <a:pt x="47" y="93"/>
                    </a:lnTo>
                    <a:lnTo>
                      <a:pt x="46" y="93"/>
                    </a:lnTo>
                    <a:lnTo>
                      <a:pt x="44" y="93"/>
                    </a:lnTo>
                    <a:lnTo>
                      <a:pt x="42" y="93"/>
                    </a:lnTo>
                    <a:lnTo>
                      <a:pt x="40" y="93"/>
                    </a:lnTo>
                    <a:lnTo>
                      <a:pt x="39" y="93"/>
                    </a:lnTo>
                    <a:lnTo>
                      <a:pt x="33" y="93"/>
                    </a:lnTo>
                    <a:lnTo>
                      <a:pt x="32" y="93"/>
                    </a:lnTo>
                    <a:lnTo>
                      <a:pt x="28" y="93"/>
                    </a:lnTo>
                    <a:lnTo>
                      <a:pt x="24" y="93"/>
                    </a:lnTo>
                    <a:lnTo>
                      <a:pt x="23" y="93"/>
                    </a:lnTo>
                    <a:lnTo>
                      <a:pt x="21" y="93"/>
                    </a:lnTo>
                    <a:lnTo>
                      <a:pt x="19" y="93"/>
                    </a:lnTo>
                    <a:lnTo>
                      <a:pt x="17" y="93"/>
                    </a:lnTo>
                    <a:lnTo>
                      <a:pt x="16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0" y="93"/>
                    </a:lnTo>
                    <a:lnTo>
                      <a:pt x="9" y="93"/>
                    </a:lnTo>
                    <a:lnTo>
                      <a:pt x="7" y="93"/>
                    </a:lnTo>
                    <a:lnTo>
                      <a:pt x="3" y="93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3" name="Freeform 181"/>
              <p:cNvSpPr>
                <a:spLocks/>
              </p:cNvSpPr>
              <p:nvPr/>
            </p:nvSpPr>
            <p:spPr bwMode="auto">
              <a:xfrm>
                <a:off x="2984" y="3465"/>
                <a:ext cx="180" cy="93"/>
              </a:xfrm>
              <a:custGeom>
                <a:avLst/>
                <a:gdLst>
                  <a:gd name="T0" fmla="*/ 2 w 180"/>
                  <a:gd name="T1" fmla="*/ 0 h 93"/>
                  <a:gd name="T2" fmla="*/ 7 w 180"/>
                  <a:gd name="T3" fmla="*/ 0 h 93"/>
                  <a:gd name="T4" fmla="*/ 17 w 180"/>
                  <a:gd name="T5" fmla="*/ 0 h 93"/>
                  <a:gd name="T6" fmla="*/ 28 w 180"/>
                  <a:gd name="T7" fmla="*/ 0 h 93"/>
                  <a:gd name="T8" fmla="*/ 39 w 180"/>
                  <a:gd name="T9" fmla="*/ 0 h 93"/>
                  <a:gd name="T10" fmla="*/ 56 w 180"/>
                  <a:gd name="T11" fmla="*/ 0 h 93"/>
                  <a:gd name="T12" fmla="*/ 58 w 180"/>
                  <a:gd name="T13" fmla="*/ 0 h 93"/>
                  <a:gd name="T14" fmla="*/ 70 w 180"/>
                  <a:gd name="T15" fmla="*/ 0 h 93"/>
                  <a:gd name="T16" fmla="*/ 81 w 180"/>
                  <a:gd name="T17" fmla="*/ 0 h 93"/>
                  <a:gd name="T18" fmla="*/ 93 w 180"/>
                  <a:gd name="T19" fmla="*/ 0 h 93"/>
                  <a:gd name="T20" fmla="*/ 109 w 180"/>
                  <a:gd name="T21" fmla="*/ 0 h 93"/>
                  <a:gd name="T22" fmla="*/ 120 w 180"/>
                  <a:gd name="T23" fmla="*/ 0 h 93"/>
                  <a:gd name="T24" fmla="*/ 137 w 180"/>
                  <a:gd name="T25" fmla="*/ 0 h 93"/>
                  <a:gd name="T26" fmla="*/ 150 w 180"/>
                  <a:gd name="T27" fmla="*/ 0 h 93"/>
                  <a:gd name="T28" fmla="*/ 155 w 180"/>
                  <a:gd name="T29" fmla="*/ 0 h 93"/>
                  <a:gd name="T30" fmla="*/ 160 w 180"/>
                  <a:gd name="T31" fmla="*/ 0 h 93"/>
                  <a:gd name="T32" fmla="*/ 174 w 180"/>
                  <a:gd name="T33" fmla="*/ 0 h 93"/>
                  <a:gd name="T34" fmla="*/ 180 w 180"/>
                  <a:gd name="T35" fmla="*/ 12 h 93"/>
                  <a:gd name="T36" fmla="*/ 180 w 180"/>
                  <a:gd name="T37" fmla="*/ 29 h 93"/>
                  <a:gd name="T38" fmla="*/ 180 w 180"/>
                  <a:gd name="T39" fmla="*/ 52 h 93"/>
                  <a:gd name="T40" fmla="*/ 180 w 180"/>
                  <a:gd name="T41" fmla="*/ 54 h 93"/>
                  <a:gd name="T42" fmla="*/ 180 w 180"/>
                  <a:gd name="T43" fmla="*/ 61 h 93"/>
                  <a:gd name="T44" fmla="*/ 180 w 180"/>
                  <a:gd name="T45" fmla="*/ 69 h 93"/>
                  <a:gd name="T46" fmla="*/ 180 w 180"/>
                  <a:gd name="T47" fmla="*/ 86 h 93"/>
                  <a:gd name="T48" fmla="*/ 180 w 180"/>
                  <a:gd name="T49" fmla="*/ 88 h 93"/>
                  <a:gd name="T50" fmla="*/ 174 w 180"/>
                  <a:gd name="T51" fmla="*/ 93 h 93"/>
                  <a:gd name="T52" fmla="*/ 169 w 180"/>
                  <a:gd name="T53" fmla="*/ 91 h 93"/>
                  <a:gd name="T54" fmla="*/ 164 w 180"/>
                  <a:gd name="T55" fmla="*/ 91 h 93"/>
                  <a:gd name="T56" fmla="*/ 164 w 180"/>
                  <a:gd name="T57" fmla="*/ 93 h 93"/>
                  <a:gd name="T58" fmla="*/ 153 w 180"/>
                  <a:gd name="T59" fmla="*/ 93 h 93"/>
                  <a:gd name="T60" fmla="*/ 137 w 180"/>
                  <a:gd name="T61" fmla="*/ 93 h 93"/>
                  <a:gd name="T62" fmla="*/ 118 w 180"/>
                  <a:gd name="T63" fmla="*/ 93 h 93"/>
                  <a:gd name="T64" fmla="*/ 106 w 180"/>
                  <a:gd name="T65" fmla="*/ 93 h 93"/>
                  <a:gd name="T66" fmla="*/ 100 w 180"/>
                  <a:gd name="T67" fmla="*/ 93 h 93"/>
                  <a:gd name="T68" fmla="*/ 93 w 180"/>
                  <a:gd name="T69" fmla="*/ 93 h 93"/>
                  <a:gd name="T70" fmla="*/ 88 w 180"/>
                  <a:gd name="T71" fmla="*/ 93 h 93"/>
                  <a:gd name="T72" fmla="*/ 76 w 180"/>
                  <a:gd name="T73" fmla="*/ 93 h 93"/>
                  <a:gd name="T74" fmla="*/ 69 w 180"/>
                  <a:gd name="T75" fmla="*/ 93 h 93"/>
                  <a:gd name="T76" fmla="*/ 62 w 180"/>
                  <a:gd name="T77" fmla="*/ 93 h 93"/>
                  <a:gd name="T78" fmla="*/ 54 w 180"/>
                  <a:gd name="T79" fmla="*/ 93 h 93"/>
                  <a:gd name="T80" fmla="*/ 53 w 180"/>
                  <a:gd name="T81" fmla="*/ 93 h 93"/>
                  <a:gd name="T82" fmla="*/ 47 w 180"/>
                  <a:gd name="T83" fmla="*/ 93 h 93"/>
                  <a:gd name="T84" fmla="*/ 40 w 180"/>
                  <a:gd name="T85" fmla="*/ 93 h 93"/>
                  <a:gd name="T86" fmla="*/ 32 w 180"/>
                  <a:gd name="T87" fmla="*/ 93 h 93"/>
                  <a:gd name="T88" fmla="*/ 23 w 180"/>
                  <a:gd name="T89" fmla="*/ 93 h 93"/>
                  <a:gd name="T90" fmla="*/ 19 w 180"/>
                  <a:gd name="T91" fmla="*/ 93 h 93"/>
                  <a:gd name="T92" fmla="*/ 12 w 180"/>
                  <a:gd name="T93" fmla="*/ 93 h 93"/>
                  <a:gd name="T94" fmla="*/ 10 w 180"/>
                  <a:gd name="T95" fmla="*/ 93 h 93"/>
                  <a:gd name="T96" fmla="*/ 0 w 180"/>
                  <a:gd name="T97" fmla="*/ 93 h 93"/>
                  <a:gd name="T98" fmla="*/ 0 w 180"/>
                  <a:gd name="T99" fmla="*/ 83 h 93"/>
                  <a:gd name="T100" fmla="*/ 0 w 180"/>
                  <a:gd name="T101" fmla="*/ 66 h 93"/>
                  <a:gd name="T102" fmla="*/ 0 w 180"/>
                  <a:gd name="T103" fmla="*/ 49 h 93"/>
                  <a:gd name="T104" fmla="*/ 0 w 180"/>
                  <a:gd name="T105" fmla="*/ 39 h 93"/>
                  <a:gd name="T106" fmla="*/ 0 w 180"/>
                  <a:gd name="T107" fmla="*/ 29 h 93"/>
                  <a:gd name="T108" fmla="*/ 0 w 180"/>
                  <a:gd name="T109" fmla="*/ 20 h 93"/>
                  <a:gd name="T110" fmla="*/ 0 w 180"/>
                  <a:gd name="T111" fmla="*/ 10 h 9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180"/>
                  <a:gd name="T169" fmla="*/ 0 h 93"/>
                  <a:gd name="T170" fmla="*/ 180 w 180"/>
                  <a:gd name="T171" fmla="*/ 93 h 93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180" h="93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4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2" y="0"/>
                    </a:lnTo>
                    <a:lnTo>
                      <a:pt x="47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3" y="0"/>
                    </a:lnTo>
                    <a:lnTo>
                      <a:pt x="99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7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7" y="0"/>
                    </a:lnTo>
                    <a:lnTo>
                      <a:pt x="141" y="0"/>
                    </a:lnTo>
                    <a:lnTo>
                      <a:pt x="144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1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9" y="0"/>
                    </a:lnTo>
                    <a:lnTo>
                      <a:pt x="160" y="0"/>
                    </a:lnTo>
                    <a:lnTo>
                      <a:pt x="162" y="0"/>
                    </a:lnTo>
                    <a:lnTo>
                      <a:pt x="166" y="0"/>
                    </a:lnTo>
                    <a:lnTo>
                      <a:pt x="167" y="0"/>
                    </a:lnTo>
                    <a:lnTo>
                      <a:pt x="169" y="0"/>
                    </a:lnTo>
                    <a:lnTo>
                      <a:pt x="174" y="0"/>
                    </a:lnTo>
                    <a:lnTo>
                      <a:pt x="176" y="0"/>
                    </a:lnTo>
                    <a:lnTo>
                      <a:pt x="180" y="0"/>
                    </a:lnTo>
                    <a:lnTo>
                      <a:pt x="180" y="5"/>
                    </a:lnTo>
                    <a:lnTo>
                      <a:pt x="180" y="7"/>
                    </a:lnTo>
                    <a:lnTo>
                      <a:pt x="180" y="10"/>
                    </a:lnTo>
                    <a:lnTo>
                      <a:pt x="180" y="12"/>
                    </a:lnTo>
                    <a:lnTo>
                      <a:pt x="180" y="17"/>
                    </a:lnTo>
                    <a:lnTo>
                      <a:pt x="180" y="20"/>
                    </a:lnTo>
                    <a:lnTo>
                      <a:pt x="180" y="22"/>
                    </a:lnTo>
                    <a:lnTo>
                      <a:pt x="180" y="25"/>
                    </a:lnTo>
                    <a:lnTo>
                      <a:pt x="180" y="27"/>
                    </a:lnTo>
                    <a:lnTo>
                      <a:pt x="180" y="29"/>
                    </a:lnTo>
                    <a:lnTo>
                      <a:pt x="180" y="32"/>
                    </a:lnTo>
                    <a:lnTo>
                      <a:pt x="180" y="42"/>
                    </a:lnTo>
                    <a:lnTo>
                      <a:pt x="180" y="47"/>
                    </a:lnTo>
                    <a:lnTo>
                      <a:pt x="180" y="52"/>
                    </a:lnTo>
                    <a:lnTo>
                      <a:pt x="180" y="54"/>
                    </a:lnTo>
                    <a:lnTo>
                      <a:pt x="180" y="56"/>
                    </a:lnTo>
                    <a:lnTo>
                      <a:pt x="180" y="59"/>
                    </a:lnTo>
                    <a:lnTo>
                      <a:pt x="180" y="61"/>
                    </a:lnTo>
                    <a:lnTo>
                      <a:pt x="180" y="64"/>
                    </a:lnTo>
                    <a:lnTo>
                      <a:pt x="180" y="66"/>
                    </a:lnTo>
                    <a:lnTo>
                      <a:pt x="180" y="69"/>
                    </a:lnTo>
                    <a:lnTo>
                      <a:pt x="180" y="73"/>
                    </a:lnTo>
                    <a:lnTo>
                      <a:pt x="180" y="76"/>
                    </a:lnTo>
                    <a:lnTo>
                      <a:pt x="180" y="81"/>
                    </a:lnTo>
                    <a:lnTo>
                      <a:pt x="180" y="83"/>
                    </a:lnTo>
                    <a:lnTo>
                      <a:pt x="180" y="86"/>
                    </a:lnTo>
                    <a:lnTo>
                      <a:pt x="180" y="88"/>
                    </a:lnTo>
                    <a:lnTo>
                      <a:pt x="180" y="91"/>
                    </a:lnTo>
                    <a:lnTo>
                      <a:pt x="180" y="93"/>
                    </a:lnTo>
                    <a:lnTo>
                      <a:pt x="178" y="93"/>
                    </a:lnTo>
                    <a:lnTo>
                      <a:pt x="174" y="93"/>
                    </a:lnTo>
                    <a:lnTo>
                      <a:pt x="173" y="93"/>
                    </a:lnTo>
                    <a:lnTo>
                      <a:pt x="173" y="91"/>
                    </a:lnTo>
                    <a:lnTo>
                      <a:pt x="171" y="91"/>
                    </a:lnTo>
                    <a:lnTo>
                      <a:pt x="169" y="91"/>
                    </a:lnTo>
                    <a:lnTo>
                      <a:pt x="167" y="91"/>
                    </a:lnTo>
                    <a:lnTo>
                      <a:pt x="166" y="91"/>
                    </a:lnTo>
                    <a:lnTo>
                      <a:pt x="164" y="91"/>
                    </a:lnTo>
                    <a:lnTo>
                      <a:pt x="164" y="93"/>
                    </a:lnTo>
                    <a:lnTo>
                      <a:pt x="162" y="93"/>
                    </a:lnTo>
                    <a:lnTo>
                      <a:pt x="157" y="93"/>
                    </a:lnTo>
                    <a:lnTo>
                      <a:pt x="153" y="93"/>
                    </a:lnTo>
                    <a:lnTo>
                      <a:pt x="151" y="93"/>
                    </a:lnTo>
                    <a:lnTo>
                      <a:pt x="150" y="91"/>
                    </a:lnTo>
                    <a:lnTo>
                      <a:pt x="146" y="93"/>
                    </a:lnTo>
                    <a:lnTo>
                      <a:pt x="146" y="91"/>
                    </a:lnTo>
                    <a:lnTo>
                      <a:pt x="137" y="93"/>
                    </a:lnTo>
                    <a:lnTo>
                      <a:pt x="132" y="93"/>
                    </a:lnTo>
                    <a:lnTo>
                      <a:pt x="121" y="93"/>
                    </a:lnTo>
                    <a:lnTo>
                      <a:pt x="120" y="93"/>
                    </a:lnTo>
                    <a:lnTo>
                      <a:pt x="118" y="93"/>
                    </a:lnTo>
                    <a:lnTo>
                      <a:pt x="107" y="93"/>
                    </a:lnTo>
                    <a:lnTo>
                      <a:pt x="106" y="93"/>
                    </a:lnTo>
                    <a:lnTo>
                      <a:pt x="102" y="93"/>
                    </a:lnTo>
                    <a:lnTo>
                      <a:pt x="100" y="93"/>
                    </a:lnTo>
                    <a:lnTo>
                      <a:pt x="97" y="93"/>
                    </a:lnTo>
                    <a:lnTo>
                      <a:pt x="95" y="93"/>
                    </a:lnTo>
                    <a:lnTo>
                      <a:pt x="93" y="93"/>
                    </a:lnTo>
                    <a:lnTo>
                      <a:pt x="90" y="93"/>
                    </a:lnTo>
                    <a:lnTo>
                      <a:pt x="88" y="93"/>
                    </a:lnTo>
                    <a:lnTo>
                      <a:pt x="83" y="93"/>
                    </a:lnTo>
                    <a:lnTo>
                      <a:pt x="77" y="93"/>
                    </a:lnTo>
                    <a:lnTo>
                      <a:pt x="76" y="93"/>
                    </a:lnTo>
                    <a:lnTo>
                      <a:pt x="74" y="93"/>
                    </a:lnTo>
                    <a:lnTo>
                      <a:pt x="72" y="93"/>
                    </a:lnTo>
                    <a:lnTo>
                      <a:pt x="70" y="93"/>
                    </a:lnTo>
                    <a:lnTo>
                      <a:pt x="69" y="93"/>
                    </a:lnTo>
                    <a:lnTo>
                      <a:pt x="67" y="93"/>
                    </a:lnTo>
                    <a:lnTo>
                      <a:pt x="63" y="93"/>
                    </a:lnTo>
                    <a:lnTo>
                      <a:pt x="62" y="93"/>
                    </a:lnTo>
                    <a:lnTo>
                      <a:pt x="58" y="93"/>
                    </a:lnTo>
                    <a:lnTo>
                      <a:pt x="56" y="93"/>
                    </a:lnTo>
                    <a:lnTo>
                      <a:pt x="54" y="93"/>
                    </a:lnTo>
                    <a:lnTo>
                      <a:pt x="53" y="93"/>
                    </a:lnTo>
                    <a:lnTo>
                      <a:pt x="51" y="93"/>
                    </a:lnTo>
                    <a:lnTo>
                      <a:pt x="49" y="93"/>
                    </a:lnTo>
                    <a:lnTo>
                      <a:pt x="47" y="93"/>
                    </a:lnTo>
                    <a:lnTo>
                      <a:pt x="46" y="93"/>
                    </a:lnTo>
                    <a:lnTo>
                      <a:pt x="44" y="93"/>
                    </a:lnTo>
                    <a:lnTo>
                      <a:pt x="42" y="93"/>
                    </a:lnTo>
                    <a:lnTo>
                      <a:pt x="40" y="93"/>
                    </a:lnTo>
                    <a:lnTo>
                      <a:pt x="39" y="93"/>
                    </a:lnTo>
                    <a:lnTo>
                      <a:pt x="33" y="93"/>
                    </a:lnTo>
                    <a:lnTo>
                      <a:pt x="32" y="93"/>
                    </a:lnTo>
                    <a:lnTo>
                      <a:pt x="28" y="93"/>
                    </a:lnTo>
                    <a:lnTo>
                      <a:pt x="24" y="93"/>
                    </a:lnTo>
                    <a:lnTo>
                      <a:pt x="23" y="93"/>
                    </a:lnTo>
                    <a:lnTo>
                      <a:pt x="21" y="93"/>
                    </a:lnTo>
                    <a:lnTo>
                      <a:pt x="19" y="93"/>
                    </a:lnTo>
                    <a:lnTo>
                      <a:pt x="17" y="93"/>
                    </a:lnTo>
                    <a:lnTo>
                      <a:pt x="16" y="93"/>
                    </a:lnTo>
                    <a:lnTo>
                      <a:pt x="14" y="93"/>
                    </a:lnTo>
                    <a:lnTo>
                      <a:pt x="12" y="93"/>
                    </a:lnTo>
                    <a:lnTo>
                      <a:pt x="10" y="93"/>
                    </a:lnTo>
                    <a:lnTo>
                      <a:pt x="9" y="93"/>
                    </a:lnTo>
                    <a:lnTo>
                      <a:pt x="7" y="93"/>
                    </a:lnTo>
                    <a:lnTo>
                      <a:pt x="3" y="93"/>
                    </a:lnTo>
                    <a:lnTo>
                      <a:pt x="0" y="93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6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4" name="Freeform 182"/>
              <p:cNvSpPr>
                <a:spLocks/>
              </p:cNvSpPr>
              <p:nvPr/>
            </p:nvSpPr>
            <p:spPr bwMode="auto">
              <a:xfrm>
                <a:off x="3164" y="3465"/>
                <a:ext cx="121" cy="122"/>
              </a:xfrm>
              <a:custGeom>
                <a:avLst/>
                <a:gdLst>
                  <a:gd name="T0" fmla="*/ 121 w 121"/>
                  <a:gd name="T1" fmla="*/ 3 h 122"/>
                  <a:gd name="T2" fmla="*/ 121 w 121"/>
                  <a:gd name="T3" fmla="*/ 5 h 122"/>
                  <a:gd name="T4" fmla="*/ 121 w 121"/>
                  <a:gd name="T5" fmla="*/ 5 h 122"/>
                  <a:gd name="T6" fmla="*/ 121 w 121"/>
                  <a:gd name="T7" fmla="*/ 7 h 122"/>
                  <a:gd name="T8" fmla="*/ 121 w 121"/>
                  <a:gd name="T9" fmla="*/ 10 h 122"/>
                  <a:gd name="T10" fmla="*/ 121 w 121"/>
                  <a:gd name="T11" fmla="*/ 12 h 122"/>
                  <a:gd name="T12" fmla="*/ 121 w 121"/>
                  <a:gd name="T13" fmla="*/ 12 h 122"/>
                  <a:gd name="T14" fmla="*/ 121 w 121"/>
                  <a:gd name="T15" fmla="*/ 25 h 122"/>
                  <a:gd name="T16" fmla="*/ 121 w 121"/>
                  <a:gd name="T17" fmla="*/ 42 h 122"/>
                  <a:gd name="T18" fmla="*/ 121 w 121"/>
                  <a:gd name="T19" fmla="*/ 52 h 122"/>
                  <a:gd name="T20" fmla="*/ 121 w 121"/>
                  <a:gd name="T21" fmla="*/ 93 h 122"/>
                  <a:gd name="T22" fmla="*/ 121 w 121"/>
                  <a:gd name="T23" fmla="*/ 122 h 122"/>
                  <a:gd name="T24" fmla="*/ 102 w 121"/>
                  <a:gd name="T25" fmla="*/ 122 h 122"/>
                  <a:gd name="T26" fmla="*/ 97 w 121"/>
                  <a:gd name="T27" fmla="*/ 122 h 122"/>
                  <a:gd name="T28" fmla="*/ 93 w 121"/>
                  <a:gd name="T29" fmla="*/ 122 h 122"/>
                  <a:gd name="T30" fmla="*/ 86 w 121"/>
                  <a:gd name="T31" fmla="*/ 122 h 122"/>
                  <a:gd name="T32" fmla="*/ 77 w 121"/>
                  <a:gd name="T33" fmla="*/ 122 h 122"/>
                  <a:gd name="T34" fmla="*/ 72 w 121"/>
                  <a:gd name="T35" fmla="*/ 122 h 122"/>
                  <a:gd name="T36" fmla="*/ 65 w 121"/>
                  <a:gd name="T37" fmla="*/ 122 h 122"/>
                  <a:gd name="T38" fmla="*/ 61 w 121"/>
                  <a:gd name="T39" fmla="*/ 122 h 122"/>
                  <a:gd name="T40" fmla="*/ 60 w 121"/>
                  <a:gd name="T41" fmla="*/ 122 h 122"/>
                  <a:gd name="T42" fmla="*/ 47 w 121"/>
                  <a:gd name="T43" fmla="*/ 122 h 122"/>
                  <a:gd name="T44" fmla="*/ 40 w 121"/>
                  <a:gd name="T45" fmla="*/ 122 h 122"/>
                  <a:gd name="T46" fmla="*/ 30 w 121"/>
                  <a:gd name="T47" fmla="*/ 122 h 122"/>
                  <a:gd name="T48" fmla="*/ 16 w 121"/>
                  <a:gd name="T49" fmla="*/ 122 h 122"/>
                  <a:gd name="T50" fmla="*/ 8 w 121"/>
                  <a:gd name="T51" fmla="*/ 122 h 122"/>
                  <a:gd name="T52" fmla="*/ 0 w 121"/>
                  <a:gd name="T53" fmla="*/ 122 h 122"/>
                  <a:gd name="T54" fmla="*/ 0 w 121"/>
                  <a:gd name="T55" fmla="*/ 113 h 122"/>
                  <a:gd name="T56" fmla="*/ 0 w 121"/>
                  <a:gd name="T57" fmla="*/ 105 h 122"/>
                  <a:gd name="T58" fmla="*/ 0 w 121"/>
                  <a:gd name="T59" fmla="*/ 91 h 122"/>
                  <a:gd name="T60" fmla="*/ 0 w 121"/>
                  <a:gd name="T61" fmla="*/ 86 h 122"/>
                  <a:gd name="T62" fmla="*/ 0 w 121"/>
                  <a:gd name="T63" fmla="*/ 76 h 122"/>
                  <a:gd name="T64" fmla="*/ 0 w 121"/>
                  <a:gd name="T65" fmla="*/ 61 h 122"/>
                  <a:gd name="T66" fmla="*/ 0 w 121"/>
                  <a:gd name="T67" fmla="*/ 56 h 122"/>
                  <a:gd name="T68" fmla="*/ 0 w 121"/>
                  <a:gd name="T69" fmla="*/ 54 h 122"/>
                  <a:gd name="T70" fmla="*/ 0 w 121"/>
                  <a:gd name="T71" fmla="*/ 32 h 122"/>
                  <a:gd name="T72" fmla="*/ 0 w 121"/>
                  <a:gd name="T73" fmla="*/ 20 h 122"/>
                  <a:gd name="T74" fmla="*/ 0 w 121"/>
                  <a:gd name="T75" fmla="*/ 0 h 122"/>
                  <a:gd name="T76" fmla="*/ 7 w 121"/>
                  <a:gd name="T77" fmla="*/ 0 h 122"/>
                  <a:gd name="T78" fmla="*/ 8 w 121"/>
                  <a:gd name="T79" fmla="*/ 0 h 122"/>
                  <a:gd name="T80" fmla="*/ 10 w 121"/>
                  <a:gd name="T81" fmla="*/ 0 h 122"/>
                  <a:gd name="T82" fmla="*/ 16 w 121"/>
                  <a:gd name="T83" fmla="*/ 0 h 122"/>
                  <a:gd name="T84" fmla="*/ 17 w 121"/>
                  <a:gd name="T85" fmla="*/ 0 h 122"/>
                  <a:gd name="T86" fmla="*/ 28 w 121"/>
                  <a:gd name="T87" fmla="*/ 0 h 122"/>
                  <a:gd name="T88" fmla="*/ 35 w 121"/>
                  <a:gd name="T89" fmla="*/ 0 h 122"/>
                  <a:gd name="T90" fmla="*/ 53 w 121"/>
                  <a:gd name="T91" fmla="*/ 0 h 122"/>
                  <a:gd name="T92" fmla="*/ 63 w 121"/>
                  <a:gd name="T93" fmla="*/ 0 h 122"/>
                  <a:gd name="T94" fmla="*/ 70 w 121"/>
                  <a:gd name="T95" fmla="*/ 0 h 122"/>
                  <a:gd name="T96" fmla="*/ 79 w 121"/>
                  <a:gd name="T97" fmla="*/ 0 h 122"/>
                  <a:gd name="T98" fmla="*/ 88 w 121"/>
                  <a:gd name="T99" fmla="*/ 0 h 122"/>
                  <a:gd name="T100" fmla="*/ 95 w 121"/>
                  <a:gd name="T101" fmla="*/ 0 h 122"/>
                  <a:gd name="T102" fmla="*/ 100 w 121"/>
                  <a:gd name="T103" fmla="*/ 0 h 122"/>
                  <a:gd name="T104" fmla="*/ 105 w 121"/>
                  <a:gd name="T105" fmla="*/ 0 h 122"/>
                  <a:gd name="T106" fmla="*/ 107 w 121"/>
                  <a:gd name="T107" fmla="*/ 0 h 122"/>
                  <a:gd name="T108" fmla="*/ 109 w 121"/>
                  <a:gd name="T109" fmla="*/ 0 h 122"/>
                  <a:gd name="T110" fmla="*/ 114 w 121"/>
                  <a:gd name="T111" fmla="*/ 0 h 122"/>
                  <a:gd name="T112" fmla="*/ 116 w 121"/>
                  <a:gd name="T113" fmla="*/ 0 h 122"/>
                  <a:gd name="T114" fmla="*/ 118 w 121"/>
                  <a:gd name="T115" fmla="*/ 0 h 122"/>
                  <a:gd name="T116" fmla="*/ 119 w 121"/>
                  <a:gd name="T117" fmla="*/ 0 h 1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21"/>
                  <a:gd name="T178" fmla="*/ 0 h 122"/>
                  <a:gd name="T179" fmla="*/ 121 w 121"/>
                  <a:gd name="T180" fmla="*/ 122 h 1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21" h="122">
                    <a:moveTo>
                      <a:pt x="121" y="0"/>
                    </a:moveTo>
                    <a:lnTo>
                      <a:pt x="121" y="0"/>
                    </a:lnTo>
                    <a:lnTo>
                      <a:pt x="121" y="3"/>
                    </a:lnTo>
                    <a:lnTo>
                      <a:pt x="121" y="5"/>
                    </a:lnTo>
                    <a:lnTo>
                      <a:pt x="121" y="7"/>
                    </a:lnTo>
                    <a:lnTo>
                      <a:pt x="121" y="10"/>
                    </a:lnTo>
                    <a:lnTo>
                      <a:pt x="121" y="12"/>
                    </a:lnTo>
                    <a:lnTo>
                      <a:pt x="121" y="15"/>
                    </a:lnTo>
                    <a:lnTo>
                      <a:pt x="121" y="17"/>
                    </a:lnTo>
                    <a:lnTo>
                      <a:pt x="121" y="20"/>
                    </a:lnTo>
                    <a:lnTo>
                      <a:pt x="121" y="25"/>
                    </a:lnTo>
                    <a:lnTo>
                      <a:pt x="121" y="27"/>
                    </a:lnTo>
                    <a:lnTo>
                      <a:pt x="121" y="29"/>
                    </a:lnTo>
                    <a:lnTo>
                      <a:pt x="121" y="32"/>
                    </a:lnTo>
                    <a:lnTo>
                      <a:pt x="121" y="34"/>
                    </a:lnTo>
                    <a:lnTo>
                      <a:pt x="121" y="42"/>
                    </a:lnTo>
                    <a:lnTo>
                      <a:pt x="121" y="44"/>
                    </a:lnTo>
                    <a:lnTo>
                      <a:pt x="121" y="47"/>
                    </a:lnTo>
                    <a:lnTo>
                      <a:pt x="121" y="49"/>
                    </a:lnTo>
                    <a:lnTo>
                      <a:pt x="121" y="52"/>
                    </a:lnTo>
                    <a:lnTo>
                      <a:pt x="121" y="56"/>
                    </a:lnTo>
                    <a:lnTo>
                      <a:pt x="121" y="61"/>
                    </a:lnTo>
                    <a:lnTo>
                      <a:pt x="121" y="69"/>
                    </a:lnTo>
                    <a:lnTo>
                      <a:pt x="121" y="73"/>
                    </a:lnTo>
                    <a:lnTo>
                      <a:pt x="121" y="86"/>
                    </a:lnTo>
                    <a:lnTo>
                      <a:pt x="121" y="93"/>
                    </a:lnTo>
                    <a:lnTo>
                      <a:pt x="121" y="100"/>
                    </a:lnTo>
                    <a:lnTo>
                      <a:pt x="121" y="108"/>
                    </a:lnTo>
                    <a:lnTo>
                      <a:pt x="121" y="113"/>
                    </a:lnTo>
                    <a:lnTo>
                      <a:pt x="121" y="115"/>
                    </a:lnTo>
                    <a:lnTo>
                      <a:pt x="121" y="122"/>
                    </a:lnTo>
                    <a:lnTo>
                      <a:pt x="105" y="122"/>
                    </a:lnTo>
                    <a:lnTo>
                      <a:pt x="104" y="122"/>
                    </a:lnTo>
                    <a:lnTo>
                      <a:pt x="102" y="122"/>
                    </a:lnTo>
                    <a:lnTo>
                      <a:pt x="100" y="122"/>
                    </a:lnTo>
                    <a:lnTo>
                      <a:pt x="98" y="122"/>
                    </a:lnTo>
                    <a:lnTo>
                      <a:pt x="97" y="122"/>
                    </a:lnTo>
                    <a:lnTo>
                      <a:pt x="95" y="122"/>
                    </a:lnTo>
                    <a:lnTo>
                      <a:pt x="93" y="122"/>
                    </a:lnTo>
                    <a:lnTo>
                      <a:pt x="91" y="122"/>
                    </a:lnTo>
                    <a:lnTo>
                      <a:pt x="90" y="122"/>
                    </a:lnTo>
                    <a:lnTo>
                      <a:pt x="86" y="122"/>
                    </a:lnTo>
                    <a:lnTo>
                      <a:pt x="84" y="122"/>
                    </a:lnTo>
                    <a:lnTo>
                      <a:pt x="82" y="122"/>
                    </a:lnTo>
                    <a:lnTo>
                      <a:pt x="81" y="122"/>
                    </a:lnTo>
                    <a:lnTo>
                      <a:pt x="77" y="122"/>
                    </a:lnTo>
                    <a:lnTo>
                      <a:pt x="75" y="122"/>
                    </a:lnTo>
                    <a:lnTo>
                      <a:pt x="74" y="122"/>
                    </a:lnTo>
                    <a:lnTo>
                      <a:pt x="72" y="122"/>
                    </a:lnTo>
                    <a:lnTo>
                      <a:pt x="70" y="122"/>
                    </a:lnTo>
                    <a:lnTo>
                      <a:pt x="68" y="122"/>
                    </a:lnTo>
                    <a:lnTo>
                      <a:pt x="67" y="122"/>
                    </a:lnTo>
                    <a:lnTo>
                      <a:pt x="65" y="122"/>
                    </a:lnTo>
                    <a:lnTo>
                      <a:pt x="63" y="122"/>
                    </a:lnTo>
                    <a:lnTo>
                      <a:pt x="61" y="122"/>
                    </a:lnTo>
                    <a:lnTo>
                      <a:pt x="60" y="122"/>
                    </a:lnTo>
                    <a:lnTo>
                      <a:pt x="58" y="122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1" y="122"/>
                    </a:lnTo>
                    <a:lnTo>
                      <a:pt x="47" y="122"/>
                    </a:lnTo>
                    <a:lnTo>
                      <a:pt x="42" y="122"/>
                    </a:lnTo>
                    <a:lnTo>
                      <a:pt x="40" y="122"/>
                    </a:lnTo>
                    <a:lnTo>
                      <a:pt x="35" y="122"/>
                    </a:lnTo>
                    <a:lnTo>
                      <a:pt x="33" y="122"/>
                    </a:lnTo>
                    <a:lnTo>
                      <a:pt x="30" y="122"/>
                    </a:lnTo>
                    <a:lnTo>
                      <a:pt x="28" y="122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19" y="122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8" y="122"/>
                    </a:lnTo>
                    <a:lnTo>
                      <a:pt x="5" y="122"/>
                    </a:lnTo>
                    <a:lnTo>
                      <a:pt x="3" y="122"/>
                    </a:lnTo>
                    <a:lnTo>
                      <a:pt x="0" y="122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2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8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5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2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1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8" y="0"/>
                    </a:lnTo>
                    <a:lnTo>
                      <a:pt x="100" y="0"/>
                    </a:lnTo>
                    <a:lnTo>
                      <a:pt x="104" y="0"/>
                    </a:lnTo>
                    <a:lnTo>
                      <a:pt x="105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1" y="0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19" y="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5" name="Freeform 183"/>
              <p:cNvSpPr>
                <a:spLocks/>
              </p:cNvSpPr>
              <p:nvPr/>
            </p:nvSpPr>
            <p:spPr bwMode="auto">
              <a:xfrm>
                <a:off x="3164" y="3465"/>
                <a:ext cx="121" cy="122"/>
              </a:xfrm>
              <a:custGeom>
                <a:avLst/>
                <a:gdLst>
                  <a:gd name="T0" fmla="*/ 121 w 121"/>
                  <a:gd name="T1" fmla="*/ 3 h 122"/>
                  <a:gd name="T2" fmla="*/ 121 w 121"/>
                  <a:gd name="T3" fmla="*/ 5 h 122"/>
                  <a:gd name="T4" fmla="*/ 121 w 121"/>
                  <a:gd name="T5" fmla="*/ 5 h 122"/>
                  <a:gd name="T6" fmla="*/ 121 w 121"/>
                  <a:gd name="T7" fmla="*/ 7 h 122"/>
                  <a:gd name="T8" fmla="*/ 121 w 121"/>
                  <a:gd name="T9" fmla="*/ 10 h 122"/>
                  <a:gd name="T10" fmla="*/ 121 w 121"/>
                  <a:gd name="T11" fmla="*/ 12 h 122"/>
                  <a:gd name="T12" fmla="*/ 121 w 121"/>
                  <a:gd name="T13" fmla="*/ 12 h 122"/>
                  <a:gd name="T14" fmla="*/ 121 w 121"/>
                  <a:gd name="T15" fmla="*/ 25 h 122"/>
                  <a:gd name="T16" fmla="*/ 121 w 121"/>
                  <a:gd name="T17" fmla="*/ 42 h 122"/>
                  <a:gd name="T18" fmla="*/ 121 w 121"/>
                  <a:gd name="T19" fmla="*/ 52 h 122"/>
                  <a:gd name="T20" fmla="*/ 121 w 121"/>
                  <a:gd name="T21" fmla="*/ 93 h 122"/>
                  <a:gd name="T22" fmla="*/ 121 w 121"/>
                  <a:gd name="T23" fmla="*/ 122 h 122"/>
                  <a:gd name="T24" fmla="*/ 102 w 121"/>
                  <a:gd name="T25" fmla="*/ 122 h 122"/>
                  <a:gd name="T26" fmla="*/ 97 w 121"/>
                  <a:gd name="T27" fmla="*/ 122 h 122"/>
                  <a:gd name="T28" fmla="*/ 93 w 121"/>
                  <a:gd name="T29" fmla="*/ 122 h 122"/>
                  <a:gd name="T30" fmla="*/ 86 w 121"/>
                  <a:gd name="T31" fmla="*/ 122 h 122"/>
                  <a:gd name="T32" fmla="*/ 77 w 121"/>
                  <a:gd name="T33" fmla="*/ 122 h 122"/>
                  <a:gd name="T34" fmla="*/ 72 w 121"/>
                  <a:gd name="T35" fmla="*/ 122 h 122"/>
                  <a:gd name="T36" fmla="*/ 65 w 121"/>
                  <a:gd name="T37" fmla="*/ 122 h 122"/>
                  <a:gd name="T38" fmla="*/ 61 w 121"/>
                  <a:gd name="T39" fmla="*/ 122 h 122"/>
                  <a:gd name="T40" fmla="*/ 60 w 121"/>
                  <a:gd name="T41" fmla="*/ 122 h 122"/>
                  <a:gd name="T42" fmla="*/ 47 w 121"/>
                  <a:gd name="T43" fmla="*/ 122 h 122"/>
                  <a:gd name="T44" fmla="*/ 40 w 121"/>
                  <a:gd name="T45" fmla="*/ 122 h 122"/>
                  <a:gd name="T46" fmla="*/ 30 w 121"/>
                  <a:gd name="T47" fmla="*/ 122 h 122"/>
                  <a:gd name="T48" fmla="*/ 16 w 121"/>
                  <a:gd name="T49" fmla="*/ 122 h 122"/>
                  <a:gd name="T50" fmla="*/ 8 w 121"/>
                  <a:gd name="T51" fmla="*/ 122 h 122"/>
                  <a:gd name="T52" fmla="*/ 0 w 121"/>
                  <a:gd name="T53" fmla="*/ 122 h 122"/>
                  <a:gd name="T54" fmla="*/ 0 w 121"/>
                  <a:gd name="T55" fmla="*/ 113 h 122"/>
                  <a:gd name="T56" fmla="*/ 0 w 121"/>
                  <a:gd name="T57" fmla="*/ 105 h 122"/>
                  <a:gd name="T58" fmla="*/ 0 w 121"/>
                  <a:gd name="T59" fmla="*/ 91 h 122"/>
                  <a:gd name="T60" fmla="*/ 0 w 121"/>
                  <a:gd name="T61" fmla="*/ 86 h 122"/>
                  <a:gd name="T62" fmla="*/ 0 w 121"/>
                  <a:gd name="T63" fmla="*/ 76 h 122"/>
                  <a:gd name="T64" fmla="*/ 0 w 121"/>
                  <a:gd name="T65" fmla="*/ 61 h 122"/>
                  <a:gd name="T66" fmla="*/ 0 w 121"/>
                  <a:gd name="T67" fmla="*/ 56 h 122"/>
                  <a:gd name="T68" fmla="*/ 0 w 121"/>
                  <a:gd name="T69" fmla="*/ 54 h 122"/>
                  <a:gd name="T70" fmla="*/ 0 w 121"/>
                  <a:gd name="T71" fmla="*/ 32 h 122"/>
                  <a:gd name="T72" fmla="*/ 0 w 121"/>
                  <a:gd name="T73" fmla="*/ 20 h 122"/>
                  <a:gd name="T74" fmla="*/ 0 w 121"/>
                  <a:gd name="T75" fmla="*/ 0 h 122"/>
                  <a:gd name="T76" fmla="*/ 7 w 121"/>
                  <a:gd name="T77" fmla="*/ 0 h 122"/>
                  <a:gd name="T78" fmla="*/ 8 w 121"/>
                  <a:gd name="T79" fmla="*/ 0 h 122"/>
                  <a:gd name="T80" fmla="*/ 10 w 121"/>
                  <a:gd name="T81" fmla="*/ 0 h 122"/>
                  <a:gd name="T82" fmla="*/ 16 w 121"/>
                  <a:gd name="T83" fmla="*/ 0 h 122"/>
                  <a:gd name="T84" fmla="*/ 17 w 121"/>
                  <a:gd name="T85" fmla="*/ 0 h 122"/>
                  <a:gd name="T86" fmla="*/ 28 w 121"/>
                  <a:gd name="T87" fmla="*/ 0 h 122"/>
                  <a:gd name="T88" fmla="*/ 35 w 121"/>
                  <a:gd name="T89" fmla="*/ 0 h 122"/>
                  <a:gd name="T90" fmla="*/ 53 w 121"/>
                  <a:gd name="T91" fmla="*/ 0 h 122"/>
                  <a:gd name="T92" fmla="*/ 63 w 121"/>
                  <a:gd name="T93" fmla="*/ 0 h 122"/>
                  <a:gd name="T94" fmla="*/ 70 w 121"/>
                  <a:gd name="T95" fmla="*/ 0 h 122"/>
                  <a:gd name="T96" fmla="*/ 79 w 121"/>
                  <a:gd name="T97" fmla="*/ 0 h 122"/>
                  <a:gd name="T98" fmla="*/ 88 w 121"/>
                  <a:gd name="T99" fmla="*/ 0 h 122"/>
                  <a:gd name="T100" fmla="*/ 95 w 121"/>
                  <a:gd name="T101" fmla="*/ 0 h 122"/>
                  <a:gd name="T102" fmla="*/ 100 w 121"/>
                  <a:gd name="T103" fmla="*/ 0 h 122"/>
                  <a:gd name="T104" fmla="*/ 105 w 121"/>
                  <a:gd name="T105" fmla="*/ 0 h 122"/>
                  <a:gd name="T106" fmla="*/ 107 w 121"/>
                  <a:gd name="T107" fmla="*/ 0 h 122"/>
                  <a:gd name="T108" fmla="*/ 109 w 121"/>
                  <a:gd name="T109" fmla="*/ 0 h 122"/>
                  <a:gd name="T110" fmla="*/ 114 w 121"/>
                  <a:gd name="T111" fmla="*/ 0 h 122"/>
                  <a:gd name="T112" fmla="*/ 116 w 121"/>
                  <a:gd name="T113" fmla="*/ 0 h 122"/>
                  <a:gd name="T114" fmla="*/ 118 w 121"/>
                  <a:gd name="T115" fmla="*/ 0 h 122"/>
                  <a:gd name="T116" fmla="*/ 119 w 121"/>
                  <a:gd name="T117" fmla="*/ 0 h 122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21"/>
                  <a:gd name="T178" fmla="*/ 0 h 122"/>
                  <a:gd name="T179" fmla="*/ 121 w 121"/>
                  <a:gd name="T180" fmla="*/ 122 h 122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21" h="122">
                    <a:moveTo>
                      <a:pt x="121" y="0"/>
                    </a:moveTo>
                    <a:lnTo>
                      <a:pt x="121" y="0"/>
                    </a:lnTo>
                    <a:lnTo>
                      <a:pt x="121" y="3"/>
                    </a:lnTo>
                    <a:lnTo>
                      <a:pt x="121" y="5"/>
                    </a:lnTo>
                    <a:lnTo>
                      <a:pt x="121" y="7"/>
                    </a:lnTo>
                    <a:lnTo>
                      <a:pt x="121" y="10"/>
                    </a:lnTo>
                    <a:lnTo>
                      <a:pt x="121" y="12"/>
                    </a:lnTo>
                    <a:lnTo>
                      <a:pt x="121" y="15"/>
                    </a:lnTo>
                    <a:lnTo>
                      <a:pt x="121" y="17"/>
                    </a:lnTo>
                    <a:lnTo>
                      <a:pt x="121" y="20"/>
                    </a:lnTo>
                    <a:lnTo>
                      <a:pt x="121" y="25"/>
                    </a:lnTo>
                    <a:lnTo>
                      <a:pt x="121" y="27"/>
                    </a:lnTo>
                    <a:lnTo>
                      <a:pt x="121" y="29"/>
                    </a:lnTo>
                    <a:lnTo>
                      <a:pt x="121" y="32"/>
                    </a:lnTo>
                    <a:lnTo>
                      <a:pt x="121" y="34"/>
                    </a:lnTo>
                    <a:lnTo>
                      <a:pt x="121" y="42"/>
                    </a:lnTo>
                    <a:lnTo>
                      <a:pt x="121" y="44"/>
                    </a:lnTo>
                    <a:lnTo>
                      <a:pt x="121" y="47"/>
                    </a:lnTo>
                    <a:lnTo>
                      <a:pt x="121" y="49"/>
                    </a:lnTo>
                    <a:lnTo>
                      <a:pt x="121" y="52"/>
                    </a:lnTo>
                    <a:lnTo>
                      <a:pt x="121" y="56"/>
                    </a:lnTo>
                    <a:lnTo>
                      <a:pt x="121" y="61"/>
                    </a:lnTo>
                    <a:lnTo>
                      <a:pt x="121" y="69"/>
                    </a:lnTo>
                    <a:lnTo>
                      <a:pt x="121" y="73"/>
                    </a:lnTo>
                    <a:lnTo>
                      <a:pt x="121" y="86"/>
                    </a:lnTo>
                    <a:lnTo>
                      <a:pt x="121" y="93"/>
                    </a:lnTo>
                    <a:lnTo>
                      <a:pt x="121" y="100"/>
                    </a:lnTo>
                    <a:lnTo>
                      <a:pt x="121" y="108"/>
                    </a:lnTo>
                    <a:lnTo>
                      <a:pt x="121" y="113"/>
                    </a:lnTo>
                    <a:lnTo>
                      <a:pt x="121" y="115"/>
                    </a:lnTo>
                    <a:lnTo>
                      <a:pt x="121" y="122"/>
                    </a:lnTo>
                    <a:lnTo>
                      <a:pt x="105" y="122"/>
                    </a:lnTo>
                    <a:lnTo>
                      <a:pt x="104" y="122"/>
                    </a:lnTo>
                    <a:lnTo>
                      <a:pt x="102" y="122"/>
                    </a:lnTo>
                    <a:lnTo>
                      <a:pt x="100" y="122"/>
                    </a:lnTo>
                    <a:lnTo>
                      <a:pt x="98" y="122"/>
                    </a:lnTo>
                    <a:lnTo>
                      <a:pt x="97" y="122"/>
                    </a:lnTo>
                    <a:lnTo>
                      <a:pt x="95" y="122"/>
                    </a:lnTo>
                    <a:lnTo>
                      <a:pt x="93" y="122"/>
                    </a:lnTo>
                    <a:lnTo>
                      <a:pt x="91" y="122"/>
                    </a:lnTo>
                    <a:lnTo>
                      <a:pt x="90" y="122"/>
                    </a:lnTo>
                    <a:lnTo>
                      <a:pt x="86" y="122"/>
                    </a:lnTo>
                    <a:lnTo>
                      <a:pt x="84" y="122"/>
                    </a:lnTo>
                    <a:lnTo>
                      <a:pt x="82" y="122"/>
                    </a:lnTo>
                    <a:lnTo>
                      <a:pt x="81" y="122"/>
                    </a:lnTo>
                    <a:lnTo>
                      <a:pt x="77" y="122"/>
                    </a:lnTo>
                    <a:lnTo>
                      <a:pt x="75" y="122"/>
                    </a:lnTo>
                    <a:lnTo>
                      <a:pt x="74" y="122"/>
                    </a:lnTo>
                    <a:lnTo>
                      <a:pt x="72" y="122"/>
                    </a:lnTo>
                    <a:lnTo>
                      <a:pt x="70" y="122"/>
                    </a:lnTo>
                    <a:lnTo>
                      <a:pt x="68" y="122"/>
                    </a:lnTo>
                    <a:lnTo>
                      <a:pt x="67" y="122"/>
                    </a:lnTo>
                    <a:lnTo>
                      <a:pt x="65" y="122"/>
                    </a:lnTo>
                    <a:lnTo>
                      <a:pt x="63" y="122"/>
                    </a:lnTo>
                    <a:lnTo>
                      <a:pt x="61" y="122"/>
                    </a:lnTo>
                    <a:lnTo>
                      <a:pt x="60" y="122"/>
                    </a:lnTo>
                    <a:lnTo>
                      <a:pt x="58" y="122"/>
                    </a:lnTo>
                    <a:lnTo>
                      <a:pt x="56" y="122"/>
                    </a:lnTo>
                    <a:lnTo>
                      <a:pt x="54" y="122"/>
                    </a:lnTo>
                    <a:lnTo>
                      <a:pt x="51" y="122"/>
                    </a:lnTo>
                    <a:lnTo>
                      <a:pt x="47" y="122"/>
                    </a:lnTo>
                    <a:lnTo>
                      <a:pt x="42" y="122"/>
                    </a:lnTo>
                    <a:lnTo>
                      <a:pt x="40" y="122"/>
                    </a:lnTo>
                    <a:lnTo>
                      <a:pt x="35" y="122"/>
                    </a:lnTo>
                    <a:lnTo>
                      <a:pt x="33" y="122"/>
                    </a:lnTo>
                    <a:lnTo>
                      <a:pt x="30" y="122"/>
                    </a:lnTo>
                    <a:lnTo>
                      <a:pt x="28" y="122"/>
                    </a:lnTo>
                    <a:lnTo>
                      <a:pt x="26" y="122"/>
                    </a:lnTo>
                    <a:lnTo>
                      <a:pt x="24" y="122"/>
                    </a:lnTo>
                    <a:lnTo>
                      <a:pt x="19" y="122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8" y="122"/>
                    </a:lnTo>
                    <a:lnTo>
                      <a:pt x="5" y="122"/>
                    </a:lnTo>
                    <a:lnTo>
                      <a:pt x="3" y="122"/>
                    </a:lnTo>
                    <a:lnTo>
                      <a:pt x="0" y="122"/>
                    </a:lnTo>
                    <a:lnTo>
                      <a:pt x="0" y="118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2"/>
                    </a:lnTo>
                    <a:lnTo>
                      <a:pt x="0" y="47"/>
                    </a:lnTo>
                    <a:lnTo>
                      <a:pt x="0" y="42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17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3" y="0"/>
                    </a:lnTo>
                    <a:lnTo>
                      <a:pt x="60" y="0"/>
                    </a:lnTo>
                    <a:lnTo>
                      <a:pt x="61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8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5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2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1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8" y="0"/>
                    </a:lnTo>
                    <a:lnTo>
                      <a:pt x="100" y="0"/>
                    </a:lnTo>
                    <a:lnTo>
                      <a:pt x="104" y="0"/>
                    </a:lnTo>
                    <a:lnTo>
                      <a:pt x="105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1" y="0"/>
                    </a:lnTo>
                    <a:lnTo>
                      <a:pt x="112" y="0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19" y="0"/>
                    </a:lnTo>
                    <a:lnTo>
                      <a:pt x="121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6" name="Freeform 184"/>
              <p:cNvSpPr>
                <a:spLocks/>
              </p:cNvSpPr>
              <p:nvPr/>
            </p:nvSpPr>
            <p:spPr bwMode="auto">
              <a:xfrm>
                <a:off x="3285" y="3465"/>
                <a:ext cx="92" cy="125"/>
              </a:xfrm>
              <a:custGeom>
                <a:avLst/>
                <a:gdLst>
                  <a:gd name="T0" fmla="*/ 4 w 92"/>
                  <a:gd name="T1" fmla="*/ 0 h 125"/>
                  <a:gd name="T2" fmla="*/ 6 w 92"/>
                  <a:gd name="T3" fmla="*/ 0 h 125"/>
                  <a:gd name="T4" fmla="*/ 9 w 92"/>
                  <a:gd name="T5" fmla="*/ 0 h 125"/>
                  <a:gd name="T6" fmla="*/ 9 w 92"/>
                  <a:gd name="T7" fmla="*/ 0 h 125"/>
                  <a:gd name="T8" fmla="*/ 11 w 92"/>
                  <a:gd name="T9" fmla="*/ 0 h 125"/>
                  <a:gd name="T10" fmla="*/ 16 w 92"/>
                  <a:gd name="T11" fmla="*/ 0 h 125"/>
                  <a:gd name="T12" fmla="*/ 20 w 92"/>
                  <a:gd name="T13" fmla="*/ 0 h 125"/>
                  <a:gd name="T14" fmla="*/ 23 w 92"/>
                  <a:gd name="T15" fmla="*/ 0 h 125"/>
                  <a:gd name="T16" fmla="*/ 32 w 92"/>
                  <a:gd name="T17" fmla="*/ 0 h 125"/>
                  <a:gd name="T18" fmla="*/ 36 w 92"/>
                  <a:gd name="T19" fmla="*/ 0 h 125"/>
                  <a:gd name="T20" fmla="*/ 46 w 92"/>
                  <a:gd name="T21" fmla="*/ 0 h 125"/>
                  <a:gd name="T22" fmla="*/ 58 w 92"/>
                  <a:gd name="T23" fmla="*/ 0 h 125"/>
                  <a:gd name="T24" fmla="*/ 71 w 92"/>
                  <a:gd name="T25" fmla="*/ 3 h 125"/>
                  <a:gd name="T26" fmla="*/ 76 w 92"/>
                  <a:gd name="T27" fmla="*/ 3 h 125"/>
                  <a:gd name="T28" fmla="*/ 85 w 92"/>
                  <a:gd name="T29" fmla="*/ 3 h 125"/>
                  <a:gd name="T30" fmla="*/ 92 w 92"/>
                  <a:gd name="T31" fmla="*/ 3 h 125"/>
                  <a:gd name="T32" fmla="*/ 92 w 92"/>
                  <a:gd name="T33" fmla="*/ 17 h 125"/>
                  <a:gd name="T34" fmla="*/ 92 w 92"/>
                  <a:gd name="T35" fmla="*/ 25 h 125"/>
                  <a:gd name="T36" fmla="*/ 92 w 92"/>
                  <a:gd name="T37" fmla="*/ 34 h 125"/>
                  <a:gd name="T38" fmla="*/ 92 w 92"/>
                  <a:gd name="T39" fmla="*/ 39 h 125"/>
                  <a:gd name="T40" fmla="*/ 92 w 92"/>
                  <a:gd name="T41" fmla="*/ 44 h 125"/>
                  <a:gd name="T42" fmla="*/ 92 w 92"/>
                  <a:gd name="T43" fmla="*/ 52 h 125"/>
                  <a:gd name="T44" fmla="*/ 92 w 92"/>
                  <a:gd name="T45" fmla="*/ 56 h 125"/>
                  <a:gd name="T46" fmla="*/ 92 w 92"/>
                  <a:gd name="T47" fmla="*/ 73 h 125"/>
                  <a:gd name="T48" fmla="*/ 92 w 92"/>
                  <a:gd name="T49" fmla="*/ 91 h 125"/>
                  <a:gd name="T50" fmla="*/ 92 w 92"/>
                  <a:gd name="T51" fmla="*/ 96 h 125"/>
                  <a:gd name="T52" fmla="*/ 92 w 92"/>
                  <a:gd name="T53" fmla="*/ 105 h 125"/>
                  <a:gd name="T54" fmla="*/ 92 w 92"/>
                  <a:gd name="T55" fmla="*/ 115 h 125"/>
                  <a:gd name="T56" fmla="*/ 92 w 92"/>
                  <a:gd name="T57" fmla="*/ 115 h 125"/>
                  <a:gd name="T58" fmla="*/ 92 w 92"/>
                  <a:gd name="T59" fmla="*/ 118 h 125"/>
                  <a:gd name="T60" fmla="*/ 92 w 92"/>
                  <a:gd name="T61" fmla="*/ 120 h 125"/>
                  <a:gd name="T62" fmla="*/ 92 w 92"/>
                  <a:gd name="T63" fmla="*/ 125 h 125"/>
                  <a:gd name="T64" fmla="*/ 83 w 92"/>
                  <a:gd name="T65" fmla="*/ 125 h 125"/>
                  <a:gd name="T66" fmla="*/ 80 w 92"/>
                  <a:gd name="T67" fmla="*/ 125 h 125"/>
                  <a:gd name="T68" fmla="*/ 73 w 92"/>
                  <a:gd name="T69" fmla="*/ 125 h 125"/>
                  <a:gd name="T70" fmla="*/ 69 w 92"/>
                  <a:gd name="T71" fmla="*/ 125 h 125"/>
                  <a:gd name="T72" fmla="*/ 62 w 92"/>
                  <a:gd name="T73" fmla="*/ 125 h 125"/>
                  <a:gd name="T74" fmla="*/ 62 w 92"/>
                  <a:gd name="T75" fmla="*/ 108 h 125"/>
                  <a:gd name="T76" fmla="*/ 46 w 92"/>
                  <a:gd name="T77" fmla="*/ 108 h 125"/>
                  <a:gd name="T78" fmla="*/ 37 w 92"/>
                  <a:gd name="T79" fmla="*/ 108 h 125"/>
                  <a:gd name="T80" fmla="*/ 34 w 92"/>
                  <a:gd name="T81" fmla="*/ 108 h 125"/>
                  <a:gd name="T82" fmla="*/ 27 w 92"/>
                  <a:gd name="T83" fmla="*/ 108 h 125"/>
                  <a:gd name="T84" fmla="*/ 0 w 92"/>
                  <a:gd name="T85" fmla="*/ 108 h 125"/>
                  <a:gd name="T86" fmla="*/ 0 w 92"/>
                  <a:gd name="T87" fmla="*/ 61 h 125"/>
                  <a:gd name="T88" fmla="*/ 0 w 92"/>
                  <a:gd name="T89" fmla="*/ 44 h 125"/>
                  <a:gd name="T90" fmla="*/ 0 w 92"/>
                  <a:gd name="T91" fmla="*/ 27 h 125"/>
                  <a:gd name="T92" fmla="*/ 0 w 92"/>
                  <a:gd name="T93" fmla="*/ 15 h 125"/>
                  <a:gd name="T94" fmla="*/ 0 w 92"/>
                  <a:gd name="T95" fmla="*/ 12 h 125"/>
                  <a:gd name="T96" fmla="*/ 0 w 92"/>
                  <a:gd name="T97" fmla="*/ 12 h 125"/>
                  <a:gd name="T98" fmla="*/ 0 w 92"/>
                  <a:gd name="T99" fmla="*/ 7 h 125"/>
                  <a:gd name="T100" fmla="*/ 0 w 92"/>
                  <a:gd name="T101" fmla="*/ 5 h 125"/>
                  <a:gd name="T102" fmla="*/ 0 w 92"/>
                  <a:gd name="T103" fmla="*/ 5 h 125"/>
                  <a:gd name="T104" fmla="*/ 0 w 92"/>
                  <a:gd name="T105" fmla="*/ 3 h 125"/>
                  <a:gd name="T106" fmla="*/ 0 w 92"/>
                  <a:gd name="T107" fmla="*/ 0 h 12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92"/>
                  <a:gd name="T163" fmla="*/ 0 h 125"/>
                  <a:gd name="T164" fmla="*/ 92 w 92"/>
                  <a:gd name="T165" fmla="*/ 125 h 12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92" h="125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3" y="3"/>
                    </a:lnTo>
                    <a:lnTo>
                      <a:pt x="74" y="3"/>
                    </a:lnTo>
                    <a:lnTo>
                      <a:pt x="76" y="3"/>
                    </a:lnTo>
                    <a:lnTo>
                      <a:pt x="80" y="3"/>
                    </a:lnTo>
                    <a:lnTo>
                      <a:pt x="81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90" y="3"/>
                    </a:lnTo>
                    <a:lnTo>
                      <a:pt x="92" y="3"/>
                    </a:lnTo>
                    <a:lnTo>
                      <a:pt x="92" y="7"/>
                    </a:lnTo>
                    <a:lnTo>
                      <a:pt x="92" y="10"/>
                    </a:lnTo>
                    <a:lnTo>
                      <a:pt x="92" y="12"/>
                    </a:lnTo>
                    <a:lnTo>
                      <a:pt x="92" y="17"/>
                    </a:lnTo>
                    <a:lnTo>
                      <a:pt x="92" y="20"/>
                    </a:lnTo>
                    <a:lnTo>
                      <a:pt x="92" y="22"/>
                    </a:lnTo>
                    <a:lnTo>
                      <a:pt x="92" y="25"/>
                    </a:lnTo>
                    <a:lnTo>
                      <a:pt x="92" y="27"/>
                    </a:lnTo>
                    <a:lnTo>
                      <a:pt x="92" y="29"/>
                    </a:lnTo>
                    <a:lnTo>
                      <a:pt x="92" y="32"/>
                    </a:lnTo>
                    <a:lnTo>
                      <a:pt x="92" y="34"/>
                    </a:lnTo>
                    <a:lnTo>
                      <a:pt x="92" y="37"/>
                    </a:lnTo>
                    <a:lnTo>
                      <a:pt x="92" y="39"/>
                    </a:lnTo>
                    <a:lnTo>
                      <a:pt x="92" y="42"/>
                    </a:lnTo>
                    <a:lnTo>
                      <a:pt x="92" y="44"/>
                    </a:lnTo>
                    <a:lnTo>
                      <a:pt x="92" y="47"/>
                    </a:lnTo>
                    <a:lnTo>
                      <a:pt x="92" y="49"/>
                    </a:lnTo>
                    <a:lnTo>
                      <a:pt x="92" y="52"/>
                    </a:lnTo>
                    <a:lnTo>
                      <a:pt x="92" y="54"/>
                    </a:lnTo>
                    <a:lnTo>
                      <a:pt x="92" y="56"/>
                    </a:lnTo>
                    <a:lnTo>
                      <a:pt x="92" y="59"/>
                    </a:lnTo>
                    <a:lnTo>
                      <a:pt x="92" y="61"/>
                    </a:lnTo>
                    <a:lnTo>
                      <a:pt x="92" y="64"/>
                    </a:lnTo>
                    <a:lnTo>
                      <a:pt x="92" y="69"/>
                    </a:lnTo>
                    <a:lnTo>
                      <a:pt x="92" y="73"/>
                    </a:lnTo>
                    <a:lnTo>
                      <a:pt x="92" y="78"/>
                    </a:lnTo>
                    <a:lnTo>
                      <a:pt x="92" y="83"/>
                    </a:lnTo>
                    <a:lnTo>
                      <a:pt x="92" y="86"/>
                    </a:lnTo>
                    <a:lnTo>
                      <a:pt x="92" y="88"/>
                    </a:lnTo>
                    <a:lnTo>
                      <a:pt x="92" y="91"/>
                    </a:lnTo>
                    <a:lnTo>
                      <a:pt x="92" y="93"/>
                    </a:lnTo>
                    <a:lnTo>
                      <a:pt x="92" y="96"/>
                    </a:lnTo>
                    <a:lnTo>
                      <a:pt x="92" y="98"/>
                    </a:lnTo>
                    <a:lnTo>
                      <a:pt x="92" y="100"/>
                    </a:lnTo>
                    <a:lnTo>
                      <a:pt x="92" y="103"/>
                    </a:lnTo>
                    <a:lnTo>
                      <a:pt x="92" y="105"/>
                    </a:lnTo>
                    <a:lnTo>
                      <a:pt x="92" y="108"/>
                    </a:lnTo>
                    <a:lnTo>
                      <a:pt x="92" y="113"/>
                    </a:lnTo>
                    <a:lnTo>
                      <a:pt x="92" y="115"/>
                    </a:lnTo>
                    <a:lnTo>
                      <a:pt x="92" y="118"/>
                    </a:lnTo>
                    <a:lnTo>
                      <a:pt x="92" y="120"/>
                    </a:lnTo>
                    <a:lnTo>
                      <a:pt x="92" y="122"/>
                    </a:lnTo>
                    <a:lnTo>
                      <a:pt x="92" y="125"/>
                    </a:lnTo>
                    <a:lnTo>
                      <a:pt x="87" y="125"/>
                    </a:lnTo>
                    <a:lnTo>
                      <a:pt x="83" y="125"/>
                    </a:lnTo>
                    <a:lnTo>
                      <a:pt x="81" y="125"/>
                    </a:lnTo>
                    <a:lnTo>
                      <a:pt x="80" y="125"/>
                    </a:lnTo>
                    <a:lnTo>
                      <a:pt x="76" y="125"/>
                    </a:lnTo>
                    <a:lnTo>
                      <a:pt x="73" y="125"/>
                    </a:lnTo>
                    <a:lnTo>
                      <a:pt x="71" y="125"/>
                    </a:lnTo>
                    <a:lnTo>
                      <a:pt x="69" y="125"/>
                    </a:lnTo>
                    <a:lnTo>
                      <a:pt x="67" y="125"/>
                    </a:lnTo>
                    <a:lnTo>
                      <a:pt x="65" y="125"/>
                    </a:lnTo>
                    <a:lnTo>
                      <a:pt x="64" y="125"/>
                    </a:lnTo>
                    <a:lnTo>
                      <a:pt x="62" y="125"/>
                    </a:lnTo>
                    <a:lnTo>
                      <a:pt x="62" y="120"/>
                    </a:lnTo>
                    <a:lnTo>
                      <a:pt x="62" y="115"/>
                    </a:lnTo>
                    <a:lnTo>
                      <a:pt x="62" y="108"/>
                    </a:lnTo>
                    <a:lnTo>
                      <a:pt x="60" y="108"/>
                    </a:lnTo>
                    <a:lnTo>
                      <a:pt x="58" y="108"/>
                    </a:lnTo>
                    <a:lnTo>
                      <a:pt x="51" y="108"/>
                    </a:lnTo>
                    <a:lnTo>
                      <a:pt x="46" y="108"/>
                    </a:lnTo>
                    <a:lnTo>
                      <a:pt x="43" y="108"/>
                    </a:lnTo>
                    <a:lnTo>
                      <a:pt x="39" y="108"/>
                    </a:lnTo>
                    <a:lnTo>
                      <a:pt x="37" y="108"/>
                    </a:lnTo>
                    <a:lnTo>
                      <a:pt x="36" y="108"/>
                    </a:lnTo>
                    <a:lnTo>
                      <a:pt x="34" y="108"/>
                    </a:lnTo>
                    <a:lnTo>
                      <a:pt x="32" y="108"/>
                    </a:lnTo>
                    <a:lnTo>
                      <a:pt x="30" y="108"/>
                    </a:lnTo>
                    <a:lnTo>
                      <a:pt x="27" y="108"/>
                    </a:lnTo>
                    <a:lnTo>
                      <a:pt x="23" y="108"/>
                    </a:lnTo>
                    <a:lnTo>
                      <a:pt x="7" y="108"/>
                    </a:lnTo>
                    <a:lnTo>
                      <a:pt x="0" y="108"/>
                    </a:lnTo>
                    <a:lnTo>
                      <a:pt x="0" y="100"/>
                    </a:lnTo>
                    <a:lnTo>
                      <a:pt x="0" y="93"/>
                    </a:lnTo>
                    <a:lnTo>
                      <a:pt x="0" y="86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7" name="Freeform 185"/>
              <p:cNvSpPr>
                <a:spLocks/>
              </p:cNvSpPr>
              <p:nvPr/>
            </p:nvSpPr>
            <p:spPr bwMode="auto">
              <a:xfrm>
                <a:off x="3285" y="3465"/>
                <a:ext cx="92" cy="125"/>
              </a:xfrm>
              <a:custGeom>
                <a:avLst/>
                <a:gdLst>
                  <a:gd name="T0" fmla="*/ 4 w 92"/>
                  <a:gd name="T1" fmla="*/ 0 h 125"/>
                  <a:gd name="T2" fmla="*/ 6 w 92"/>
                  <a:gd name="T3" fmla="*/ 0 h 125"/>
                  <a:gd name="T4" fmla="*/ 9 w 92"/>
                  <a:gd name="T5" fmla="*/ 0 h 125"/>
                  <a:gd name="T6" fmla="*/ 9 w 92"/>
                  <a:gd name="T7" fmla="*/ 0 h 125"/>
                  <a:gd name="T8" fmla="*/ 11 w 92"/>
                  <a:gd name="T9" fmla="*/ 0 h 125"/>
                  <a:gd name="T10" fmla="*/ 16 w 92"/>
                  <a:gd name="T11" fmla="*/ 0 h 125"/>
                  <a:gd name="T12" fmla="*/ 20 w 92"/>
                  <a:gd name="T13" fmla="*/ 0 h 125"/>
                  <a:gd name="T14" fmla="*/ 23 w 92"/>
                  <a:gd name="T15" fmla="*/ 0 h 125"/>
                  <a:gd name="T16" fmla="*/ 32 w 92"/>
                  <a:gd name="T17" fmla="*/ 0 h 125"/>
                  <a:gd name="T18" fmla="*/ 36 w 92"/>
                  <a:gd name="T19" fmla="*/ 0 h 125"/>
                  <a:gd name="T20" fmla="*/ 46 w 92"/>
                  <a:gd name="T21" fmla="*/ 0 h 125"/>
                  <a:gd name="T22" fmla="*/ 58 w 92"/>
                  <a:gd name="T23" fmla="*/ 0 h 125"/>
                  <a:gd name="T24" fmla="*/ 71 w 92"/>
                  <a:gd name="T25" fmla="*/ 3 h 125"/>
                  <a:gd name="T26" fmla="*/ 76 w 92"/>
                  <a:gd name="T27" fmla="*/ 3 h 125"/>
                  <a:gd name="T28" fmla="*/ 85 w 92"/>
                  <a:gd name="T29" fmla="*/ 3 h 125"/>
                  <a:gd name="T30" fmla="*/ 92 w 92"/>
                  <a:gd name="T31" fmla="*/ 3 h 125"/>
                  <a:gd name="T32" fmla="*/ 92 w 92"/>
                  <a:gd name="T33" fmla="*/ 17 h 125"/>
                  <a:gd name="T34" fmla="*/ 92 w 92"/>
                  <a:gd name="T35" fmla="*/ 25 h 125"/>
                  <a:gd name="T36" fmla="*/ 92 w 92"/>
                  <a:gd name="T37" fmla="*/ 34 h 125"/>
                  <a:gd name="T38" fmla="*/ 92 w 92"/>
                  <a:gd name="T39" fmla="*/ 39 h 125"/>
                  <a:gd name="T40" fmla="*/ 92 w 92"/>
                  <a:gd name="T41" fmla="*/ 44 h 125"/>
                  <a:gd name="T42" fmla="*/ 92 w 92"/>
                  <a:gd name="T43" fmla="*/ 52 h 125"/>
                  <a:gd name="T44" fmla="*/ 92 w 92"/>
                  <a:gd name="T45" fmla="*/ 56 h 125"/>
                  <a:gd name="T46" fmla="*/ 92 w 92"/>
                  <a:gd name="T47" fmla="*/ 73 h 125"/>
                  <a:gd name="T48" fmla="*/ 92 w 92"/>
                  <a:gd name="T49" fmla="*/ 91 h 125"/>
                  <a:gd name="T50" fmla="*/ 92 w 92"/>
                  <a:gd name="T51" fmla="*/ 96 h 125"/>
                  <a:gd name="T52" fmla="*/ 92 w 92"/>
                  <a:gd name="T53" fmla="*/ 105 h 125"/>
                  <a:gd name="T54" fmla="*/ 92 w 92"/>
                  <a:gd name="T55" fmla="*/ 115 h 125"/>
                  <a:gd name="T56" fmla="*/ 92 w 92"/>
                  <a:gd name="T57" fmla="*/ 115 h 125"/>
                  <a:gd name="T58" fmla="*/ 92 w 92"/>
                  <a:gd name="T59" fmla="*/ 118 h 125"/>
                  <a:gd name="T60" fmla="*/ 92 w 92"/>
                  <a:gd name="T61" fmla="*/ 120 h 125"/>
                  <a:gd name="T62" fmla="*/ 92 w 92"/>
                  <a:gd name="T63" fmla="*/ 125 h 125"/>
                  <a:gd name="T64" fmla="*/ 83 w 92"/>
                  <a:gd name="T65" fmla="*/ 125 h 125"/>
                  <a:gd name="T66" fmla="*/ 80 w 92"/>
                  <a:gd name="T67" fmla="*/ 125 h 125"/>
                  <a:gd name="T68" fmla="*/ 73 w 92"/>
                  <a:gd name="T69" fmla="*/ 125 h 125"/>
                  <a:gd name="T70" fmla="*/ 69 w 92"/>
                  <a:gd name="T71" fmla="*/ 125 h 125"/>
                  <a:gd name="T72" fmla="*/ 62 w 92"/>
                  <a:gd name="T73" fmla="*/ 125 h 125"/>
                  <a:gd name="T74" fmla="*/ 62 w 92"/>
                  <a:gd name="T75" fmla="*/ 108 h 125"/>
                  <a:gd name="T76" fmla="*/ 46 w 92"/>
                  <a:gd name="T77" fmla="*/ 108 h 125"/>
                  <a:gd name="T78" fmla="*/ 37 w 92"/>
                  <a:gd name="T79" fmla="*/ 108 h 125"/>
                  <a:gd name="T80" fmla="*/ 34 w 92"/>
                  <a:gd name="T81" fmla="*/ 108 h 125"/>
                  <a:gd name="T82" fmla="*/ 27 w 92"/>
                  <a:gd name="T83" fmla="*/ 108 h 125"/>
                  <a:gd name="T84" fmla="*/ 0 w 92"/>
                  <a:gd name="T85" fmla="*/ 108 h 125"/>
                  <a:gd name="T86" fmla="*/ 0 w 92"/>
                  <a:gd name="T87" fmla="*/ 61 h 125"/>
                  <a:gd name="T88" fmla="*/ 0 w 92"/>
                  <a:gd name="T89" fmla="*/ 44 h 125"/>
                  <a:gd name="T90" fmla="*/ 0 w 92"/>
                  <a:gd name="T91" fmla="*/ 27 h 125"/>
                  <a:gd name="T92" fmla="*/ 0 w 92"/>
                  <a:gd name="T93" fmla="*/ 15 h 125"/>
                  <a:gd name="T94" fmla="*/ 0 w 92"/>
                  <a:gd name="T95" fmla="*/ 12 h 125"/>
                  <a:gd name="T96" fmla="*/ 0 w 92"/>
                  <a:gd name="T97" fmla="*/ 12 h 125"/>
                  <a:gd name="T98" fmla="*/ 0 w 92"/>
                  <a:gd name="T99" fmla="*/ 7 h 125"/>
                  <a:gd name="T100" fmla="*/ 0 w 92"/>
                  <a:gd name="T101" fmla="*/ 5 h 125"/>
                  <a:gd name="T102" fmla="*/ 0 w 92"/>
                  <a:gd name="T103" fmla="*/ 5 h 125"/>
                  <a:gd name="T104" fmla="*/ 0 w 92"/>
                  <a:gd name="T105" fmla="*/ 3 h 125"/>
                  <a:gd name="T106" fmla="*/ 0 w 92"/>
                  <a:gd name="T107" fmla="*/ 0 h 125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92"/>
                  <a:gd name="T163" fmla="*/ 0 h 125"/>
                  <a:gd name="T164" fmla="*/ 92 w 92"/>
                  <a:gd name="T165" fmla="*/ 125 h 125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92" h="125">
                    <a:moveTo>
                      <a:pt x="0" y="0"/>
                    </a:move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62" y="0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3" y="3"/>
                    </a:lnTo>
                    <a:lnTo>
                      <a:pt x="74" y="3"/>
                    </a:lnTo>
                    <a:lnTo>
                      <a:pt x="76" y="3"/>
                    </a:lnTo>
                    <a:lnTo>
                      <a:pt x="80" y="3"/>
                    </a:lnTo>
                    <a:lnTo>
                      <a:pt x="81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7" y="3"/>
                    </a:lnTo>
                    <a:lnTo>
                      <a:pt x="90" y="3"/>
                    </a:lnTo>
                    <a:lnTo>
                      <a:pt x="92" y="3"/>
                    </a:lnTo>
                    <a:lnTo>
                      <a:pt x="92" y="7"/>
                    </a:lnTo>
                    <a:lnTo>
                      <a:pt x="92" y="10"/>
                    </a:lnTo>
                    <a:lnTo>
                      <a:pt x="92" y="12"/>
                    </a:lnTo>
                    <a:lnTo>
                      <a:pt x="92" y="17"/>
                    </a:lnTo>
                    <a:lnTo>
                      <a:pt x="92" y="20"/>
                    </a:lnTo>
                    <a:lnTo>
                      <a:pt x="92" y="22"/>
                    </a:lnTo>
                    <a:lnTo>
                      <a:pt x="92" y="25"/>
                    </a:lnTo>
                    <a:lnTo>
                      <a:pt x="92" y="27"/>
                    </a:lnTo>
                    <a:lnTo>
                      <a:pt x="92" y="29"/>
                    </a:lnTo>
                    <a:lnTo>
                      <a:pt x="92" y="32"/>
                    </a:lnTo>
                    <a:lnTo>
                      <a:pt x="92" y="34"/>
                    </a:lnTo>
                    <a:lnTo>
                      <a:pt x="92" y="37"/>
                    </a:lnTo>
                    <a:lnTo>
                      <a:pt x="92" y="39"/>
                    </a:lnTo>
                    <a:lnTo>
                      <a:pt x="92" y="42"/>
                    </a:lnTo>
                    <a:lnTo>
                      <a:pt x="92" y="44"/>
                    </a:lnTo>
                    <a:lnTo>
                      <a:pt x="92" y="47"/>
                    </a:lnTo>
                    <a:lnTo>
                      <a:pt x="92" y="49"/>
                    </a:lnTo>
                    <a:lnTo>
                      <a:pt x="92" y="52"/>
                    </a:lnTo>
                    <a:lnTo>
                      <a:pt x="92" y="54"/>
                    </a:lnTo>
                    <a:lnTo>
                      <a:pt x="92" y="56"/>
                    </a:lnTo>
                    <a:lnTo>
                      <a:pt x="92" y="59"/>
                    </a:lnTo>
                    <a:lnTo>
                      <a:pt x="92" y="61"/>
                    </a:lnTo>
                    <a:lnTo>
                      <a:pt x="92" y="64"/>
                    </a:lnTo>
                    <a:lnTo>
                      <a:pt x="92" y="69"/>
                    </a:lnTo>
                    <a:lnTo>
                      <a:pt x="92" y="73"/>
                    </a:lnTo>
                    <a:lnTo>
                      <a:pt x="92" y="78"/>
                    </a:lnTo>
                    <a:lnTo>
                      <a:pt x="92" y="83"/>
                    </a:lnTo>
                    <a:lnTo>
                      <a:pt x="92" y="86"/>
                    </a:lnTo>
                    <a:lnTo>
                      <a:pt x="92" y="88"/>
                    </a:lnTo>
                    <a:lnTo>
                      <a:pt x="92" y="91"/>
                    </a:lnTo>
                    <a:lnTo>
                      <a:pt x="92" y="93"/>
                    </a:lnTo>
                    <a:lnTo>
                      <a:pt x="92" y="96"/>
                    </a:lnTo>
                    <a:lnTo>
                      <a:pt x="92" y="98"/>
                    </a:lnTo>
                    <a:lnTo>
                      <a:pt x="92" y="100"/>
                    </a:lnTo>
                    <a:lnTo>
                      <a:pt x="92" y="103"/>
                    </a:lnTo>
                    <a:lnTo>
                      <a:pt x="92" y="105"/>
                    </a:lnTo>
                    <a:lnTo>
                      <a:pt x="92" y="108"/>
                    </a:lnTo>
                    <a:lnTo>
                      <a:pt x="92" y="113"/>
                    </a:lnTo>
                    <a:lnTo>
                      <a:pt x="92" y="115"/>
                    </a:lnTo>
                    <a:lnTo>
                      <a:pt x="92" y="118"/>
                    </a:lnTo>
                    <a:lnTo>
                      <a:pt x="92" y="120"/>
                    </a:lnTo>
                    <a:lnTo>
                      <a:pt x="92" y="122"/>
                    </a:lnTo>
                    <a:lnTo>
                      <a:pt x="92" y="125"/>
                    </a:lnTo>
                    <a:lnTo>
                      <a:pt x="87" y="125"/>
                    </a:lnTo>
                    <a:lnTo>
                      <a:pt x="83" y="125"/>
                    </a:lnTo>
                    <a:lnTo>
                      <a:pt x="81" y="125"/>
                    </a:lnTo>
                    <a:lnTo>
                      <a:pt x="80" y="125"/>
                    </a:lnTo>
                    <a:lnTo>
                      <a:pt x="76" y="125"/>
                    </a:lnTo>
                    <a:lnTo>
                      <a:pt x="73" y="125"/>
                    </a:lnTo>
                    <a:lnTo>
                      <a:pt x="71" y="125"/>
                    </a:lnTo>
                    <a:lnTo>
                      <a:pt x="69" y="125"/>
                    </a:lnTo>
                    <a:lnTo>
                      <a:pt x="67" y="125"/>
                    </a:lnTo>
                    <a:lnTo>
                      <a:pt x="65" y="125"/>
                    </a:lnTo>
                    <a:lnTo>
                      <a:pt x="64" y="125"/>
                    </a:lnTo>
                    <a:lnTo>
                      <a:pt x="62" y="125"/>
                    </a:lnTo>
                    <a:lnTo>
                      <a:pt x="62" y="120"/>
                    </a:lnTo>
                    <a:lnTo>
                      <a:pt x="62" y="115"/>
                    </a:lnTo>
                    <a:lnTo>
                      <a:pt x="62" y="108"/>
                    </a:lnTo>
                    <a:lnTo>
                      <a:pt x="60" y="108"/>
                    </a:lnTo>
                    <a:lnTo>
                      <a:pt x="58" y="108"/>
                    </a:lnTo>
                    <a:lnTo>
                      <a:pt x="51" y="108"/>
                    </a:lnTo>
                    <a:lnTo>
                      <a:pt x="46" y="108"/>
                    </a:lnTo>
                    <a:lnTo>
                      <a:pt x="43" y="108"/>
                    </a:lnTo>
                    <a:lnTo>
                      <a:pt x="39" y="108"/>
                    </a:lnTo>
                    <a:lnTo>
                      <a:pt x="37" y="108"/>
                    </a:lnTo>
                    <a:lnTo>
                      <a:pt x="36" y="108"/>
                    </a:lnTo>
                    <a:lnTo>
                      <a:pt x="34" y="108"/>
                    </a:lnTo>
                    <a:lnTo>
                      <a:pt x="32" y="108"/>
                    </a:lnTo>
                    <a:lnTo>
                      <a:pt x="30" y="108"/>
                    </a:lnTo>
                    <a:lnTo>
                      <a:pt x="27" y="108"/>
                    </a:lnTo>
                    <a:lnTo>
                      <a:pt x="23" y="108"/>
                    </a:lnTo>
                    <a:lnTo>
                      <a:pt x="7" y="108"/>
                    </a:lnTo>
                    <a:lnTo>
                      <a:pt x="0" y="108"/>
                    </a:lnTo>
                    <a:lnTo>
                      <a:pt x="0" y="100"/>
                    </a:lnTo>
                    <a:lnTo>
                      <a:pt x="0" y="93"/>
                    </a:lnTo>
                    <a:lnTo>
                      <a:pt x="0" y="86"/>
                    </a:lnTo>
                    <a:lnTo>
                      <a:pt x="0" y="73"/>
                    </a:lnTo>
                    <a:lnTo>
                      <a:pt x="0" y="69"/>
                    </a:lnTo>
                    <a:lnTo>
                      <a:pt x="0" y="61"/>
                    </a:lnTo>
                    <a:lnTo>
                      <a:pt x="0" y="56"/>
                    </a:lnTo>
                    <a:lnTo>
                      <a:pt x="0" y="52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8" name="Freeform 186"/>
              <p:cNvSpPr>
                <a:spLocks/>
              </p:cNvSpPr>
              <p:nvPr/>
            </p:nvSpPr>
            <p:spPr bwMode="auto">
              <a:xfrm>
                <a:off x="2635" y="3494"/>
                <a:ext cx="167" cy="155"/>
              </a:xfrm>
              <a:custGeom>
                <a:avLst/>
                <a:gdLst>
                  <a:gd name="T0" fmla="*/ 167 w 167"/>
                  <a:gd name="T1" fmla="*/ 10 h 155"/>
                  <a:gd name="T2" fmla="*/ 167 w 167"/>
                  <a:gd name="T3" fmla="*/ 25 h 155"/>
                  <a:gd name="T4" fmla="*/ 167 w 167"/>
                  <a:gd name="T5" fmla="*/ 35 h 155"/>
                  <a:gd name="T6" fmla="*/ 167 w 167"/>
                  <a:gd name="T7" fmla="*/ 47 h 155"/>
                  <a:gd name="T8" fmla="*/ 167 w 167"/>
                  <a:gd name="T9" fmla="*/ 59 h 155"/>
                  <a:gd name="T10" fmla="*/ 167 w 167"/>
                  <a:gd name="T11" fmla="*/ 69 h 155"/>
                  <a:gd name="T12" fmla="*/ 167 w 167"/>
                  <a:gd name="T13" fmla="*/ 79 h 155"/>
                  <a:gd name="T14" fmla="*/ 167 w 167"/>
                  <a:gd name="T15" fmla="*/ 91 h 155"/>
                  <a:gd name="T16" fmla="*/ 167 w 167"/>
                  <a:gd name="T17" fmla="*/ 103 h 155"/>
                  <a:gd name="T18" fmla="*/ 167 w 167"/>
                  <a:gd name="T19" fmla="*/ 113 h 155"/>
                  <a:gd name="T20" fmla="*/ 167 w 167"/>
                  <a:gd name="T21" fmla="*/ 125 h 155"/>
                  <a:gd name="T22" fmla="*/ 167 w 167"/>
                  <a:gd name="T23" fmla="*/ 135 h 155"/>
                  <a:gd name="T24" fmla="*/ 167 w 167"/>
                  <a:gd name="T25" fmla="*/ 145 h 155"/>
                  <a:gd name="T26" fmla="*/ 166 w 167"/>
                  <a:gd name="T27" fmla="*/ 152 h 155"/>
                  <a:gd name="T28" fmla="*/ 157 w 167"/>
                  <a:gd name="T29" fmla="*/ 152 h 155"/>
                  <a:gd name="T30" fmla="*/ 148 w 167"/>
                  <a:gd name="T31" fmla="*/ 152 h 155"/>
                  <a:gd name="T32" fmla="*/ 134 w 167"/>
                  <a:gd name="T33" fmla="*/ 152 h 155"/>
                  <a:gd name="T34" fmla="*/ 120 w 167"/>
                  <a:gd name="T35" fmla="*/ 152 h 155"/>
                  <a:gd name="T36" fmla="*/ 107 w 167"/>
                  <a:gd name="T37" fmla="*/ 152 h 155"/>
                  <a:gd name="T38" fmla="*/ 97 w 167"/>
                  <a:gd name="T39" fmla="*/ 152 h 155"/>
                  <a:gd name="T40" fmla="*/ 90 w 167"/>
                  <a:gd name="T41" fmla="*/ 152 h 155"/>
                  <a:gd name="T42" fmla="*/ 79 w 167"/>
                  <a:gd name="T43" fmla="*/ 152 h 155"/>
                  <a:gd name="T44" fmla="*/ 65 w 167"/>
                  <a:gd name="T45" fmla="*/ 152 h 155"/>
                  <a:gd name="T46" fmla="*/ 53 w 167"/>
                  <a:gd name="T47" fmla="*/ 152 h 155"/>
                  <a:gd name="T48" fmla="*/ 44 w 167"/>
                  <a:gd name="T49" fmla="*/ 155 h 155"/>
                  <a:gd name="T50" fmla="*/ 35 w 167"/>
                  <a:gd name="T51" fmla="*/ 152 h 155"/>
                  <a:gd name="T52" fmla="*/ 26 w 167"/>
                  <a:gd name="T53" fmla="*/ 152 h 155"/>
                  <a:gd name="T54" fmla="*/ 16 w 167"/>
                  <a:gd name="T55" fmla="*/ 155 h 155"/>
                  <a:gd name="T56" fmla="*/ 16 w 167"/>
                  <a:gd name="T57" fmla="*/ 142 h 155"/>
                  <a:gd name="T58" fmla="*/ 16 w 167"/>
                  <a:gd name="T59" fmla="*/ 133 h 155"/>
                  <a:gd name="T60" fmla="*/ 16 w 167"/>
                  <a:gd name="T61" fmla="*/ 123 h 155"/>
                  <a:gd name="T62" fmla="*/ 16 w 167"/>
                  <a:gd name="T63" fmla="*/ 111 h 155"/>
                  <a:gd name="T64" fmla="*/ 16 w 167"/>
                  <a:gd name="T65" fmla="*/ 101 h 155"/>
                  <a:gd name="T66" fmla="*/ 16 w 167"/>
                  <a:gd name="T67" fmla="*/ 91 h 155"/>
                  <a:gd name="T68" fmla="*/ 18 w 167"/>
                  <a:gd name="T69" fmla="*/ 89 h 155"/>
                  <a:gd name="T70" fmla="*/ 16 w 167"/>
                  <a:gd name="T71" fmla="*/ 79 h 155"/>
                  <a:gd name="T72" fmla="*/ 16 w 167"/>
                  <a:gd name="T73" fmla="*/ 67 h 155"/>
                  <a:gd name="T74" fmla="*/ 16 w 167"/>
                  <a:gd name="T75" fmla="*/ 57 h 155"/>
                  <a:gd name="T76" fmla="*/ 16 w 167"/>
                  <a:gd name="T77" fmla="*/ 35 h 155"/>
                  <a:gd name="T78" fmla="*/ 2 w 167"/>
                  <a:gd name="T79" fmla="*/ 32 h 155"/>
                  <a:gd name="T80" fmla="*/ 0 w 167"/>
                  <a:gd name="T81" fmla="*/ 23 h 155"/>
                  <a:gd name="T82" fmla="*/ 0 w 167"/>
                  <a:gd name="T83" fmla="*/ 13 h 155"/>
                  <a:gd name="T84" fmla="*/ 3 w 167"/>
                  <a:gd name="T85" fmla="*/ 8 h 155"/>
                  <a:gd name="T86" fmla="*/ 7 w 167"/>
                  <a:gd name="T87" fmla="*/ 8 h 155"/>
                  <a:gd name="T88" fmla="*/ 12 w 167"/>
                  <a:gd name="T89" fmla="*/ 5 h 155"/>
                  <a:gd name="T90" fmla="*/ 18 w 167"/>
                  <a:gd name="T91" fmla="*/ 3 h 155"/>
                  <a:gd name="T92" fmla="*/ 23 w 167"/>
                  <a:gd name="T93" fmla="*/ 0 h 155"/>
                  <a:gd name="T94" fmla="*/ 40 w 167"/>
                  <a:gd name="T95" fmla="*/ 0 h 155"/>
                  <a:gd name="T96" fmla="*/ 49 w 167"/>
                  <a:gd name="T97" fmla="*/ 0 h 155"/>
                  <a:gd name="T98" fmla="*/ 58 w 167"/>
                  <a:gd name="T99" fmla="*/ 0 h 155"/>
                  <a:gd name="T100" fmla="*/ 70 w 167"/>
                  <a:gd name="T101" fmla="*/ 0 h 155"/>
                  <a:gd name="T102" fmla="*/ 84 w 167"/>
                  <a:gd name="T103" fmla="*/ 0 h 155"/>
                  <a:gd name="T104" fmla="*/ 97 w 167"/>
                  <a:gd name="T105" fmla="*/ 0 h 155"/>
                  <a:gd name="T106" fmla="*/ 106 w 167"/>
                  <a:gd name="T107" fmla="*/ 0 h 155"/>
                  <a:gd name="T108" fmla="*/ 114 w 167"/>
                  <a:gd name="T109" fmla="*/ 0 h 155"/>
                  <a:gd name="T110" fmla="*/ 121 w 167"/>
                  <a:gd name="T111" fmla="*/ 0 h 155"/>
                  <a:gd name="T112" fmla="*/ 130 w 167"/>
                  <a:gd name="T113" fmla="*/ 0 h 155"/>
                  <a:gd name="T114" fmla="*/ 139 w 167"/>
                  <a:gd name="T115" fmla="*/ 0 h 155"/>
                  <a:gd name="T116" fmla="*/ 146 w 167"/>
                  <a:gd name="T117" fmla="*/ 0 h 155"/>
                  <a:gd name="T118" fmla="*/ 153 w 167"/>
                  <a:gd name="T119" fmla="*/ 0 h 155"/>
                  <a:gd name="T120" fmla="*/ 164 w 167"/>
                  <a:gd name="T121" fmla="*/ 3 h 15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67"/>
                  <a:gd name="T184" fmla="*/ 0 h 155"/>
                  <a:gd name="T185" fmla="*/ 167 w 167"/>
                  <a:gd name="T186" fmla="*/ 155 h 15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67" h="155">
                    <a:moveTo>
                      <a:pt x="167" y="3"/>
                    </a:moveTo>
                    <a:lnTo>
                      <a:pt x="167" y="5"/>
                    </a:lnTo>
                    <a:lnTo>
                      <a:pt x="167" y="8"/>
                    </a:lnTo>
                    <a:lnTo>
                      <a:pt x="167" y="10"/>
                    </a:lnTo>
                    <a:lnTo>
                      <a:pt x="167" y="13"/>
                    </a:lnTo>
                    <a:lnTo>
                      <a:pt x="167" y="18"/>
                    </a:lnTo>
                    <a:lnTo>
                      <a:pt x="167" y="23"/>
                    </a:lnTo>
                    <a:lnTo>
                      <a:pt x="167" y="25"/>
                    </a:lnTo>
                    <a:lnTo>
                      <a:pt x="167" y="27"/>
                    </a:lnTo>
                    <a:lnTo>
                      <a:pt x="167" y="30"/>
                    </a:lnTo>
                    <a:lnTo>
                      <a:pt x="167" y="32"/>
                    </a:lnTo>
                    <a:lnTo>
                      <a:pt x="167" y="35"/>
                    </a:lnTo>
                    <a:lnTo>
                      <a:pt x="167" y="40"/>
                    </a:lnTo>
                    <a:lnTo>
                      <a:pt x="167" y="42"/>
                    </a:lnTo>
                    <a:lnTo>
                      <a:pt x="167" y="44"/>
                    </a:lnTo>
                    <a:lnTo>
                      <a:pt x="167" y="47"/>
                    </a:lnTo>
                    <a:lnTo>
                      <a:pt x="167" y="49"/>
                    </a:lnTo>
                    <a:lnTo>
                      <a:pt x="167" y="54"/>
                    </a:lnTo>
                    <a:lnTo>
                      <a:pt x="167" y="57"/>
                    </a:lnTo>
                    <a:lnTo>
                      <a:pt x="167" y="59"/>
                    </a:lnTo>
                    <a:lnTo>
                      <a:pt x="167" y="62"/>
                    </a:lnTo>
                    <a:lnTo>
                      <a:pt x="167" y="64"/>
                    </a:lnTo>
                    <a:lnTo>
                      <a:pt x="167" y="67"/>
                    </a:lnTo>
                    <a:lnTo>
                      <a:pt x="167" y="69"/>
                    </a:lnTo>
                    <a:lnTo>
                      <a:pt x="167" y="71"/>
                    </a:lnTo>
                    <a:lnTo>
                      <a:pt x="167" y="74"/>
                    </a:lnTo>
                    <a:lnTo>
                      <a:pt x="167" y="76"/>
                    </a:lnTo>
                    <a:lnTo>
                      <a:pt x="167" y="79"/>
                    </a:lnTo>
                    <a:lnTo>
                      <a:pt x="167" y="81"/>
                    </a:lnTo>
                    <a:lnTo>
                      <a:pt x="167" y="84"/>
                    </a:lnTo>
                    <a:lnTo>
                      <a:pt x="167" y="89"/>
                    </a:lnTo>
                    <a:lnTo>
                      <a:pt x="167" y="91"/>
                    </a:lnTo>
                    <a:lnTo>
                      <a:pt x="167" y="93"/>
                    </a:lnTo>
                    <a:lnTo>
                      <a:pt x="167" y="98"/>
                    </a:lnTo>
                    <a:lnTo>
                      <a:pt x="167" y="101"/>
                    </a:lnTo>
                    <a:lnTo>
                      <a:pt x="167" y="103"/>
                    </a:lnTo>
                    <a:lnTo>
                      <a:pt x="167" y="106"/>
                    </a:lnTo>
                    <a:lnTo>
                      <a:pt x="167" y="108"/>
                    </a:lnTo>
                    <a:lnTo>
                      <a:pt x="167" y="111"/>
                    </a:lnTo>
                    <a:lnTo>
                      <a:pt x="167" y="113"/>
                    </a:lnTo>
                    <a:lnTo>
                      <a:pt x="167" y="116"/>
                    </a:lnTo>
                    <a:lnTo>
                      <a:pt x="167" y="120"/>
                    </a:lnTo>
                    <a:lnTo>
                      <a:pt x="167" y="123"/>
                    </a:lnTo>
                    <a:lnTo>
                      <a:pt x="167" y="125"/>
                    </a:lnTo>
                    <a:lnTo>
                      <a:pt x="167" y="128"/>
                    </a:lnTo>
                    <a:lnTo>
                      <a:pt x="167" y="130"/>
                    </a:lnTo>
                    <a:lnTo>
                      <a:pt x="167" y="133"/>
                    </a:lnTo>
                    <a:lnTo>
                      <a:pt x="167" y="135"/>
                    </a:lnTo>
                    <a:lnTo>
                      <a:pt x="167" y="138"/>
                    </a:lnTo>
                    <a:lnTo>
                      <a:pt x="167" y="140"/>
                    </a:lnTo>
                    <a:lnTo>
                      <a:pt x="167" y="142"/>
                    </a:lnTo>
                    <a:lnTo>
                      <a:pt x="167" y="145"/>
                    </a:lnTo>
                    <a:lnTo>
                      <a:pt x="167" y="147"/>
                    </a:lnTo>
                    <a:lnTo>
                      <a:pt x="167" y="150"/>
                    </a:lnTo>
                    <a:lnTo>
                      <a:pt x="167" y="152"/>
                    </a:lnTo>
                    <a:lnTo>
                      <a:pt x="166" y="152"/>
                    </a:lnTo>
                    <a:lnTo>
                      <a:pt x="164" y="152"/>
                    </a:lnTo>
                    <a:lnTo>
                      <a:pt x="162" y="152"/>
                    </a:lnTo>
                    <a:lnTo>
                      <a:pt x="160" y="152"/>
                    </a:lnTo>
                    <a:lnTo>
                      <a:pt x="157" y="152"/>
                    </a:lnTo>
                    <a:lnTo>
                      <a:pt x="155" y="152"/>
                    </a:lnTo>
                    <a:lnTo>
                      <a:pt x="153" y="152"/>
                    </a:lnTo>
                    <a:lnTo>
                      <a:pt x="151" y="152"/>
                    </a:lnTo>
                    <a:lnTo>
                      <a:pt x="148" y="152"/>
                    </a:lnTo>
                    <a:lnTo>
                      <a:pt x="143" y="152"/>
                    </a:lnTo>
                    <a:lnTo>
                      <a:pt x="137" y="152"/>
                    </a:lnTo>
                    <a:lnTo>
                      <a:pt x="136" y="152"/>
                    </a:lnTo>
                    <a:lnTo>
                      <a:pt x="134" y="152"/>
                    </a:lnTo>
                    <a:lnTo>
                      <a:pt x="128" y="152"/>
                    </a:lnTo>
                    <a:lnTo>
                      <a:pt x="127" y="152"/>
                    </a:lnTo>
                    <a:lnTo>
                      <a:pt x="121" y="152"/>
                    </a:lnTo>
                    <a:lnTo>
                      <a:pt x="120" y="152"/>
                    </a:lnTo>
                    <a:lnTo>
                      <a:pt x="118" y="152"/>
                    </a:lnTo>
                    <a:lnTo>
                      <a:pt x="116" y="152"/>
                    </a:lnTo>
                    <a:lnTo>
                      <a:pt x="109" y="152"/>
                    </a:lnTo>
                    <a:lnTo>
                      <a:pt x="107" y="152"/>
                    </a:lnTo>
                    <a:lnTo>
                      <a:pt x="106" y="152"/>
                    </a:lnTo>
                    <a:lnTo>
                      <a:pt x="100" y="152"/>
                    </a:lnTo>
                    <a:lnTo>
                      <a:pt x="99" y="152"/>
                    </a:lnTo>
                    <a:lnTo>
                      <a:pt x="97" y="152"/>
                    </a:lnTo>
                    <a:lnTo>
                      <a:pt x="95" y="152"/>
                    </a:lnTo>
                    <a:lnTo>
                      <a:pt x="93" y="152"/>
                    </a:lnTo>
                    <a:lnTo>
                      <a:pt x="91" y="152"/>
                    </a:lnTo>
                    <a:lnTo>
                      <a:pt x="90" y="152"/>
                    </a:lnTo>
                    <a:lnTo>
                      <a:pt x="88" y="152"/>
                    </a:lnTo>
                    <a:lnTo>
                      <a:pt x="84" y="152"/>
                    </a:lnTo>
                    <a:lnTo>
                      <a:pt x="83" y="152"/>
                    </a:lnTo>
                    <a:lnTo>
                      <a:pt x="79" y="152"/>
                    </a:lnTo>
                    <a:lnTo>
                      <a:pt x="77" y="152"/>
                    </a:lnTo>
                    <a:lnTo>
                      <a:pt x="70" y="152"/>
                    </a:lnTo>
                    <a:lnTo>
                      <a:pt x="69" y="152"/>
                    </a:lnTo>
                    <a:lnTo>
                      <a:pt x="65" y="152"/>
                    </a:lnTo>
                    <a:lnTo>
                      <a:pt x="58" y="152"/>
                    </a:lnTo>
                    <a:lnTo>
                      <a:pt x="56" y="152"/>
                    </a:lnTo>
                    <a:lnTo>
                      <a:pt x="54" y="152"/>
                    </a:lnTo>
                    <a:lnTo>
                      <a:pt x="53" y="152"/>
                    </a:lnTo>
                    <a:lnTo>
                      <a:pt x="49" y="152"/>
                    </a:lnTo>
                    <a:lnTo>
                      <a:pt x="47" y="152"/>
                    </a:lnTo>
                    <a:lnTo>
                      <a:pt x="46" y="155"/>
                    </a:lnTo>
                    <a:lnTo>
                      <a:pt x="44" y="155"/>
                    </a:lnTo>
                    <a:lnTo>
                      <a:pt x="40" y="155"/>
                    </a:lnTo>
                    <a:lnTo>
                      <a:pt x="39" y="155"/>
                    </a:lnTo>
                    <a:lnTo>
                      <a:pt x="37" y="152"/>
                    </a:lnTo>
                    <a:lnTo>
                      <a:pt x="35" y="152"/>
                    </a:lnTo>
                    <a:lnTo>
                      <a:pt x="33" y="152"/>
                    </a:lnTo>
                    <a:lnTo>
                      <a:pt x="32" y="152"/>
                    </a:lnTo>
                    <a:lnTo>
                      <a:pt x="32" y="155"/>
                    </a:lnTo>
                    <a:lnTo>
                      <a:pt x="26" y="152"/>
                    </a:lnTo>
                    <a:lnTo>
                      <a:pt x="21" y="155"/>
                    </a:lnTo>
                    <a:lnTo>
                      <a:pt x="19" y="155"/>
                    </a:lnTo>
                    <a:lnTo>
                      <a:pt x="18" y="155"/>
                    </a:lnTo>
                    <a:lnTo>
                      <a:pt x="16" y="155"/>
                    </a:lnTo>
                    <a:lnTo>
                      <a:pt x="16" y="150"/>
                    </a:lnTo>
                    <a:lnTo>
                      <a:pt x="16" y="147"/>
                    </a:lnTo>
                    <a:lnTo>
                      <a:pt x="16" y="145"/>
                    </a:lnTo>
                    <a:lnTo>
                      <a:pt x="16" y="142"/>
                    </a:lnTo>
                    <a:lnTo>
                      <a:pt x="16" y="140"/>
                    </a:lnTo>
                    <a:lnTo>
                      <a:pt x="16" y="138"/>
                    </a:lnTo>
                    <a:lnTo>
                      <a:pt x="16" y="135"/>
                    </a:lnTo>
                    <a:lnTo>
                      <a:pt x="16" y="133"/>
                    </a:lnTo>
                    <a:lnTo>
                      <a:pt x="16" y="130"/>
                    </a:lnTo>
                    <a:lnTo>
                      <a:pt x="16" y="128"/>
                    </a:lnTo>
                    <a:lnTo>
                      <a:pt x="16" y="125"/>
                    </a:lnTo>
                    <a:lnTo>
                      <a:pt x="16" y="123"/>
                    </a:lnTo>
                    <a:lnTo>
                      <a:pt x="16" y="120"/>
                    </a:lnTo>
                    <a:lnTo>
                      <a:pt x="16" y="118"/>
                    </a:lnTo>
                    <a:lnTo>
                      <a:pt x="16" y="116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6"/>
                    </a:lnTo>
                    <a:lnTo>
                      <a:pt x="16" y="103"/>
                    </a:lnTo>
                    <a:lnTo>
                      <a:pt x="16" y="101"/>
                    </a:lnTo>
                    <a:lnTo>
                      <a:pt x="16" y="98"/>
                    </a:lnTo>
                    <a:lnTo>
                      <a:pt x="16" y="96"/>
                    </a:lnTo>
                    <a:lnTo>
                      <a:pt x="16" y="93"/>
                    </a:lnTo>
                    <a:lnTo>
                      <a:pt x="16" y="91"/>
                    </a:lnTo>
                    <a:lnTo>
                      <a:pt x="18" y="91"/>
                    </a:lnTo>
                    <a:lnTo>
                      <a:pt x="16" y="91"/>
                    </a:lnTo>
                    <a:lnTo>
                      <a:pt x="18" y="91"/>
                    </a:lnTo>
                    <a:lnTo>
                      <a:pt x="18" y="89"/>
                    </a:lnTo>
                    <a:lnTo>
                      <a:pt x="16" y="86"/>
                    </a:lnTo>
                    <a:lnTo>
                      <a:pt x="16" y="84"/>
                    </a:lnTo>
                    <a:lnTo>
                      <a:pt x="16" y="81"/>
                    </a:lnTo>
                    <a:lnTo>
                      <a:pt x="16" y="79"/>
                    </a:lnTo>
                    <a:lnTo>
                      <a:pt x="16" y="76"/>
                    </a:lnTo>
                    <a:lnTo>
                      <a:pt x="16" y="74"/>
                    </a:lnTo>
                    <a:lnTo>
                      <a:pt x="16" y="69"/>
                    </a:lnTo>
                    <a:lnTo>
                      <a:pt x="16" y="67"/>
                    </a:lnTo>
                    <a:lnTo>
                      <a:pt x="16" y="64"/>
                    </a:lnTo>
                    <a:lnTo>
                      <a:pt x="16" y="62"/>
                    </a:lnTo>
                    <a:lnTo>
                      <a:pt x="16" y="59"/>
                    </a:lnTo>
                    <a:lnTo>
                      <a:pt x="16" y="57"/>
                    </a:lnTo>
                    <a:lnTo>
                      <a:pt x="16" y="47"/>
                    </a:lnTo>
                    <a:lnTo>
                      <a:pt x="16" y="44"/>
                    </a:lnTo>
                    <a:lnTo>
                      <a:pt x="16" y="40"/>
                    </a:lnTo>
                    <a:lnTo>
                      <a:pt x="16" y="35"/>
                    </a:lnTo>
                    <a:lnTo>
                      <a:pt x="16" y="32"/>
                    </a:lnTo>
                    <a:lnTo>
                      <a:pt x="14" y="32"/>
                    </a:lnTo>
                    <a:lnTo>
                      <a:pt x="5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1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1" y="0"/>
                    </a:lnTo>
                    <a:lnTo>
                      <a:pt x="123" y="0"/>
                    </a:lnTo>
                    <a:lnTo>
                      <a:pt x="127" y="0"/>
                    </a:lnTo>
                    <a:lnTo>
                      <a:pt x="128" y="0"/>
                    </a:lnTo>
                    <a:lnTo>
                      <a:pt x="130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7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1" y="0"/>
                    </a:lnTo>
                    <a:lnTo>
                      <a:pt x="153" y="0"/>
                    </a:lnTo>
                    <a:lnTo>
                      <a:pt x="157" y="3"/>
                    </a:lnTo>
                    <a:lnTo>
                      <a:pt x="160" y="3"/>
                    </a:lnTo>
                    <a:lnTo>
                      <a:pt x="162" y="3"/>
                    </a:lnTo>
                    <a:lnTo>
                      <a:pt x="164" y="3"/>
                    </a:lnTo>
                    <a:lnTo>
                      <a:pt x="166" y="3"/>
                    </a:lnTo>
                    <a:lnTo>
                      <a:pt x="167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39" name="Freeform 187"/>
              <p:cNvSpPr>
                <a:spLocks/>
              </p:cNvSpPr>
              <p:nvPr/>
            </p:nvSpPr>
            <p:spPr bwMode="auto">
              <a:xfrm>
                <a:off x="2635" y="3494"/>
                <a:ext cx="167" cy="155"/>
              </a:xfrm>
              <a:custGeom>
                <a:avLst/>
                <a:gdLst>
                  <a:gd name="T0" fmla="*/ 167 w 167"/>
                  <a:gd name="T1" fmla="*/ 10 h 155"/>
                  <a:gd name="T2" fmla="*/ 167 w 167"/>
                  <a:gd name="T3" fmla="*/ 25 h 155"/>
                  <a:gd name="T4" fmla="*/ 167 w 167"/>
                  <a:gd name="T5" fmla="*/ 35 h 155"/>
                  <a:gd name="T6" fmla="*/ 167 w 167"/>
                  <a:gd name="T7" fmla="*/ 47 h 155"/>
                  <a:gd name="T8" fmla="*/ 167 w 167"/>
                  <a:gd name="T9" fmla="*/ 59 h 155"/>
                  <a:gd name="T10" fmla="*/ 167 w 167"/>
                  <a:gd name="T11" fmla="*/ 69 h 155"/>
                  <a:gd name="T12" fmla="*/ 167 w 167"/>
                  <a:gd name="T13" fmla="*/ 79 h 155"/>
                  <a:gd name="T14" fmla="*/ 167 w 167"/>
                  <a:gd name="T15" fmla="*/ 91 h 155"/>
                  <a:gd name="T16" fmla="*/ 167 w 167"/>
                  <a:gd name="T17" fmla="*/ 103 h 155"/>
                  <a:gd name="T18" fmla="*/ 167 w 167"/>
                  <a:gd name="T19" fmla="*/ 113 h 155"/>
                  <a:gd name="T20" fmla="*/ 167 w 167"/>
                  <a:gd name="T21" fmla="*/ 125 h 155"/>
                  <a:gd name="T22" fmla="*/ 167 w 167"/>
                  <a:gd name="T23" fmla="*/ 135 h 155"/>
                  <a:gd name="T24" fmla="*/ 167 w 167"/>
                  <a:gd name="T25" fmla="*/ 145 h 155"/>
                  <a:gd name="T26" fmla="*/ 166 w 167"/>
                  <a:gd name="T27" fmla="*/ 152 h 155"/>
                  <a:gd name="T28" fmla="*/ 157 w 167"/>
                  <a:gd name="T29" fmla="*/ 152 h 155"/>
                  <a:gd name="T30" fmla="*/ 148 w 167"/>
                  <a:gd name="T31" fmla="*/ 152 h 155"/>
                  <a:gd name="T32" fmla="*/ 134 w 167"/>
                  <a:gd name="T33" fmla="*/ 152 h 155"/>
                  <a:gd name="T34" fmla="*/ 120 w 167"/>
                  <a:gd name="T35" fmla="*/ 152 h 155"/>
                  <a:gd name="T36" fmla="*/ 107 w 167"/>
                  <a:gd name="T37" fmla="*/ 152 h 155"/>
                  <a:gd name="T38" fmla="*/ 97 w 167"/>
                  <a:gd name="T39" fmla="*/ 152 h 155"/>
                  <a:gd name="T40" fmla="*/ 90 w 167"/>
                  <a:gd name="T41" fmla="*/ 152 h 155"/>
                  <a:gd name="T42" fmla="*/ 79 w 167"/>
                  <a:gd name="T43" fmla="*/ 152 h 155"/>
                  <a:gd name="T44" fmla="*/ 65 w 167"/>
                  <a:gd name="T45" fmla="*/ 152 h 155"/>
                  <a:gd name="T46" fmla="*/ 53 w 167"/>
                  <a:gd name="T47" fmla="*/ 152 h 155"/>
                  <a:gd name="T48" fmla="*/ 44 w 167"/>
                  <a:gd name="T49" fmla="*/ 155 h 155"/>
                  <a:gd name="T50" fmla="*/ 35 w 167"/>
                  <a:gd name="T51" fmla="*/ 152 h 155"/>
                  <a:gd name="T52" fmla="*/ 26 w 167"/>
                  <a:gd name="T53" fmla="*/ 152 h 155"/>
                  <a:gd name="T54" fmla="*/ 16 w 167"/>
                  <a:gd name="T55" fmla="*/ 155 h 155"/>
                  <a:gd name="T56" fmla="*/ 16 w 167"/>
                  <a:gd name="T57" fmla="*/ 142 h 155"/>
                  <a:gd name="T58" fmla="*/ 16 w 167"/>
                  <a:gd name="T59" fmla="*/ 133 h 155"/>
                  <a:gd name="T60" fmla="*/ 16 w 167"/>
                  <a:gd name="T61" fmla="*/ 123 h 155"/>
                  <a:gd name="T62" fmla="*/ 16 w 167"/>
                  <a:gd name="T63" fmla="*/ 111 h 155"/>
                  <a:gd name="T64" fmla="*/ 16 w 167"/>
                  <a:gd name="T65" fmla="*/ 101 h 155"/>
                  <a:gd name="T66" fmla="*/ 16 w 167"/>
                  <a:gd name="T67" fmla="*/ 91 h 155"/>
                  <a:gd name="T68" fmla="*/ 18 w 167"/>
                  <a:gd name="T69" fmla="*/ 89 h 155"/>
                  <a:gd name="T70" fmla="*/ 16 w 167"/>
                  <a:gd name="T71" fmla="*/ 79 h 155"/>
                  <a:gd name="T72" fmla="*/ 16 w 167"/>
                  <a:gd name="T73" fmla="*/ 67 h 155"/>
                  <a:gd name="T74" fmla="*/ 16 w 167"/>
                  <a:gd name="T75" fmla="*/ 57 h 155"/>
                  <a:gd name="T76" fmla="*/ 16 w 167"/>
                  <a:gd name="T77" fmla="*/ 35 h 155"/>
                  <a:gd name="T78" fmla="*/ 2 w 167"/>
                  <a:gd name="T79" fmla="*/ 32 h 155"/>
                  <a:gd name="T80" fmla="*/ 0 w 167"/>
                  <a:gd name="T81" fmla="*/ 23 h 155"/>
                  <a:gd name="T82" fmla="*/ 0 w 167"/>
                  <a:gd name="T83" fmla="*/ 13 h 155"/>
                  <a:gd name="T84" fmla="*/ 3 w 167"/>
                  <a:gd name="T85" fmla="*/ 8 h 155"/>
                  <a:gd name="T86" fmla="*/ 7 w 167"/>
                  <a:gd name="T87" fmla="*/ 8 h 155"/>
                  <a:gd name="T88" fmla="*/ 12 w 167"/>
                  <a:gd name="T89" fmla="*/ 5 h 155"/>
                  <a:gd name="T90" fmla="*/ 18 w 167"/>
                  <a:gd name="T91" fmla="*/ 3 h 155"/>
                  <a:gd name="T92" fmla="*/ 23 w 167"/>
                  <a:gd name="T93" fmla="*/ 0 h 155"/>
                  <a:gd name="T94" fmla="*/ 40 w 167"/>
                  <a:gd name="T95" fmla="*/ 0 h 155"/>
                  <a:gd name="T96" fmla="*/ 49 w 167"/>
                  <a:gd name="T97" fmla="*/ 0 h 155"/>
                  <a:gd name="T98" fmla="*/ 58 w 167"/>
                  <a:gd name="T99" fmla="*/ 0 h 155"/>
                  <a:gd name="T100" fmla="*/ 70 w 167"/>
                  <a:gd name="T101" fmla="*/ 0 h 155"/>
                  <a:gd name="T102" fmla="*/ 84 w 167"/>
                  <a:gd name="T103" fmla="*/ 0 h 155"/>
                  <a:gd name="T104" fmla="*/ 97 w 167"/>
                  <a:gd name="T105" fmla="*/ 0 h 155"/>
                  <a:gd name="T106" fmla="*/ 106 w 167"/>
                  <a:gd name="T107" fmla="*/ 0 h 155"/>
                  <a:gd name="T108" fmla="*/ 114 w 167"/>
                  <a:gd name="T109" fmla="*/ 0 h 155"/>
                  <a:gd name="T110" fmla="*/ 121 w 167"/>
                  <a:gd name="T111" fmla="*/ 0 h 155"/>
                  <a:gd name="T112" fmla="*/ 130 w 167"/>
                  <a:gd name="T113" fmla="*/ 0 h 155"/>
                  <a:gd name="T114" fmla="*/ 139 w 167"/>
                  <a:gd name="T115" fmla="*/ 0 h 155"/>
                  <a:gd name="T116" fmla="*/ 146 w 167"/>
                  <a:gd name="T117" fmla="*/ 0 h 155"/>
                  <a:gd name="T118" fmla="*/ 153 w 167"/>
                  <a:gd name="T119" fmla="*/ 0 h 155"/>
                  <a:gd name="T120" fmla="*/ 164 w 167"/>
                  <a:gd name="T121" fmla="*/ 3 h 155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167"/>
                  <a:gd name="T184" fmla="*/ 0 h 155"/>
                  <a:gd name="T185" fmla="*/ 167 w 167"/>
                  <a:gd name="T186" fmla="*/ 155 h 155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167" h="155">
                    <a:moveTo>
                      <a:pt x="167" y="3"/>
                    </a:moveTo>
                    <a:lnTo>
                      <a:pt x="167" y="5"/>
                    </a:lnTo>
                    <a:lnTo>
                      <a:pt x="167" y="8"/>
                    </a:lnTo>
                    <a:lnTo>
                      <a:pt x="167" y="10"/>
                    </a:lnTo>
                    <a:lnTo>
                      <a:pt x="167" y="13"/>
                    </a:lnTo>
                    <a:lnTo>
                      <a:pt x="167" y="18"/>
                    </a:lnTo>
                    <a:lnTo>
                      <a:pt x="167" y="23"/>
                    </a:lnTo>
                    <a:lnTo>
                      <a:pt x="167" y="25"/>
                    </a:lnTo>
                    <a:lnTo>
                      <a:pt x="167" y="27"/>
                    </a:lnTo>
                    <a:lnTo>
                      <a:pt x="167" y="30"/>
                    </a:lnTo>
                    <a:lnTo>
                      <a:pt x="167" y="32"/>
                    </a:lnTo>
                    <a:lnTo>
                      <a:pt x="167" y="35"/>
                    </a:lnTo>
                    <a:lnTo>
                      <a:pt x="167" y="40"/>
                    </a:lnTo>
                    <a:lnTo>
                      <a:pt x="167" y="42"/>
                    </a:lnTo>
                    <a:lnTo>
                      <a:pt x="167" y="44"/>
                    </a:lnTo>
                    <a:lnTo>
                      <a:pt x="167" y="47"/>
                    </a:lnTo>
                    <a:lnTo>
                      <a:pt x="167" y="49"/>
                    </a:lnTo>
                    <a:lnTo>
                      <a:pt x="167" y="54"/>
                    </a:lnTo>
                    <a:lnTo>
                      <a:pt x="167" y="57"/>
                    </a:lnTo>
                    <a:lnTo>
                      <a:pt x="167" y="59"/>
                    </a:lnTo>
                    <a:lnTo>
                      <a:pt x="167" y="62"/>
                    </a:lnTo>
                    <a:lnTo>
                      <a:pt x="167" y="64"/>
                    </a:lnTo>
                    <a:lnTo>
                      <a:pt x="167" y="67"/>
                    </a:lnTo>
                    <a:lnTo>
                      <a:pt x="167" y="69"/>
                    </a:lnTo>
                    <a:lnTo>
                      <a:pt x="167" y="71"/>
                    </a:lnTo>
                    <a:lnTo>
                      <a:pt x="167" y="74"/>
                    </a:lnTo>
                    <a:lnTo>
                      <a:pt x="167" y="76"/>
                    </a:lnTo>
                    <a:lnTo>
                      <a:pt x="167" y="79"/>
                    </a:lnTo>
                    <a:lnTo>
                      <a:pt x="167" y="81"/>
                    </a:lnTo>
                    <a:lnTo>
                      <a:pt x="167" y="84"/>
                    </a:lnTo>
                    <a:lnTo>
                      <a:pt x="167" y="89"/>
                    </a:lnTo>
                    <a:lnTo>
                      <a:pt x="167" y="91"/>
                    </a:lnTo>
                    <a:lnTo>
                      <a:pt x="167" y="93"/>
                    </a:lnTo>
                    <a:lnTo>
                      <a:pt x="167" y="98"/>
                    </a:lnTo>
                    <a:lnTo>
                      <a:pt x="167" y="101"/>
                    </a:lnTo>
                    <a:lnTo>
                      <a:pt x="167" y="103"/>
                    </a:lnTo>
                    <a:lnTo>
                      <a:pt x="167" y="106"/>
                    </a:lnTo>
                    <a:lnTo>
                      <a:pt x="167" y="108"/>
                    </a:lnTo>
                    <a:lnTo>
                      <a:pt x="167" y="111"/>
                    </a:lnTo>
                    <a:lnTo>
                      <a:pt x="167" y="113"/>
                    </a:lnTo>
                    <a:lnTo>
                      <a:pt x="167" y="116"/>
                    </a:lnTo>
                    <a:lnTo>
                      <a:pt x="167" y="120"/>
                    </a:lnTo>
                    <a:lnTo>
                      <a:pt x="167" y="123"/>
                    </a:lnTo>
                    <a:lnTo>
                      <a:pt x="167" y="125"/>
                    </a:lnTo>
                    <a:lnTo>
                      <a:pt x="167" y="128"/>
                    </a:lnTo>
                    <a:lnTo>
                      <a:pt x="167" y="130"/>
                    </a:lnTo>
                    <a:lnTo>
                      <a:pt x="167" y="133"/>
                    </a:lnTo>
                    <a:lnTo>
                      <a:pt x="167" y="135"/>
                    </a:lnTo>
                    <a:lnTo>
                      <a:pt x="167" y="138"/>
                    </a:lnTo>
                    <a:lnTo>
                      <a:pt x="167" y="140"/>
                    </a:lnTo>
                    <a:lnTo>
                      <a:pt x="167" y="142"/>
                    </a:lnTo>
                    <a:lnTo>
                      <a:pt x="167" y="145"/>
                    </a:lnTo>
                    <a:lnTo>
                      <a:pt x="167" y="147"/>
                    </a:lnTo>
                    <a:lnTo>
                      <a:pt x="167" y="150"/>
                    </a:lnTo>
                    <a:lnTo>
                      <a:pt x="167" y="152"/>
                    </a:lnTo>
                    <a:lnTo>
                      <a:pt x="166" y="152"/>
                    </a:lnTo>
                    <a:lnTo>
                      <a:pt x="164" y="152"/>
                    </a:lnTo>
                    <a:lnTo>
                      <a:pt x="162" y="152"/>
                    </a:lnTo>
                    <a:lnTo>
                      <a:pt x="160" y="152"/>
                    </a:lnTo>
                    <a:lnTo>
                      <a:pt x="157" y="152"/>
                    </a:lnTo>
                    <a:lnTo>
                      <a:pt x="155" y="152"/>
                    </a:lnTo>
                    <a:lnTo>
                      <a:pt x="153" y="152"/>
                    </a:lnTo>
                    <a:lnTo>
                      <a:pt x="151" y="152"/>
                    </a:lnTo>
                    <a:lnTo>
                      <a:pt x="148" y="152"/>
                    </a:lnTo>
                    <a:lnTo>
                      <a:pt x="143" y="152"/>
                    </a:lnTo>
                    <a:lnTo>
                      <a:pt x="137" y="152"/>
                    </a:lnTo>
                    <a:lnTo>
                      <a:pt x="136" y="152"/>
                    </a:lnTo>
                    <a:lnTo>
                      <a:pt x="134" y="152"/>
                    </a:lnTo>
                    <a:lnTo>
                      <a:pt x="128" y="152"/>
                    </a:lnTo>
                    <a:lnTo>
                      <a:pt x="127" y="152"/>
                    </a:lnTo>
                    <a:lnTo>
                      <a:pt x="121" y="152"/>
                    </a:lnTo>
                    <a:lnTo>
                      <a:pt x="120" y="152"/>
                    </a:lnTo>
                    <a:lnTo>
                      <a:pt x="118" y="152"/>
                    </a:lnTo>
                    <a:lnTo>
                      <a:pt x="116" y="152"/>
                    </a:lnTo>
                    <a:lnTo>
                      <a:pt x="109" y="152"/>
                    </a:lnTo>
                    <a:lnTo>
                      <a:pt x="107" y="152"/>
                    </a:lnTo>
                    <a:lnTo>
                      <a:pt x="106" y="152"/>
                    </a:lnTo>
                    <a:lnTo>
                      <a:pt x="100" y="152"/>
                    </a:lnTo>
                    <a:lnTo>
                      <a:pt x="99" y="152"/>
                    </a:lnTo>
                    <a:lnTo>
                      <a:pt x="97" y="152"/>
                    </a:lnTo>
                    <a:lnTo>
                      <a:pt x="95" y="152"/>
                    </a:lnTo>
                    <a:lnTo>
                      <a:pt x="93" y="152"/>
                    </a:lnTo>
                    <a:lnTo>
                      <a:pt x="91" y="152"/>
                    </a:lnTo>
                    <a:lnTo>
                      <a:pt x="90" y="152"/>
                    </a:lnTo>
                    <a:lnTo>
                      <a:pt x="88" y="152"/>
                    </a:lnTo>
                    <a:lnTo>
                      <a:pt x="84" y="152"/>
                    </a:lnTo>
                    <a:lnTo>
                      <a:pt x="83" y="152"/>
                    </a:lnTo>
                    <a:lnTo>
                      <a:pt x="79" y="152"/>
                    </a:lnTo>
                    <a:lnTo>
                      <a:pt x="77" y="152"/>
                    </a:lnTo>
                    <a:lnTo>
                      <a:pt x="70" y="152"/>
                    </a:lnTo>
                    <a:lnTo>
                      <a:pt x="69" y="152"/>
                    </a:lnTo>
                    <a:lnTo>
                      <a:pt x="65" y="152"/>
                    </a:lnTo>
                    <a:lnTo>
                      <a:pt x="58" y="152"/>
                    </a:lnTo>
                    <a:lnTo>
                      <a:pt x="56" y="152"/>
                    </a:lnTo>
                    <a:lnTo>
                      <a:pt x="54" y="152"/>
                    </a:lnTo>
                    <a:lnTo>
                      <a:pt x="53" y="152"/>
                    </a:lnTo>
                    <a:lnTo>
                      <a:pt x="49" y="152"/>
                    </a:lnTo>
                    <a:lnTo>
                      <a:pt x="47" y="152"/>
                    </a:lnTo>
                    <a:lnTo>
                      <a:pt x="46" y="155"/>
                    </a:lnTo>
                    <a:lnTo>
                      <a:pt x="44" y="155"/>
                    </a:lnTo>
                    <a:lnTo>
                      <a:pt x="40" y="155"/>
                    </a:lnTo>
                    <a:lnTo>
                      <a:pt x="39" y="155"/>
                    </a:lnTo>
                    <a:lnTo>
                      <a:pt x="37" y="152"/>
                    </a:lnTo>
                    <a:lnTo>
                      <a:pt x="35" y="152"/>
                    </a:lnTo>
                    <a:lnTo>
                      <a:pt x="33" y="152"/>
                    </a:lnTo>
                    <a:lnTo>
                      <a:pt x="32" y="152"/>
                    </a:lnTo>
                    <a:lnTo>
                      <a:pt x="32" y="155"/>
                    </a:lnTo>
                    <a:lnTo>
                      <a:pt x="26" y="152"/>
                    </a:lnTo>
                    <a:lnTo>
                      <a:pt x="21" y="155"/>
                    </a:lnTo>
                    <a:lnTo>
                      <a:pt x="19" y="155"/>
                    </a:lnTo>
                    <a:lnTo>
                      <a:pt x="18" y="155"/>
                    </a:lnTo>
                    <a:lnTo>
                      <a:pt x="16" y="155"/>
                    </a:lnTo>
                    <a:lnTo>
                      <a:pt x="16" y="150"/>
                    </a:lnTo>
                    <a:lnTo>
                      <a:pt x="16" y="147"/>
                    </a:lnTo>
                    <a:lnTo>
                      <a:pt x="16" y="145"/>
                    </a:lnTo>
                    <a:lnTo>
                      <a:pt x="16" y="142"/>
                    </a:lnTo>
                    <a:lnTo>
                      <a:pt x="16" y="140"/>
                    </a:lnTo>
                    <a:lnTo>
                      <a:pt x="16" y="138"/>
                    </a:lnTo>
                    <a:lnTo>
                      <a:pt x="16" y="135"/>
                    </a:lnTo>
                    <a:lnTo>
                      <a:pt x="16" y="133"/>
                    </a:lnTo>
                    <a:lnTo>
                      <a:pt x="16" y="130"/>
                    </a:lnTo>
                    <a:lnTo>
                      <a:pt x="16" y="128"/>
                    </a:lnTo>
                    <a:lnTo>
                      <a:pt x="16" y="125"/>
                    </a:lnTo>
                    <a:lnTo>
                      <a:pt x="16" y="123"/>
                    </a:lnTo>
                    <a:lnTo>
                      <a:pt x="16" y="120"/>
                    </a:lnTo>
                    <a:lnTo>
                      <a:pt x="16" y="118"/>
                    </a:lnTo>
                    <a:lnTo>
                      <a:pt x="16" y="116"/>
                    </a:lnTo>
                    <a:lnTo>
                      <a:pt x="16" y="111"/>
                    </a:lnTo>
                    <a:lnTo>
                      <a:pt x="16" y="108"/>
                    </a:lnTo>
                    <a:lnTo>
                      <a:pt x="16" y="106"/>
                    </a:lnTo>
                    <a:lnTo>
                      <a:pt x="16" y="103"/>
                    </a:lnTo>
                    <a:lnTo>
                      <a:pt x="16" y="101"/>
                    </a:lnTo>
                    <a:lnTo>
                      <a:pt x="16" y="98"/>
                    </a:lnTo>
                    <a:lnTo>
                      <a:pt x="16" y="96"/>
                    </a:lnTo>
                    <a:lnTo>
                      <a:pt x="16" y="93"/>
                    </a:lnTo>
                    <a:lnTo>
                      <a:pt x="16" y="91"/>
                    </a:lnTo>
                    <a:lnTo>
                      <a:pt x="18" y="91"/>
                    </a:lnTo>
                    <a:lnTo>
                      <a:pt x="16" y="91"/>
                    </a:lnTo>
                    <a:lnTo>
                      <a:pt x="18" y="91"/>
                    </a:lnTo>
                    <a:lnTo>
                      <a:pt x="18" y="89"/>
                    </a:lnTo>
                    <a:lnTo>
                      <a:pt x="16" y="86"/>
                    </a:lnTo>
                    <a:lnTo>
                      <a:pt x="16" y="84"/>
                    </a:lnTo>
                    <a:lnTo>
                      <a:pt x="16" y="81"/>
                    </a:lnTo>
                    <a:lnTo>
                      <a:pt x="16" y="79"/>
                    </a:lnTo>
                    <a:lnTo>
                      <a:pt x="16" y="76"/>
                    </a:lnTo>
                    <a:lnTo>
                      <a:pt x="16" y="74"/>
                    </a:lnTo>
                    <a:lnTo>
                      <a:pt x="16" y="69"/>
                    </a:lnTo>
                    <a:lnTo>
                      <a:pt x="16" y="67"/>
                    </a:lnTo>
                    <a:lnTo>
                      <a:pt x="16" y="64"/>
                    </a:lnTo>
                    <a:lnTo>
                      <a:pt x="16" y="62"/>
                    </a:lnTo>
                    <a:lnTo>
                      <a:pt x="16" y="59"/>
                    </a:lnTo>
                    <a:lnTo>
                      <a:pt x="16" y="57"/>
                    </a:lnTo>
                    <a:lnTo>
                      <a:pt x="16" y="47"/>
                    </a:lnTo>
                    <a:lnTo>
                      <a:pt x="16" y="44"/>
                    </a:lnTo>
                    <a:lnTo>
                      <a:pt x="16" y="40"/>
                    </a:lnTo>
                    <a:lnTo>
                      <a:pt x="16" y="35"/>
                    </a:lnTo>
                    <a:lnTo>
                      <a:pt x="16" y="32"/>
                    </a:lnTo>
                    <a:lnTo>
                      <a:pt x="14" y="32"/>
                    </a:lnTo>
                    <a:lnTo>
                      <a:pt x="5" y="32"/>
                    </a:lnTo>
                    <a:lnTo>
                      <a:pt x="2" y="32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3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2" y="13"/>
                    </a:lnTo>
                    <a:lnTo>
                      <a:pt x="2" y="10"/>
                    </a:lnTo>
                    <a:lnTo>
                      <a:pt x="2" y="8"/>
                    </a:lnTo>
                    <a:lnTo>
                      <a:pt x="3" y="8"/>
                    </a:lnTo>
                    <a:lnTo>
                      <a:pt x="3" y="10"/>
                    </a:lnTo>
                    <a:lnTo>
                      <a:pt x="3" y="8"/>
                    </a:lnTo>
                    <a:lnTo>
                      <a:pt x="5" y="8"/>
                    </a:lnTo>
                    <a:lnTo>
                      <a:pt x="7" y="8"/>
                    </a:lnTo>
                    <a:lnTo>
                      <a:pt x="7" y="5"/>
                    </a:lnTo>
                    <a:lnTo>
                      <a:pt x="9" y="5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4" y="5"/>
                    </a:lnTo>
                    <a:lnTo>
                      <a:pt x="14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7" y="0"/>
                    </a:lnTo>
                    <a:lnTo>
                      <a:pt x="40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7" y="0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8" y="0"/>
                    </a:lnTo>
                    <a:lnTo>
                      <a:pt x="91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4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1" y="0"/>
                    </a:lnTo>
                    <a:lnTo>
                      <a:pt x="123" y="0"/>
                    </a:lnTo>
                    <a:lnTo>
                      <a:pt x="127" y="0"/>
                    </a:lnTo>
                    <a:lnTo>
                      <a:pt x="128" y="0"/>
                    </a:lnTo>
                    <a:lnTo>
                      <a:pt x="130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7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4" y="0"/>
                    </a:lnTo>
                    <a:lnTo>
                      <a:pt x="146" y="0"/>
                    </a:lnTo>
                    <a:lnTo>
                      <a:pt x="148" y="0"/>
                    </a:lnTo>
                    <a:lnTo>
                      <a:pt x="150" y="0"/>
                    </a:lnTo>
                    <a:lnTo>
                      <a:pt x="151" y="0"/>
                    </a:lnTo>
                    <a:lnTo>
                      <a:pt x="153" y="0"/>
                    </a:lnTo>
                    <a:lnTo>
                      <a:pt x="157" y="3"/>
                    </a:lnTo>
                    <a:lnTo>
                      <a:pt x="160" y="3"/>
                    </a:lnTo>
                    <a:lnTo>
                      <a:pt x="162" y="3"/>
                    </a:lnTo>
                    <a:lnTo>
                      <a:pt x="164" y="3"/>
                    </a:lnTo>
                    <a:lnTo>
                      <a:pt x="166" y="3"/>
                    </a:lnTo>
                    <a:lnTo>
                      <a:pt x="167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0" name="Freeform 188"/>
              <p:cNvSpPr>
                <a:spLocks/>
              </p:cNvSpPr>
              <p:nvPr/>
            </p:nvSpPr>
            <p:spPr bwMode="auto">
              <a:xfrm>
                <a:off x="2522" y="3519"/>
                <a:ext cx="131" cy="130"/>
              </a:xfrm>
              <a:custGeom>
                <a:avLst/>
                <a:gdLst>
                  <a:gd name="T0" fmla="*/ 127 w 131"/>
                  <a:gd name="T1" fmla="*/ 7 h 130"/>
                  <a:gd name="T2" fmla="*/ 129 w 131"/>
                  <a:gd name="T3" fmla="*/ 19 h 130"/>
                  <a:gd name="T4" fmla="*/ 129 w 131"/>
                  <a:gd name="T5" fmla="*/ 37 h 130"/>
                  <a:gd name="T6" fmla="*/ 129 w 131"/>
                  <a:gd name="T7" fmla="*/ 49 h 130"/>
                  <a:gd name="T8" fmla="*/ 129 w 131"/>
                  <a:gd name="T9" fmla="*/ 59 h 130"/>
                  <a:gd name="T10" fmla="*/ 129 w 131"/>
                  <a:gd name="T11" fmla="*/ 66 h 130"/>
                  <a:gd name="T12" fmla="*/ 129 w 131"/>
                  <a:gd name="T13" fmla="*/ 71 h 130"/>
                  <a:gd name="T14" fmla="*/ 129 w 131"/>
                  <a:gd name="T15" fmla="*/ 81 h 130"/>
                  <a:gd name="T16" fmla="*/ 129 w 131"/>
                  <a:gd name="T17" fmla="*/ 93 h 130"/>
                  <a:gd name="T18" fmla="*/ 129 w 131"/>
                  <a:gd name="T19" fmla="*/ 103 h 130"/>
                  <a:gd name="T20" fmla="*/ 129 w 131"/>
                  <a:gd name="T21" fmla="*/ 113 h 130"/>
                  <a:gd name="T22" fmla="*/ 129 w 131"/>
                  <a:gd name="T23" fmla="*/ 122 h 130"/>
                  <a:gd name="T24" fmla="*/ 125 w 131"/>
                  <a:gd name="T25" fmla="*/ 130 h 130"/>
                  <a:gd name="T26" fmla="*/ 118 w 131"/>
                  <a:gd name="T27" fmla="*/ 130 h 130"/>
                  <a:gd name="T28" fmla="*/ 108 w 131"/>
                  <a:gd name="T29" fmla="*/ 130 h 130"/>
                  <a:gd name="T30" fmla="*/ 99 w 131"/>
                  <a:gd name="T31" fmla="*/ 130 h 130"/>
                  <a:gd name="T32" fmla="*/ 86 w 131"/>
                  <a:gd name="T33" fmla="*/ 130 h 130"/>
                  <a:gd name="T34" fmla="*/ 76 w 131"/>
                  <a:gd name="T35" fmla="*/ 130 h 130"/>
                  <a:gd name="T36" fmla="*/ 71 w 131"/>
                  <a:gd name="T37" fmla="*/ 127 h 130"/>
                  <a:gd name="T38" fmla="*/ 65 w 131"/>
                  <a:gd name="T39" fmla="*/ 130 h 130"/>
                  <a:gd name="T40" fmla="*/ 58 w 131"/>
                  <a:gd name="T41" fmla="*/ 130 h 130"/>
                  <a:gd name="T42" fmla="*/ 53 w 131"/>
                  <a:gd name="T43" fmla="*/ 130 h 130"/>
                  <a:gd name="T44" fmla="*/ 44 w 131"/>
                  <a:gd name="T45" fmla="*/ 127 h 130"/>
                  <a:gd name="T46" fmla="*/ 42 w 131"/>
                  <a:gd name="T47" fmla="*/ 120 h 130"/>
                  <a:gd name="T48" fmla="*/ 44 w 131"/>
                  <a:gd name="T49" fmla="*/ 113 h 130"/>
                  <a:gd name="T50" fmla="*/ 41 w 131"/>
                  <a:gd name="T51" fmla="*/ 105 h 130"/>
                  <a:gd name="T52" fmla="*/ 37 w 131"/>
                  <a:gd name="T53" fmla="*/ 95 h 130"/>
                  <a:gd name="T54" fmla="*/ 35 w 131"/>
                  <a:gd name="T55" fmla="*/ 88 h 130"/>
                  <a:gd name="T56" fmla="*/ 32 w 131"/>
                  <a:gd name="T57" fmla="*/ 83 h 130"/>
                  <a:gd name="T58" fmla="*/ 28 w 131"/>
                  <a:gd name="T59" fmla="*/ 78 h 130"/>
                  <a:gd name="T60" fmla="*/ 26 w 131"/>
                  <a:gd name="T61" fmla="*/ 71 h 130"/>
                  <a:gd name="T62" fmla="*/ 21 w 131"/>
                  <a:gd name="T63" fmla="*/ 68 h 130"/>
                  <a:gd name="T64" fmla="*/ 18 w 131"/>
                  <a:gd name="T65" fmla="*/ 64 h 130"/>
                  <a:gd name="T66" fmla="*/ 14 w 131"/>
                  <a:gd name="T67" fmla="*/ 59 h 130"/>
                  <a:gd name="T68" fmla="*/ 11 w 131"/>
                  <a:gd name="T69" fmla="*/ 51 h 130"/>
                  <a:gd name="T70" fmla="*/ 4 w 131"/>
                  <a:gd name="T71" fmla="*/ 44 h 130"/>
                  <a:gd name="T72" fmla="*/ 0 w 131"/>
                  <a:gd name="T73" fmla="*/ 37 h 130"/>
                  <a:gd name="T74" fmla="*/ 7 w 131"/>
                  <a:gd name="T75" fmla="*/ 37 h 130"/>
                  <a:gd name="T76" fmla="*/ 19 w 131"/>
                  <a:gd name="T77" fmla="*/ 37 h 130"/>
                  <a:gd name="T78" fmla="*/ 23 w 131"/>
                  <a:gd name="T79" fmla="*/ 34 h 130"/>
                  <a:gd name="T80" fmla="*/ 21 w 131"/>
                  <a:gd name="T81" fmla="*/ 29 h 130"/>
                  <a:gd name="T82" fmla="*/ 21 w 131"/>
                  <a:gd name="T83" fmla="*/ 24 h 130"/>
                  <a:gd name="T84" fmla="*/ 25 w 131"/>
                  <a:gd name="T85" fmla="*/ 19 h 130"/>
                  <a:gd name="T86" fmla="*/ 26 w 131"/>
                  <a:gd name="T87" fmla="*/ 15 h 130"/>
                  <a:gd name="T88" fmla="*/ 30 w 131"/>
                  <a:gd name="T89" fmla="*/ 10 h 130"/>
                  <a:gd name="T90" fmla="*/ 37 w 131"/>
                  <a:gd name="T91" fmla="*/ 10 h 130"/>
                  <a:gd name="T92" fmla="*/ 42 w 131"/>
                  <a:gd name="T93" fmla="*/ 7 h 130"/>
                  <a:gd name="T94" fmla="*/ 48 w 131"/>
                  <a:gd name="T95" fmla="*/ 12 h 130"/>
                  <a:gd name="T96" fmla="*/ 53 w 131"/>
                  <a:gd name="T97" fmla="*/ 10 h 130"/>
                  <a:gd name="T98" fmla="*/ 55 w 131"/>
                  <a:gd name="T99" fmla="*/ 5 h 130"/>
                  <a:gd name="T100" fmla="*/ 58 w 131"/>
                  <a:gd name="T101" fmla="*/ 0 h 130"/>
                  <a:gd name="T102" fmla="*/ 63 w 131"/>
                  <a:gd name="T103" fmla="*/ 2 h 130"/>
                  <a:gd name="T104" fmla="*/ 63 w 131"/>
                  <a:gd name="T105" fmla="*/ 2 h 130"/>
                  <a:gd name="T106" fmla="*/ 69 w 131"/>
                  <a:gd name="T107" fmla="*/ 7 h 130"/>
                  <a:gd name="T108" fmla="*/ 78 w 131"/>
                  <a:gd name="T109" fmla="*/ 7 h 130"/>
                  <a:gd name="T110" fmla="*/ 85 w 131"/>
                  <a:gd name="T111" fmla="*/ 7 h 130"/>
                  <a:gd name="T112" fmla="*/ 93 w 131"/>
                  <a:gd name="T113" fmla="*/ 7 h 130"/>
                  <a:gd name="T114" fmla="*/ 104 w 131"/>
                  <a:gd name="T115" fmla="*/ 7 h 13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1"/>
                  <a:gd name="T175" fmla="*/ 0 h 130"/>
                  <a:gd name="T176" fmla="*/ 131 w 131"/>
                  <a:gd name="T177" fmla="*/ 130 h 13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1" h="130">
                    <a:moveTo>
                      <a:pt x="113" y="7"/>
                    </a:moveTo>
                    <a:lnTo>
                      <a:pt x="115" y="7"/>
                    </a:lnTo>
                    <a:lnTo>
                      <a:pt x="118" y="7"/>
                    </a:lnTo>
                    <a:lnTo>
                      <a:pt x="127" y="7"/>
                    </a:lnTo>
                    <a:lnTo>
                      <a:pt x="129" y="7"/>
                    </a:lnTo>
                    <a:lnTo>
                      <a:pt x="129" y="10"/>
                    </a:lnTo>
                    <a:lnTo>
                      <a:pt x="129" y="15"/>
                    </a:lnTo>
                    <a:lnTo>
                      <a:pt x="129" y="19"/>
                    </a:lnTo>
                    <a:lnTo>
                      <a:pt x="129" y="22"/>
                    </a:lnTo>
                    <a:lnTo>
                      <a:pt x="129" y="32"/>
                    </a:lnTo>
                    <a:lnTo>
                      <a:pt x="129" y="34"/>
                    </a:lnTo>
                    <a:lnTo>
                      <a:pt x="129" y="37"/>
                    </a:lnTo>
                    <a:lnTo>
                      <a:pt x="129" y="39"/>
                    </a:lnTo>
                    <a:lnTo>
                      <a:pt x="129" y="42"/>
                    </a:lnTo>
                    <a:lnTo>
                      <a:pt x="129" y="44"/>
                    </a:lnTo>
                    <a:lnTo>
                      <a:pt x="129" y="49"/>
                    </a:lnTo>
                    <a:lnTo>
                      <a:pt x="129" y="51"/>
                    </a:lnTo>
                    <a:lnTo>
                      <a:pt x="129" y="54"/>
                    </a:lnTo>
                    <a:lnTo>
                      <a:pt x="129" y="56"/>
                    </a:lnTo>
                    <a:lnTo>
                      <a:pt x="129" y="59"/>
                    </a:lnTo>
                    <a:lnTo>
                      <a:pt x="129" y="61"/>
                    </a:lnTo>
                    <a:lnTo>
                      <a:pt x="131" y="64"/>
                    </a:lnTo>
                    <a:lnTo>
                      <a:pt x="131" y="66"/>
                    </a:lnTo>
                    <a:lnTo>
                      <a:pt x="129" y="66"/>
                    </a:lnTo>
                    <a:lnTo>
                      <a:pt x="131" y="66"/>
                    </a:lnTo>
                    <a:lnTo>
                      <a:pt x="129" y="66"/>
                    </a:lnTo>
                    <a:lnTo>
                      <a:pt x="129" y="68"/>
                    </a:lnTo>
                    <a:lnTo>
                      <a:pt x="129" y="71"/>
                    </a:lnTo>
                    <a:lnTo>
                      <a:pt x="129" y="73"/>
                    </a:lnTo>
                    <a:lnTo>
                      <a:pt x="129" y="76"/>
                    </a:lnTo>
                    <a:lnTo>
                      <a:pt x="129" y="78"/>
                    </a:lnTo>
                    <a:lnTo>
                      <a:pt x="129" y="81"/>
                    </a:lnTo>
                    <a:lnTo>
                      <a:pt x="129" y="83"/>
                    </a:lnTo>
                    <a:lnTo>
                      <a:pt x="129" y="86"/>
                    </a:lnTo>
                    <a:lnTo>
                      <a:pt x="129" y="91"/>
                    </a:lnTo>
                    <a:lnTo>
                      <a:pt x="129" y="93"/>
                    </a:lnTo>
                    <a:lnTo>
                      <a:pt x="129" y="95"/>
                    </a:lnTo>
                    <a:lnTo>
                      <a:pt x="129" y="98"/>
                    </a:lnTo>
                    <a:lnTo>
                      <a:pt x="129" y="100"/>
                    </a:lnTo>
                    <a:lnTo>
                      <a:pt x="129" y="103"/>
                    </a:lnTo>
                    <a:lnTo>
                      <a:pt x="129" y="105"/>
                    </a:lnTo>
                    <a:lnTo>
                      <a:pt x="129" y="108"/>
                    </a:lnTo>
                    <a:lnTo>
                      <a:pt x="129" y="110"/>
                    </a:lnTo>
                    <a:lnTo>
                      <a:pt x="129" y="113"/>
                    </a:lnTo>
                    <a:lnTo>
                      <a:pt x="129" y="115"/>
                    </a:lnTo>
                    <a:lnTo>
                      <a:pt x="129" y="117"/>
                    </a:lnTo>
                    <a:lnTo>
                      <a:pt x="129" y="120"/>
                    </a:lnTo>
                    <a:lnTo>
                      <a:pt x="129" y="122"/>
                    </a:lnTo>
                    <a:lnTo>
                      <a:pt x="129" y="125"/>
                    </a:lnTo>
                    <a:lnTo>
                      <a:pt x="129" y="130"/>
                    </a:lnTo>
                    <a:lnTo>
                      <a:pt x="127" y="130"/>
                    </a:lnTo>
                    <a:lnTo>
                      <a:pt x="125" y="130"/>
                    </a:lnTo>
                    <a:lnTo>
                      <a:pt x="123" y="130"/>
                    </a:lnTo>
                    <a:lnTo>
                      <a:pt x="122" y="130"/>
                    </a:lnTo>
                    <a:lnTo>
                      <a:pt x="120" y="130"/>
                    </a:lnTo>
                    <a:lnTo>
                      <a:pt x="118" y="130"/>
                    </a:lnTo>
                    <a:lnTo>
                      <a:pt x="116" y="130"/>
                    </a:lnTo>
                    <a:lnTo>
                      <a:pt x="113" y="130"/>
                    </a:lnTo>
                    <a:lnTo>
                      <a:pt x="111" y="130"/>
                    </a:lnTo>
                    <a:lnTo>
                      <a:pt x="108" y="130"/>
                    </a:lnTo>
                    <a:lnTo>
                      <a:pt x="106" y="130"/>
                    </a:lnTo>
                    <a:lnTo>
                      <a:pt x="104" y="130"/>
                    </a:lnTo>
                    <a:lnTo>
                      <a:pt x="101" y="130"/>
                    </a:lnTo>
                    <a:lnTo>
                      <a:pt x="99" y="130"/>
                    </a:lnTo>
                    <a:lnTo>
                      <a:pt x="97" y="130"/>
                    </a:lnTo>
                    <a:lnTo>
                      <a:pt x="95" y="130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5" y="130"/>
                    </a:lnTo>
                    <a:lnTo>
                      <a:pt x="81" y="130"/>
                    </a:lnTo>
                    <a:lnTo>
                      <a:pt x="78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2" y="130"/>
                    </a:lnTo>
                    <a:lnTo>
                      <a:pt x="71" y="130"/>
                    </a:lnTo>
                    <a:lnTo>
                      <a:pt x="71" y="127"/>
                    </a:lnTo>
                    <a:lnTo>
                      <a:pt x="69" y="127"/>
                    </a:lnTo>
                    <a:lnTo>
                      <a:pt x="69" y="130"/>
                    </a:lnTo>
                    <a:lnTo>
                      <a:pt x="67" y="130"/>
                    </a:lnTo>
                    <a:lnTo>
                      <a:pt x="65" y="130"/>
                    </a:lnTo>
                    <a:lnTo>
                      <a:pt x="63" y="130"/>
                    </a:lnTo>
                    <a:lnTo>
                      <a:pt x="62" y="130"/>
                    </a:lnTo>
                    <a:lnTo>
                      <a:pt x="60" y="127"/>
                    </a:lnTo>
                    <a:lnTo>
                      <a:pt x="58" y="130"/>
                    </a:lnTo>
                    <a:lnTo>
                      <a:pt x="56" y="127"/>
                    </a:lnTo>
                    <a:lnTo>
                      <a:pt x="56" y="130"/>
                    </a:lnTo>
                    <a:lnTo>
                      <a:pt x="55" y="130"/>
                    </a:lnTo>
                    <a:lnTo>
                      <a:pt x="53" y="130"/>
                    </a:lnTo>
                    <a:lnTo>
                      <a:pt x="48" y="130"/>
                    </a:lnTo>
                    <a:lnTo>
                      <a:pt x="46" y="130"/>
                    </a:lnTo>
                    <a:lnTo>
                      <a:pt x="46" y="127"/>
                    </a:lnTo>
                    <a:lnTo>
                      <a:pt x="44" y="127"/>
                    </a:lnTo>
                    <a:lnTo>
                      <a:pt x="42" y="127"/>
                    </a:lnTo>
                    <a:lnTo>
                      <a:pt x="42" y="125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42" y="117"/>
                    </a:lnTo>
                    <a:lnTo>
                      <a:pt x="44" y="117"/>
                    </a:lnTo>
                    <a:lnTo>
                      <a:pt x="44" y="115"/>
                    </a:lnTo>
                    <a:lnTo>
                      <a:pt x="44" y="113"/>
                    </a:lnTo>
                    <a:lnTo>
                      <a:pt x="46" y="113"/>
                    </a:lnTo>
                    <a:lnTo>
                      <a:pt x="46" y="110"/>
                    </a:lnTo>
                    <a:lnTo>
                      <a:pt x="42" y="108"/>
                    </a:lnTo>
                    <a:lnTo>
                      <a:pt x="41" y="105"/>
                    </a:lnTo>
                    <a:lnTo>
                      <a:pt x="41" y="103"/>
                    </a:lnTo>
                    <a:lnTo>
                      <a:pt x="39" y="100"/>
                    </a:lnTo>
                    <a:lnTo>
                      <a:pt x="39" y="98"/>
                    </a:lnTo>
                    <a:lnTo>
                      <a:pt x="37" y="95"/>
                    </a:lnTo>
                    <a:lnTo>
                      <a:pt x="37" y="93"/>
                    </a:lnTo>
                    <a:lnTo>
                      <a:pt x="37" y="91"/>
                    </a:lnTo>
                    <a:lnTo>
                      <a:pt x="37" y="88"/>
                    </a:lnTo>
                    <a:lnTo>
                      <a:pt x="35" y="88"/>
                    </a:lnTo>
                    <a:lnTo>
                      <a:pt x="35" y="86"/>
                    </a:lnTo>
                    <a:lnTo>
                      <a:pt x="34" y="86"/>
                    </a:lnTo>
                    <a:lnTo>
                      <a:pt x="34" y="83"/>
                    </a:lnTo>
                    <a:lnTo>
                      <a:pt x="32" y="83"/>
                    </a:lnTo>
                    <a:lnTo>
                      <a:pt x="32" y="81"/>
                    </a:lnTo>
                    <a:lnTo>
                      <a:pt x="30" y="81"/>
                    </a:lnTo>
                    <a:lnTo>
                      <a:pt x="28" y="81"/>
                    </a:lnTo>
                    <a:lnTo>
                      <a:pt x="28" y="78"/>
                    </a:lnTo>
                    <a:lnTo>
                      <a:pt x="28" y="76"/>
                    </a:lnTo>
                    <a:lnTo>
                      <a:pt x="28" y="73"/>
                    </a:lnTo>
                    <a:lnTo>
                      <a:pt x="26" y="73"/>
                    </a:lnTo>
                    <a:lnTo>
                      <a:pt x="26" y="71"/>
                    </a:lnTo>
                    <a:lnTo>
                      <a:pt x="25" y="71"/>
                    </a:lnTo>
                    <a:lnTo>
                      <a:pt x="25" y="68"/>
                    </a:lnTo>
                    <a:lnTo>
                      <a:pt x="23" y="68"/>
                    </a:lnTo>
                    <a:lnTo>
                      <a:pt x="21" y="68"/>
                    </a:lnTo>
                    <a:lnTo>
                      <a:pt x="21" y="66"/>
                    </a:lnTo>
                    <a:lnTo>
                      <a:pt x="19" y="66"/>
                    </a:lnTo>
                    <a:lnTo>
                      <a:pt x="19" y="64"/>
                    </a:lnTo>
                    <a:lnTo>
                      <a:pt x="18" y="64"/>
                    </a:lnTo>
                    <a:lnTo>
                      <a:pt x="18" y="61"/>
                    </a:lnTo>
                    <a:lnTo>
                      <a:pt x="16" y="61"/>
                    </a:lnTo>
                    <a:lnTo>
                      <a:pt x="16" y="59"/>
                    </a:lnTo>
                    <a:lnTo>
                      <a:pt x="14" y="59"/>
                    </a:lnTo>
                    <a:lnTo>
                      <a:pt x="14" y="56"/>
                    </a:lnTo>
                    <a:lnTo>
                      <a:pt x="14" y="54"/>
                    </a:lnTo>
                    <a:lnTo>
                      <a:pt x="12" y="51"/>
                    </a:lnTo>
                    <a:lnTo>
                      <a:pt x="11" y="51"/>
                    </a:lnTo>
                    <a:lnTo>
                      <a:pt x="9" y="49"/>
                    </a:lnTo>
                    <a:lnTo>
                      <a:pt x="7" y="46"/>
                    </a:lnTo>
                    <a:lnTo>
                      <a:pt x="5" y="46"/>
                    </a:lnTo>
                    <a:lnTo>
                      <a:pt x="4" y="44"/>
                    </a:lnTo>
                    <a:lnTo>
                      <a:pt x="4" y="42"/>
                    </a:lnTo>
                    <a:lnTo>
                      <a:pt x="2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2" y="37"/>
                    </a:lnTo>
                    <a:lnTo>
                      <a:pt x="4" y="37"/>
                    </a:lnTo>
                    <a:lnTo>
                      <a:pt x="5" y="37"/>
                    </a:lnTo>
                    <a:lnTo>
                      <a:pt x="7" y="37"/>
                    </a:lnTo>
                    <a:lnTo>
                      <a:pt x="9" y="37"/>
                    </a:lnTo>
                    <a:lnTo>
                      <a:pt x="11" y="37"/>
                    </a:lnTo>
                    <a:lnTo>
                      <a:pt x="12" y="37"/>
                    </a:lnTo>
                    <a:lnTo>
                      <a:pt x="19" y="37"/>
                    </a:lnTo>
                    <a:lnTo>
                      <a:pt x="23" y="37"/>
                    </a:lnTo>
                    <a:lnTo>
                      <a:pt x="25" y="37"/>
                    </a:lnTo>
                    <a:lnTo>
                      <a:pt x="25" y="34"/>
                    </a:lnTo>
                    <a:lnTo>
                      <a:pt x="23" y="34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1" y="29"/>
                    </a:lnTo>
                    <a:lnTo>
                      <a:pt x="21" y="27"/>
                    </a:lnTo>
                    <a:lnTo>
                      <a:pt x="19" y="27"/>
                    </a:lnTo>
                    <a:lnTo>
                      <a:pt x="21" y="27"/>
                    </a:lnTo>
                    <a:lnTo>
                      <a:pt x="21" y="24"/>
                    </a:lnTo>
                    <a:lnTo>
                      <a:pt x="21" y="22"/>
                    </a:lnTo>
                    <a:lnTo>
                      <a:pt x="21" y="19"/>
                    </a:lnTo>
                    <a:lnTo>
                      <a:pt x="23" y="19"/>
                    </a:lnTo>
                    <a:lnTo>
                      <a:pt x="25" y="19"/>
                    </a:lnTo>
                    <a:lnTo>
                      <a:pt x="23" y="19"/>
                    </a:lnTo>
                    <a:lnTo>
                      <a:pt x="23" y="17"/>
                    </a:lnTo>
                    <a:lnTo>
                      <a:pt x="25" y="15"/>
                    </a:lnTo>
                    <a:lnTo>
                      <a:pt x="26" y="15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5" y="10"/>
                    </a:lnTo>
                    <a:lnTo>
                      <a:pt x="37" y="10"/>
                    </a:lnTo>
                    <a:lnTo>
                      <a:pt x="37" y="7"/>
                    </a:lnTo>
                    <a:lnTo>
                      <a:pt x="39" y="7"/>
                    </a:lnTo>
                    <a:lnTo>
                      <a:pt x="41" y="7"/>
                    </a:lnTo>
                    <a:lnTo>
                      <a:pt x="42" y="7"/>
                    </a:lnTo>
                    <a:lnTo>
                      <a:pt x="42" y="10"/>
                    </a:lnTo>
                    <a:lnTo>
                      <a:pt x="44" y="12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49" y="12"/>
                    </a:lnTo>
                    <a:lnTo>
                      <a:pt x="51" y="12"/>
                    </a:lnTo>
                    <a:lnTo>
                      <a:pt x="53" y="12"/>
                    </a:lnTo>
                    <a:lnTo>
                      <a:pt x="53" y="10"/>
                    </a:lnTo>
                    <a:lnTo>
                      <a:pt x="51" y="10"/>
                    </a:lnTo>
                    <a:lnTo>
                      <a:pt x="53" y="10"/>
                    </a:lnTo>
                    <a:lnTo>
                      <a:pt x="55" y="7"/>
                    </a:lnTo>
                    <a:lnTo>
                      <a:pt x="55" y="5"/>
                    </a:lnTo>
                    <a:lnTo>
                      <a:pt x="56" y="5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0" y="2"/>
                    </a:lnTo>
                    <a:lnTo>
                      <a:pt x="62" y="2"/>
                    </a:lnTo>
                    <a:lnTo>
                      <a:pt x="63" y="2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5" y="2"/>
                    </a:lnTo>
                    <a:lnTo>
                      <a:pt x="63" y="2"/>
                    </a:lnTo>
                    <a:lnTo>
                      <a:pt x="65" y="2"/>
                    </a:lnTo>
                    <a:lnTo>
                      <a:pt x="67" y="2"/>
                    </a:lnTo>
                    <a:lnTo>
                      <a:pt x="69" y="5"/>
                    </a:lnTo>
                    <a:lnTo>
                      <a:pt x="69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6" y="7"/>
                    </a:lnTo>
                    <a:lnTo>
                      <a:pt x="78" y="7"/>
                    </a:lnTo>
                    <a:lnTo>
                      <a:pt x="79" y="7"/>
                    </a:lnTo>
                    <a:lnTo>
                      <a:pt x="81" y="7"/>
                    </a:lnTo>
                    <a:lnTo>
                      <a:pt x="83" y="7"/>
                    </a:lnTo>
                    <a:lnTo>
                      <a:pt x="85" y="7"/>
                    </a:lnTo>
                    <a:lnTo>
                      <a:pt x="86" y="7"/>
                    </a:lnTo>
                    <a:lnTo>
                      <a:pt x="90" y="7"/>
                    </a:lnTo>
                    <a:lnTo>
                      <a:pt x="92" y="7"/>
                    </a:lnTo>
                    <a:lnTo>
                      <a:pt x="93" y="7"/>
                    </a:lnTo>
                    <a:lnTo>
                      <a:pt x="95" y="7"/>
                    </a:lnTo>
                    <a:lnTo>
                      <a:pt x="97" y="7"/>
                    </a:lnTo>
                    <a:lnTo>
                      <a:pt x="101" y="7"/>
                    </a:lnTo>
                    <a:lnTo>
                      <a:pt x="104" y="7"/>
                    </a:lnTo>
                    <a:lnTo>
                      <a:pt x="106" y="7"/>
                    </a:lnTo>
                    <a:lnTo>
                      <a:pt x="108" y="7"/>
                    </a:lnTo>
                    <a:lnTo>
                      <a:pt x="113" y="7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1" name="Freeform 189"/>
              <p:cNvSpPr>
                <a:spLocks/>
              </p:cNvSpPr>
              <p:nvPr/>
            </p:nvSpPr>
            <p:spPr bwMode="auto">
              <a:xfrm>
                <a:off x="2522" y="3519"/>
                <a:ext cx="131" cy="130"/>
              </a:xfrm>
              <a:custGeom>
                <a:avLst/>
                <a:gdLst>
                  <a:gd name="T0" fmla="*/ 127 w 131"/>
                  <a:gd name="T1" fmla="*/ 7 h 130"/>
                  <a:gd name="T2" fmla="*/ 129 w 131"/>
                  <a:gd name="T3" fmla="*/ 19 h 130"/>
                  <a:gd name="T4" fmla="*/ 129 w 131"/>
                  <a:gd name="T5" fmla="*/ 37 h 130"/>
                  <a:gd name="T6" fmla="*/ 129 w 131"/>
                  <a:gd name="T7" fmla="*/ 49 h 130"/>
                  <a:gd name="T8" fmla="*/ 129 w 131"/>
                  <a:gd name="T9" fmla="*/ 59 h 130"/>
                  <a:gd name="T10" fmla="*/ 129 w 131"/>
                  <a:gd name="T11" fmla="*/ 66 h 130"/>
                  <a:gd name="T12" fmla="*/ 129 w 131"/>
                  <a:gd name="T13" fmla="*/ 71 h 130"/>
                  <a:gd name="T14" fmla="*/ 129 w 131"/>
                  <a:gd name="T15" fmla="*/ 81 h 130"/>
                  <a:gd name="T16" fmla="*/ 129 w 131"/>
                  <a:gd name="T17" fmla="*/ 93 h 130"/>
                  <a:gd name="T18" fmla="*/ 129 w 131"/>
                  <a:gd name="T19" fmla="*/ 103 h 130"/>
                  <a:gd name="T20" fmla="*/ 129 w 131"/>
                  <a:gd name="T21" fmla="*/ 113 h 130"/>
                  <a:gd name="T22" fmla="*/ 129 w 131"/>
                  <a:gd name="T23" fmla="*/ 122 h 130"/>
                  <a:gd name="T24" fmla="*/ 125 w 131"/>
                  <a:gd name="T25" fmla="*/ 130 h 130"/>
                  <a:gd name="T26" fmla="*/ 118 w 131"/>
                  <a:gd name="T27" fmla="*/ 130 h 130"/>
                  <a:gd name="T28" fmla="*/ 108 w 131"/>
                  <a:gd name="T29" fmla="*/ 130 h 130"/>
                  <a:gd name="T30" fmla="*/ 99 w 131"/>
                  <a:gd name="T31" fmla="*/ 130 h 130"/>
                  <a:gd name="T32" fmla="*/ 86 w 131"/>
                  <a:gd name="T33" fmla="*/ 130 h 130"/>
                  <a:gd name="T34" fmla="*/ 76 w 131"/>
                  <a:gd name="T35" fmla="*/ 130 h 130"/>
                  <a:gd name="T36" fmla="*/ 71 w 131"/>
                  <a:gd name="T37" fmla="*/ 127 h 130"/>
                  <a:gd name="T38" fmla="*/ 65 w 131"/>
                  <a:gd name="T39" fmla="*/ 130 h 130"/>
                  <a:gd name="T40" fmla="*/ 58 w 131"/>
                  <a:gd name="T41" fmla="*/ 130 h 130"/>
                  <a:gd name="T42" fmla="*/ 53 w 131"/>
                  <a:gd name="T43" fmla="*/ 130 h 130"/>
                  <a:gd name="T44" fmla="*/ 44 w 131"/>
                  <a:gd name="T45" fmla="*/ 127 h 130"/>
                  <a:gd name="T46" fmla="*/ 42 w 131"/>
                  <a:gd name="T47" fmla="*/ 120 h 130"/>
                  <a:gd name="T48" fmla="*/ 44 w 131"/>
                  <a:gd name="T49" fmla="*/ 113 h 130"/>
                  <a:gd name="T50" fmla="*/ 41 w 131"/>
                  <a:gd name="T51" fmla="*/ 105 h 130"/>
                  <a:gd name="T52" fmla="*/ 37 w 131"/>
                  <a:gd name="T53" fmla="*/ 95 h 130"/>
                  <a:gd name="T54" fmla="*/ 35 w 131"/>
                  <a:gd name="T55" fmla="*/ 88 h 130"/>
                  <a:gd name="T56" fmla="*/ 32 w 131"/>
                  <a:gd name="T57" fmla="*/ 83 h 130"/>
                  <a:gd name="T58" fmla="*/ 28 w 131"/>
                  <a:gd name="T59" fmla="*/ 78 h 130"/>
                  <a:gd name="T60" fmla="*/ 26 w 131"/>
                  <a:gd name="T61" fmla="*/ 71 h 130"/>
                  <a:gd name="T62" fmla="*/ 21 w 131"/>
                  <a:gd name="T63" fmla="*/ 68 h 130"/>
                  <a:gd name="T64" fmla="*/ 18 w 131"/>
                  <a:gd name="T65" fmla="*/ 64 h 130"/>
                  <a:gd name="T66" fmla="*/ 14 w 131"/>
                  <a:gd name="T67" fmla="*/ 59 h 130"/>
                  <a:gd name="T68" fmla="*/ 11 w 131"/>
                  <a:gd name="T69" fmla="*/ 51 h 130"/>
                  <a:gd name="T70" fmla="*/ 4 w 131"/>
                  <a:gd name="T71" fmla="*/ 44 h 130"/>
                  <a:gd name="T72" fmla="*/ 0 w 131"/>
                  <a:gd name="T73" fmla="*/ 37 h 130"/>
                  <a:gd name="T74" fmla="*/ 7 w 131"/>
                  <a:gd name="T75" fmla="*/ 37 h 130"/>
                  <a:gd name="T76" fmla="*/ 19 w 131"/>
                  <a:gd name="T77" fmla="*/ 37 h 130"/>
                  <a:gd name="T78" fmla="*/ 23 w 131"/>
                  <a:gd name="T79" fmla="*/ 34 h 130"/>
                  <a:gd name="T80" fmla="*/ 21 w 131"/>
                  <a:gd name="T81" fmla="*/ 29 h 130"/>
                  <a:gd name="T82" fmla="*/ 21 w 131"/>
                  <a:gd name="T83" fmla="*/ 24 h 130"/>
                  <a:gd name="T84" fmla="*/ 25 w 131"/>
                  <a:gd name="T85" fmla="*/ 19 h 130"/>
                  <a:gd name="T86" fmla="*/ 26 w 131"/>
                  <a:gd name="T87" fmla="*/ 15 h 130"/>
                  <a:gd name="T88" fmla="*/ 30 w 131"/>
                  <a:gd name="T89" fmla="*/ 10 h 130"/>
                  <a:gd name="T90" fmla="*/ 37 w 131"/>
                  <a:gd name="T91" fmla="*/ 10 h 130"/>
                  <a:gd name="T92" fmla="*/ 42 w 131"/>
                  <a:gd name="T93" fmla="*/ 7 h 130"/>
                  <a:gd name="T94" fmla="*/ 48 w 131"/>
                  <a:gd name="T95" fmla="*/ 12 h 130"/>
                  <a:gd name="T96" fmla="*/ 53 w 131"/>
                  <a:gd name="T97" fmla="*/ 10 h 130"/>
                  <a:gd name="T98" fmla="*/ 55 w 131"/>
                  <a:gd name="T99" fmla="*/ 5 h 130"/>
                  <a:gd name="T100" fmla="*/ 58 w 131"/>
                  <a:gd name="T101" fmla="*/ 0 h 130"/>
                  <a:gd name="T102" fmla="*/ 63 w 131"/>
                  <a:gd name="T103" fmla="*/ 2 h 130"/>
                  <a:gd name="T104" fmla="*/ 63 w 131"/>
                  <a:gd name="T105" fmla="*/ 2 h 130"/>
                  <a:gd name="T106" fmla="*/ 69 w 131"/>
                  <a:gd name="T107" fmla="*/ 7 h 130"/>
                  <a:gd name="T108" fmla="*/ 78 w 131"/>
                  <a:gd name="T109" fmla="*/ 7 h 130"/>
                  <a:gd name="T110" fmla="*/ 85 w 131"/>
                  <a:gd name="T111" fmla="*/ 7 h 130"/>
                  <a:gd name="T112" fmla="*/ 93 w 131"/>
                  <a:gd name="T113" fmla="*/ 7 h 130"/>
                  <a:gd name="T114" fmla="*/ 104 w 131"/>
                  <a:gd name="T115" fmla="*/ 7 h 130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131"/>
                  <a:gd name="T175" fmla="*/ 0 h 130"/>
                  <a:gd name="T176" fmla="*/ 131 w 131"/>
                  <a:gd name="T177" fmla="*/ 130 h 130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131" h="130">
                    <a:moveTo>
                      <a:pt x="113" y="7"/>
                    </a:moveTo>
                    <a:lnTo>
                      <a:pt x="115" y="7"/>
                    </a:lnTo>
                    <a:lnTo>
                      <a:pt x="118" y="7"/>
                    </a:lnTo>
                    <a:lnTo>
                      <a:pt x="127" y="7"/>
                    </a:lnTo>
                    <a:lnTo>
                      <a:pt x="129" y="7"/>
                    </a:lnTo>
                    <a:lnTo>
                      <a:pt x="129" y="10"/>
                    </a:lnTo>
                    <a:lnTo>
                      <a:pt x="129" y="15"/>
                    </a:lnTo>
                    <a:lnTo>
                      <a:pt x="129" y="19"/>
                    </a:lnTo>
                    <a:lnTo>
                      <a:pt x="129" y="22"/>
                    </a:lnTo>
                    <a:lnTo>
                      <a:pt x="129" y="32"/>
                    </a:lnTo>
                    <a:lnTo>
                      <a:pt x="129" y="34"/>
                    </a:lnTo>
                    <a:lnTo>
                      <a:pt x="129" y="37"/>
                    </a:lnTo>
                    <a:lnTo>
                      <a:pt x="129" y="39"/>
                    </a:lnTo>
                    <a:lnTo>
                      <a:pt x="129" y="42"/>
                    </a:lnTo>
                    <a:lnTo>
                      <a:pt x="129" y="44"/>
                    </a:lnTo>
                    <a:lnTo>
                      <a:pt x="129" y="49"/>
                    </a:lnTo>
                    <a:lnTo>
                      <a:pt x="129" y="51"/>
                    </a:lnTo>
                    <a:lnTo>
                      <a:pt x="129" y="54"/>
                    </a:lnTo>
                    <a:lnTo>
                      <a:pt x="129" y="56"/>
                    </a:lnTo>
                    <a:lnTo>
                      <a:pt x="129" y="59"/>
                    </a:lnTo>
                    <a:lnTo>
                      <a:pt x="129" y="61"/>
                    </a:lnTo>
                    <a:lnTo>
                      <a:pt x="131" y="64"/>
                    </a:lnTo>
                    <a:lnTo>
                      <a:pt x="131" y="66"/>
                    </a:lnTo>
                    <a:lnTo>
                      <a:pt x="129" y="66"/>
                    </a:lnTo>
                    <a:lnTo>
                      <a:pt x="131" y="66"/>
                    </a:lnTo>
                    <a:lnTo>
                      <a:pt x="129" y="66"/>
                    </a:lnTo>
                    <a:lnTo>
                      <a:pt x="129" y="68"/>
                    </a:lnTo>
                    <a:lnTo>
                      <a:pt x="129" y="71"/>
                    </a:lnTo>
                    <a:lnTo>
                      <a:pt x="129" y="73"/>
                    </a:lnTo>
                    <a:lnTo>
                      <a:pt x="129" y="76"/>
                    </a:lnTo>
                    <a:lnTo>
                      <a:pt x="129" y="78"/>
                    </a:lnTo>
                    <a:lnTo>
                      <a:pt x="129" y="81"/>
                    </a:lnTo>
                    <a:lnTo>
                      <a:pt x="129" y="83"/>
                    </a:lnTo>
                    <a:lnTo>
                      <a:pt x="129" y="86"/>
                    </a:lnTo>
                    <a:lnTo>
                      <a:pt x="129" y="91"/>
                    </a:lnTo>
                    <a:lnTo>
                      <a:pt x="129" y="93"/>
                    </a:lnTo>
                    <a:lnTo>
                      <a:pt x="129" y="95"/>
                    </a:lnTo>
                    <a:lnTo>
                      <a:pt x="129" y="98"/>
                    </a:lnTo>
                    <a:lnTo>
                      <a:pt x="129" y="100"/>
                    </a:lnTo>
                    <a:lnTo>
                      <a:pt x="129" y="103"/>
                    </a:lnTo>
                    <a:lnTo>
                      <a:pt x="129" y="105"/>
                    </a:lnTo>
                    <a:lnTo>
                      <a:pt x="129" y="108"/>
                    </a:lnTo>
                    <a:lnTo>
                      <a:pt x="129" y="110"/>
                    </a:lnTo>
                    <a:lnTo>
                      <a:pt x="129" y="113"/>
                    </a:lnTo>
                    <a:lnTo>
                      <a:pt x="129" y="115"/>
                    </a:lnTo>
                    <a:lnTo>
                      <a:pt x="129" y="117"/>
                    </a:lnTo>
                    <a:lnTo>
                      <a:pt x="129" y="120"/>
                    </a:lnTo>
                    <a:lnTo>
                      <a:pt x="129" y="122"/>
                    </a:lnTo>
                    <a:lnTo>
                      <a:pt x="129" y="125"/>
                    </a:lnTo>
                    <a:lnTo>
                      <a:pt x="129" y="130"/>
                    </a:lnTo>
                    <a:lnTo>
                      <a:pt x="127" y="130"/>
                    </a:lnTo>
                    <a:lnTo>
                      <a:pt x="125" y="130"/>
                    </a:lnTo>
                    <a:lnTo>
                      <a:pt x="123" y="130"/>
                    </a:lnTo>
                    <a:lnTo>
                      <a:pt x="122" y="130"/>
                    </a:lnTo>
                    <a:lnTo>
                      <a:pt x="120" y="130"/>
                    </a:lnTo>
                    <a:lnTo>
                      <a:pt x="118" y="130"/>
                    </a:lnTo>
                    <a:lnTo>
                      <a:pt x="116" y="130"/>
                    </a:lnTo>
                    <a:lnTo>
                      <a:pt x="113" y="130"/>
                    </a:lnTo>
                    <a:lnTo>
                      <a:pt x="111" y="130"/>
                    </a:lnTo>
                    <a:lnTo>
                      <a:pt x="108" y="130"/>
                    </a:lnTo>
                    <a:lnTo>
                      <a:pt x="106" y="130"/>
                    </a:lnTo>
                    <a:lnTo>
                      <a:pt x="104" y="130"/>
                    </a:lnTo>
                    <a:lnTo>
                      <a:pt x="101" y="130"/>
                    </a:lnTo>
                    <a:lnTo>
                      <a:pt x="99" y="130"/>
                    </a:lnTo>
                    <a:lnTo>
                      <a:pt x="97" y="130"/>
                    </a:lnTo>
                    <a:lnTo>
                      <a:pt x="95" y="130"/>
                    </a:lnTo>
                    <a:lnTo>
                      <a:pt x="88" y="130"/>
                    </a:lnTo>
                    <a:lnTo>
                      <a:pt x="86" y="130"/>
                    </a:lnTo>
                    <a:lnTo>
                      <a:pt x="85" y="130"/>
                    </a:lnTo>
                    <a:lnTo>
                      <a:pt x="81" y="130"/>
                    </a:lnTo>
                    <a:lnTo>
                      <a:pt x="78" y="130"/>
                    </a:lnTo>
                    <a:lnTo>
                      <a:pt x="76" y="130"/>
                    </a:lnTo>
                    <a:lnTo>
                      <a:pt x="74" y="130"/>
                    </a:lnTo>
                    <a:lnTo>
                      <a:pt x="72" y="130"/>
                    </a:lnTo>
                    <a:lnTo>
                      <a:pt x="71" y="130"/>
                    </a:lnTo>
                    <a:lnTo>
                      <a:pt x="71" y="127"/>
                    </a:lnTo>
                    <a:lnTo>
                      <a:pt x="69" y="127"/>
                    </a:lnTo>
                    <a:lnTo>
                      <a:pt x="69" y="130"/>
                    </a:lnTo>
                    <a:lnTo>
                      <a:pt x="67" y="130"/>
                    </a:lnTo>
                    <a:lnTo>
                      <a:pt x="65" y="130"/>
                    </a:lnTo>
                    <a:lnTo>
                      <a:pt x="63" y="130"/>
                    </a:lnTo>
                    <a:lnTo>
                      <a:pt x="62" y="130"/>
                    </a:lnTo>
                    <a:lnTo>
                      <a:pt x="60" y="127"/>
                    </a:lnTo>
                    <a:lnTo>
                      <a:pt x="58" y="130"/>
                    </a:lnTo>
                    <a:lnTo>
                      <a:pt x="56" y="127"/>
                    </a:lnTo>
                    <a:lnTo>
                      <a:pt x="56" y="130"/>
                    </a:lnTo>
                    <a:lnTo>
                      <a:pt x="55" y="130"/>
                    </a:lnTo>
                    <a:lnTo>
                      <a:pt x="53" y="130"/>
                    </a:lnTo>
                    <a:lnTo>
                      <a:pt x="48" y="130"/>
                    </a:lnTo>
                    <a:lnTo>
                      <a:pt x="46" y="130"/>
                    </a:lnTo>
                    <a:lnTo>
                      <a:pt x="46" y="127"/>
                    </a:lnTo>
                    <a:lnTo>
                      <a:pt x="44" y="127"/>
                    </a:lnTo>
                    <a:lnTo>
                      <a:pt x="42" y="127"/>
                    </a:lnTo>
                    <a:lnTo>
                      <a:pt x="42" y="125"/>
                    </a:lnTo>
                    <a:lnTo>
                      <a:pt x="42" y="122"/>
                    </a:lnTo>
                    <a:lnTo>
                      <a:pt x="42" y="120"/>
                    </a:lnTo>
                    <a:lnTo>
                      <a:pt x="42" y="117"/>
                    </a:lnTo>
                    <a:lnTo>
                      <a:pt x="44" y="117"/>
                    </a:lnTo>
                    <a:lnTo>
                      <a:pt x="44" y="115"/>
                    </a:lnTo>
                    <a:lnTo>
                      <a:pt x="44" y="113"/>
                    </a:lnTo>
                    <a:lnTo>
                      <a:pt x="46" y="113"/>
                    </a:lnTo>
                    <a:lnTo>
                      <a:pt x="46" y="110"/>
                    </a:lnTo>
                    <a:lnTo>
                      <a:pt x="42" y="108"/>
                    </a:lnTo>
                    <a:lnTo>
                      <a:pt x="41" y="105"/>
                    </a:lnTo>
                    <a:lnTo>
                      <a:pt x="41" y="103"/>
                    </a:lnTo>
                    <a:lnTo>
                      <a:pt x="39" y="100"/>
                    </a:lnTo>
                    <a:lnTo>
                      <a:pt x="39" y="98"/>
                    </a:lnTo>
                    <a:lnTo>
                      <a:pt x="37" y="95"/>
                    </a:lnTo>
                    <a:lnTo>
                      <a:pt x="37" y="93"/>
                    </a:lnTo>
                    <a:lnTo>
                      <a:pt x="37" y="91"/>
                    </a:lnTo>
                    <a:lnTo>
                      <a:pt x="37" y="88"/>
                    </a:lnTo>
                    <a:lnTo>
                      <a:pt x="35" y="88"/>
                    </a:lnTo>
                    <a:lnTo>
                      <a:pt x="35" y="86"/>
                    </a:lnTo>
                    <a:lnTo>
                      <a:pt x="34" y="86"/>
                    </a:lnTo>
                    <a:lnTo>
                      <a:pt x="34" y="83"/>
                    </a:lnTo>
                    <a:lnTo>
                      <a:pt x="32" y="83"/>
                    </a:lnTo>
                    <a:lnTo>
                      <a:pt x="32" y="81"/>
                    </a:lnTo>
                    <a:lnTo>
                      <a:pt x="30" y="81"/>
                    </a:lnTo>
                    <a:lnTo>
                      <a:pt x="28" y="81"/>
                    </a:lnTo>
                    <a:lnTo>
                      <a:pt x="28" y="78"/>
                    </a:lnTo>
                    <a:lnTo>
                      <a:pt x="28" y="76"/>
                    </a:lnTo>
                    <a:lnTo>
                      <a:pt x="28" y="73"/>
                    </a:lnTo>
                    <a:lnTo>
                      <a:pt x="26" y="73"/>
                    </a:lnTo>
                    <a:lnTo>
                      <a:pt x="26" y="71"/>
                    </a:lnTo>
                    <a:lnTo>
                      <a:pt x="25" y="71"/>
                    </a:lnTo>
                    <a:lnTo>
                      <a:pt x="25" y="68"/>
                    </a:lnTo>
                    <a:lnTo>
                      <a:pt x="23" y="68"/>
                    </a:lnTo>
                    <a:lnTo>
                      <a:pt x="21" y="68"/>
                    </a:lnTo>
                    <a:lnTo>
                      <a:pt x="21" y="66"/>
                    </a:lnTo>
                    <a:lnTo>
                      <a:pt x="19" y="66"/>
                    </a:lnTo>
                    <a:lnTo>
                      <a:pt x="19" y="64"/>
                    </a:lnTo>
                    <a:lnTo>
                      <a:pt x="18" y="64"/>
                    </a:lnTo>
                    <a:lnTo>
                      <a:pt x="18" y="61"/>
                    </a:lnTo>
                    <a:lnTo>
                      <a:pt x="16" y="61"/>
                    </a:lnTo>
                    <a:lnTo>
                      <a:pt x="16" y="59"/>
                    </a:lnTo>
                    <a:lnTo>
                      <a:pt x="14" y="59"/>
                    </a:lnTo>
                    <a:lnTo>
                      <a:pt x="14" y="56"/>
                    </a:lnTo>
                    <a:lnTo>
                      <a:pt x="14" y="54"/>
                    </a:lnTo>
                    <a:lnTo>
                      <a:pt x="12" y="51"/>
                    </a:lnTo>
                    <a:lnTo>
                      <a:pt x="11" y="51"/>
                    </a:lnTo>
                    <a:lnTo>
                      <a:pt x="9" y="49"/>
                    </a:lnTo>
                    <a:lnTo>
                      <a:pt x="7" y="46"/>
                    </a:lnTo>
                    <a:lnTo>
                      <a:pt x="5" y="46"/>
                    </a:lnTo>
                    <a:lnTo>
                      <a:pt x="4" y="44"/>
                    </a:lnTo>
                    <a:lnTo>
                      <a:pt x="4" y="42"/>
                    </a:lnTo>
                    <a:lnTo>
                      <a:pt x="2" y="42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2" y="37"/>
                    </a:lnTo>
                    <a:lnTo>
                      <a:pt x="4" y="37"/>
                    </a:lnTo>
                    <a:lnTo>
                      <a:pt x="5" y="37"/>
                    </a:lnTo>
                    <a:lnTo>
                      <a:pt x="7" y="37"/>
                    </a:lnTo>
                    <a:lnTo>
                      <a:pt x="9" y="37"/>
                    </a:lnTo>
                    <a:lnTo>
                      <a:pt x="11" y="37"/>
                    </a:lnTo>
                    <a:lnTo>
                      <a:pt x="12" y="37"/>
                    </a:lnTo>
                    <a:lnTo>
                      <a:pt x="19" y="37"/>
                    </a:lnTo>
                    <a:lnTo>
                      <a:pt x="23" y="37"/>
                    </a:lnTo>
                    <a:lnTo>
                      <a:pt x="25" y="37"/>
                    </a:lnTo>
                    <a:lnTo>
                      <a:pt x="25" y="34"/>
                    </a:lnTo>
                    <a:lnTo>
                      <a:pt x="23" y="34"/>
                    </a:lnTo>
                    <a:lnTo>
                      <a:pt x="23" y="32"/>
                    </a:lnTo>
                    <a:lnTo>
                      <a:pt x="25" y="32"/>
                    </a:lnTo>
                    <a:lnTo>
                      <a:pt x="23" y="32"/>
                    </a:lnTo>
                    <a:lnTo>
                      <a:pt x="21" y="29"/>
                    </a:lnTo>
                    <a:lnTo>
                      <a:pt x="21" y="27"/>
                    </a:lnTo>
                    <a:lnTo>
                      <a:pt x="19" y="27"/>
                    </a:lnTo>
                    <a:lnTo>
                      <a:pt x="21" y="27"/>
                    </a:lnTo>
                    <a:lnTo>
                      <a:pt x="21" y="24"/>
                    </a:lnTo>
                    <a:lnTo>
                      <a:pt x="21" y="22"/>
                    </a:lnTo>
                    <a:lnTo>
                      <a:pt x="21" y="19"/>
                    </a:lnTo>
                    <a:lnTo>
                      <a:pt x="23" y="19"/>
                    </a:lnTo>
                    <a:lnTo>
                      <a:pt x="25" y="19"/>
                    </a:lnTo>
                    <a:lnTo>
                      <a:pt x="23" y="19"/>
                    </a:lnTo>
                    <a:lnTo>
                      <a:pt x="23" y="17"/>
                    </a:lnTo>
                    <a:lnTo>
                      <a:pt x="25" y="15"/>
                    </a:lnTo>
                    <a:lnTo>
                      <a:pt x="26" y="15"/>
                    </a:lnTo>
                    <a:lnTo>
                      <a:pt x="26" y="12"/>
                    </a:lnTo>
                    <a:lnTo>
                      <a:pt x="28" y="12"/>
                    </a:lnTo>
                    <a:lnTo>
                      <a:pt x="28" y="10"/>
                    </a:lnTo>
                    <a:lnTo>
                      <a:pt x="30" y="10"/>
                    </a:lnTo>
                    <a:lnTo>
                      <a:pt x="32" y="10"/>
                    </a:lnTo>
                    <a:lnTo>
                      <a:pt x="34" y="10"/>
                    </a:lnTo>
                    <a:lnTo>
                      <a:pt x="35" y="10"/>
                    </a:lnTo>
                    <a:lnTo>
                      <a:pt x="37" y="10"/>
                    </a:lnTo>
                    <a:lnTo>
                      <a:pt x="37" y="7"/>
                    </a:lnTo>
                    <a:lnTo>
                      <a:pt x="39" y="7"/>
                    </a:lnTo>
                    <a:lnTo>
                      <a:pt x="41" y="7"/>
                    </a:lnTo>
                    <a:lnTo>
                      <a:pt x="42" y="7"/>
                    </a:lnTo>
                    <a:lnTo>
                      <a:pt x="42" y="10"/>
                    </a:lnTo>
                    <a:lnTo>
                      <a:pt x="44" y="12"/>
                    </a:lnTo>
                    <a:lnTo>
                      <a:pt x="46" y="12"/>
                    </a:lnTo>
                    <a:lnTo>
                      <a:pt x="48" y="12"/>
                    </a:lnTo>
                    <a:lnTo>
                      <a:pt x="49" y="12"/>
                    </a:lnTo>
                    <a:lnTo>
                      <a:pt x="51" y="12"/>
                    </a:lnTo>
                    <a:lnTo>
                      <a:pt x="53" y="12"/>
                    </a:lnTo>
                    <a:lnTo>
                      <a:pt x="53" y="10"/>
                    </a:lnTo>
                    <a:lnTo>
                      <a:pt x="51" y="10"/>
                    </a:lnTo>
                    <a:lnTo>
                      <a:pt x="53" y="10"/>
                    </a:lnTo>
                    <a:lnTo>
                      <a:pt x="55" y="7"/>
                    </a:lnTo>
                    <a:lnTo>
                      <a:pt x="55" y="5"/>
                    </a:lnTo>
                    <a:lnTo>
                      <a:pt x="56" y="5"/>
                    </a:lnTo>
                    <a:lnTo>
                      <a:pt x="56" y="2"/>
                    </a:lnTo>
                    <a:lnTo>
                      <a:pt x="58" y="2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0" y="2"/>
                    </a:lnTo>
                    <a:lnTo>
                      <a:pt x="62" y="2"/>
                    </a:lnTo>
                    <a:lnTo>
                      <a:pt x="63" y="2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5" y="2"/>
                    </a:lnTo>
                    <a:lnTo>
                      <a:pt x="63" y="2"/>
                    </a:lnTo>
                    <a:lnTo>
                      <a:pt x="65" y="2"/>
                    </a:lnTo>
                    <a:lnTo>
                      <a:pt x="67" y="2"/>
                    </a:lnTo>
                    <a:lnTo>
                      <a:pt x="69" y="5"/>
                    </a:lnTo>
                    <a:lnTo>
                      <a:pt x="69" y="7"/>
                    </a:lnTo>
                    <a:lnTo>
                      <a:pt x="71" y="7"/>
                    </a:lnTo>
                    <a:lnTo>
                      <a:pt x="74" y="7"/>
                    </a:lnTo>
                    <a:lnTo>
                      <a:pt x="76" y="7"/>
                    </a:lnTo>
                    <a:lnTo>
                      <a:pt x="78" y="7"/>
                    </a:lnTo>
                    <a:lnTo>
                      <a:pt x="79" y="7"/>
                    </a:lnTo>
                    <a:lnTo>
                      <a:pt x="81" y="7"/>
                    </a:lnTo>
                    <a:lnTo>
                      <a:pt x="83" y="7"/>
                    </a:lnTo>
                    <a:lnTo>
                      <a:pt x="85" y="7"/>
                    </a:lnTo>
                    <a:lnTo>
                      <a:pt x="86" y="7"/>
                    </a:lnTo>
                    <a:lnTo>
                      <a:pt x="90" y="7"/>
                    </a:lnTo>
                    <a:lnTo>
                      <a:pt x="92" y="7"/>
                    </a:lnTo>
                    <a:lnTo>
                      <a:pt x="93" y="7"/>
                    </a:lnTo>
                    <a:lnTo>
                      <a:pt x="95" y="7"/>
                    </a:lnTo>
                    <a:lnTo>
                      <a:pt x="97" y="7"/>
                    </a:lnTo>
                    <a:lnTo>
                      <a:pt x="101" y="7"/>
                    </a:lnTo>
                    <a:lnTo>
                      <a:pt x="104" y="7"/>
                    </a:lnTo>
                    <a:lnTo>
                      <a:pt x="106" y="7"/>
                    </a:lnTo>
                    <a:lnTo>
                      <a:pt x="108" y="7"/>
                    </a:lnTo>
                    <a:lnTo>
                      <a:pt x="113" y="7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2" name="Freeform 190"/>
              <p:cNvSpPr>
                <a:spLocks/>
              </p:cNvSpPr>
              <p:nvPr/>
            </p:nvSpPr>
            <p:spPr bwMode="auto">
              <a:xfrm>
                <a:off x="3072" y="3556"/>
                <a:ext cx="92" cy="124"/>
              </a:xfrm>
              <a:custGeom>
                <a:avLst/>
                <a:gdLst>
                  <a:gd name="T0" fmla="*/ 92 w 92"/>
                  <a:gd name="T1" fmla="*/ 14 h 124"/>
                  <a:gd name="T2" fmla="*/ 92 w 92"/>
                  <a:gd name="T3" fmla="*/ 22 h 124"/>
                  <a:gd name="T4" fmla="*/ 92 w 92"/>
                  <a:gd name="T5" fmla="*/ 31 h 124"/>
                  <a:gd name="T6" fmla="*/ 92 w 92"/>
                  <a:gd name="T7" fmla="*/ 41 h 124"/>
                  <a:gd name="T8" fmla="*/ 92 w 92"/>
                  <a:gd name="T9" fmla="*/ 49 h 124"/>
                  <a:gd name="T10" fmla="*/ 92 w 92"/>
                  <a:gd name="T11" fmla="*/ 63 h 124"/>
                  <a:gd name="T12" fmla="*/ 92 w 92"/>
                  <a:gd name="T13" fmla="*/ 71 h 124"/>
                  <a:gd name="T14" fmla="*/ 92 w 92"/>
                  <a:gd name="T15" fmla="*/ 83 h 124"/>
                  <a:gd name="T16" fmla="*/ 92 w 92"/>
                  <a:gd name="T17" fmla="*/ 93 h 124"/>
                  <a:gd name="T18" fmla="*/ 92 w 92"/>
                  <a:gd name="T19" fmla="*/ 110 h 124"/>
                  <a:gd name="T20" fmla="*/ 90 w 92"/>
                  <a:gd name="T21" fmla="*/ 124 h 124"/>
                  <a:gd name="T22" fmla="*/ 72 w 92"/>
                  <a:gd name="T23" fmla="*/ 124 h 124"/>
                  <a:gd name="T24" fmla="*/ 69 w 92"/>
                  <a:gd name="T25" fmla="*/ 124 h 124"/>
                  <a:gd name="T26" fmla="*/ 62 w 92"/>
                  <a:gd name="T27" fmla="*/ 124 h 124"/>
                  <a:gd name="T28" fmla="*/ 58 w 92"/>
                  <a:gd name="T29" fmla="*/ 124 h 124"/>
                  <a:gd name="T30" fmla="*/ 44 w 92"/>
                  <a:gd name="T31" fmla="*/ 124 h 124"/>
                  <a:gd name="T32" fmla="*/ 30 w 92"/>
                  <a:gd name="T33" fmla="*/ 124 h 124"/>
                  <a:gd name="T34" fmla="*/ 25 w 92"/>
                  <a:gd name="T35" fmla="*/ 120 h 124"/>
                  <a:gd name="T36" fmla="*/ 11 w 92"/>
                  <a:gd name="T37" fmla="*/ 120 h 124"/>
                  <a:gd name="T38" fmla="*/ 0 w 92"/>
                  <a:gd name="T39" fmla="*/ 115 h 124"/>
                  <a:gd name="T40" fmla="*/ 0 w 92"/>
                  <a:gd name="T41" fmla="*/ 110 h 124"/>
                  <a:gd name="T42" fmla="*/ 0 w 92"/>
                  <a:gd name="T43" fmla="*/ 105 h 124"/>
                  <a:gd name="T44" fmla="*/ 0 w 92"/>
                  <a:gd name="T45" fmla="*/ 90 h 124"/>
                  <a:gd name="T46" fmla="*/ 0 w 92"/>
                  <a:gd name="T47" fmla="*/ 83 h 124"/>
                  <a:gd name="T48" fmla="*/ 2 w 92"/>
                  <a:gd name="T49" fmla="*/ 76 h 124"/>
                  <a:gd name="T50" fmla="*/ 4 w 92"/>
                  <a:gd name="T51" fmla="*/ 76 h 124"/>
                  <a:gd name="T52" fmla="*/ 5 w 92"/>
                  <a:gd name="T53" fmla="*/ 76 h 124"/>
                  <a:gd name="T54" fmla="*/ 5 w 92"/>
                  <a:gd name="T55" fmla="*/ 78 h 124"/>
                  <a:gd name="T56" fmla="*/ 9 w 92"/>
                  <a:gd name="T57" fmla="*/ 78 h 124"/>
                  <a:gd name="T58" fmla="*/ 11 w 92"/>
                  <a:gd name="T59" fmla="*/ 78 h 124"/>
                  <a:gd name="T60" fmla="*/ 14 w 92"/>
                  <a:gd name="T61" fmla="*/ 78 h 124"/>
                  <a:gd name="T62" fmla="*/ 16 w 92"/>
                  <a:gd name="T63" fmla="*/ 78 h 124"/>
                  <a:gd name="T64" fmla="*/ 19 w 92"/>
                  <a:gd name="T65" fmla="*/ 78 h 124"/>
                  <a:gd name="T66" fmla="*/ 21 w 92"/>
                  <a:gd name="T67" fmla="*/ 78 h 124"/>
                  <a:gd name="T68" fmla="*/ 19 w 92"/>
                  <a:gd name="T69" fmla="*/ 61 h 124"/>
                  <a:gd name="T70" fmla="*/ 18 w 92"/>
                  <a:gd name="T71" fmla="*/ 63 h 124"/>
                  <a:gd name="T72" fmla="*/ 16 w 92"/>
                  <a:gd name="T73" fmla="*/ 63 h 124"/>
                  <a:gd name="T74" fmla="*/ 14 w 92"/>
                  <a:gd name="T75" fmla="*/ 63 h 124"/>
                  <a:gd name="T76" fmla="*/ 12 w 92"/>
                  <a:gd name="T77" fmla="*/ 61 h 124"/>
                  <a:gd name="T78" fmla="*/ 12 w 92"/>
                  <a:gd name="T79" fmla="*/ 61 h 124"/>
                  <a:gd name="T80" fmla="*/ 14 w 92"/>
                  <a:gd name="T81" fmla="*/ 61 h 124"/>
                  <a:gd name="T82" fmla="*/ 12 w 92"/>
                  <a:gd name="T83" fmla="*/ 58 h 124"/>
                  <a:gd name="T84" fmla="*/ 12 w 92"/>
                  <a:gd name="T85" fmla="*/ 44 h 124"/>
                  <a:gd name="T86" fmla="*/ 19 w 92"/>
                  <a:gd name="T87" fmla="*/ 39 h 124"/>
                  <a:gd name="T88" fmla="*/ 19 w 92"/>
                  <a:gd name="T89" fmla="*/ 31 h 124"/>
                  <a:gd name="T90" fmla="*/ 21 w 92"/>
                  <a:gd name="T91" fmla="*/ 24 h 124"/>
                  <a:gd name="T92" fmla="*/ 19 w 92"/>
                  <a:gd name="T93" fmla="*/ 24 h 124"/>
                  <a:gd name="T94" fmla="*/ 19 w 92"/>
                  <a:gd name="T95" fmla="*/ 2 h 124"/>
                  <a:gd name="T96" fmla="*/ 44 w 92"/>
                  <a:gd name="T97" fmla="*/ 2 h 124"/>
                  <a:gd name="T98" fmla="*/ 63 w 92"/>
                  <a:gd name="T99" fmla="*/ 2 h 124"/>
                  <a:gd name="T100" fmla="*/ 76 w 92"/>
                  <a:gd name="T101" fmla="*/ 2 h 124"/>
                  <a:gd name="T102" fmla="*/ 76 w 92"/>
                  <a:gd name="T103" fmla="*/ 0 h 124"/>
                  <a:gd name="T104" fmla="*/ 81 w 92"/>
                  <a:gd name="T105" fmla="*/ 0 h 124"/>
                  <a:gd name="T106" fmla="*/ 85 w 92"/>
                  <a:gd name="T107" fmla="*/ 2 h 12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92"/>
                  <a:gd name="T163" fmla="*/ 0 h 124"/>
                  <a:gd name="T164" fmla="*/ 92 w 92"/>
                  <a:gd name="T165" fmla="*/ 124 h 12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92" h="124">
                    <a:moveTo>
                      <a:pt x="92" y="2"/>
                    </a:moveTo>
                    <a:lnTo>
                      <a:pt x="92" y="7"/>
                    </a:lnTo>
                    <a:lnTo>
                      <a:pt x="92" y="12"/>
                    </a:lnTo>
                    <a:lnTo>
                      <a:pt x="92" y="14"/>
                    </a:lnTo>
                    <a:lnTo>
                      <a:pt x="92" y="17"/>
                    </a:lnTo>
                    <a:lnTo>
                      <a:pt x="92" y="22"/>
                    </a:lnTo>
                    <a:lnTo>
                      <a:pt x="92" y="27"/>
                    </a:lnTo>
                    <a:lnTo>
                      <a:pt x="92" y="31"/>
                    </a:lnTo>
                    <a:lnTo>
                      <a:pt x="92" y="36"/>
                    </a:lnTo>
                    <a:lnTo>
                      <a:pt x="92" y="39"/>
                    </a:lnTo>
                    <a:lnTo>
                      <a:pt x="92" y="41"/>
                    </a:lnTo>
                    <a:lnTo>
                      <a:pt x="92" y="44"/>
                    </a:lnTo>
                    <a:lnTo>
                      <a:pt x="92" y="46"/>
                    </a:lnTo>
                    <a:lnTo>
                      <a:pt x="92" y="49"/>
                    </a:lnTo>
                    <a:lnTo>
                      <a:pt x="92" y="51"/>
                    </a:lnTo>
                    <a:lnTo>
                      <a:pt x="92" y="56"/>
                    </a:lnTo>
                    <a:lnTo>
                      <a:pt x="92" y="58"/>
                    </a:lnTo>
                    <a:lnTo>
                      <a:pt x="92" y="63"/>
                    </a:lnTo>
                    <a:lnTo>
                      <a:pt x="92" y="66"/>
                    </a:lnTo>
                    <a:lnTo>
                      <a:pt x="92" y="68"/>
                    </a:lnTo>
                    <a:lnTo>
                      <a:pt x="92" y="71"/>
                    </a:lnTo>
                    <a:lnTo>
                      <a:pt x="92" y="73"/>
                    </a:lnTo>
                    <a:lnTo>
                      <a:pt x="92" y="76"/>
                    </a:lnTo>
                    <a:lnTo>
                      <a:pt x="92" y="80"/>
                    </a:lnTo>
                    <a:lnTo>
                      <a:pt x="92" y="83"/>
                    </a:lnTo>
                    <a:lnTo>
                      <a:pt x="92" y="85"/>
                    </a:lnTo>
                    <a:lnTo>
                      <a:pt x="92" y="88"/>
                    </a:lnTo>
                    <a:lnTo>
                      <a:pt x="92" y="90"/>
                    </a:lnTo>
                    <a:lnTo>
                      <a:pt x="92" y="93"/>
                    </a:lnTo>
                    <a:lnTo>
                      <a:pt x="92" y="98"/>
                    </a:lnTo>
                    <a:lnTo>
                      <a:pt x="92" y="100"/>
                    </a:lnTo>
                    <a:lnTo>
                      <a:pt x="92" y="107"/>
                    </a:lnTo>
                    <a:lnTo>
                      <a:pt x="92" y="110"/>
                    </a:lnTo>
                    <a:lnTo>
                      <a:pt x="92" y="112"/>
                    </a:lnTo>
                    <a:lnTo>
                      <a:pt x="92" y="115"/>
                    </a:lnTo>
                    <a:lnTo>
                      <a:pt x="92" y="117"/>
                    </a:lnTo>
                    <a:lnTo>
                      <a:pt x="92" y="120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6" y="124"/>
                    </a:lnTo>
                    <a:lnTo>
                      <a:pt x="81" y="124"/>
                    </a:lnTo>
                    <a:lnTo>
                      <a:pt x="79" y="124"/>
                    </a:lnTo>
                    <a:lnTo>
                      <a:pt x="74" y="124"/>
                    </a:lnTo>
                    <a:lnTo>
                      <a:pt x="72" y="124"/>
                    </a:lnTo>
                    <a:lnTo>
                      <a:pt x="71" y="124"/>
                    </a:lnTo>
                    <a:lnTo>
                      <a:pt x="69" y="124"/>
                    </a:lnTo>
                    <a:lnTo>
                      <a:pt x="67" y="124"/>
                    </a:lnTo>
                    <a:lnTo>
                      <a:pt x="65" y="124"/>
                    </a:lnTo>
                    <a:lnTo>
                      <a:pt x="63" y="124"/>
                    </a:lnTo>
                    <a:lnTo>
                      <a:pt x="62" y="124"/>
                    </a:lnTo>
                    <a:lnTo>
                      <a:pt x="60" y="124"/>
                    </a:lnTo>
                    <a:lnTo>
                      <a:pt x="58" y="124"/>
                    </a:lnTo>
                    <a:lnTo>
                      <a:pt x="56" y="124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46" y="124"/>
                    </a:lnTo>
                    <a:lnTo>
                      <a:pt x="44" y="124"/>
                    </a:lnTo>
                    <a:lnTo>
                      <a:pt x="42" y="124"/>
                    </a:lnTo>
                    <a:lnTo>
                      <a:pt x="39" y="124"/>
                    </a:lnTo>
                    <a:lnTo>
                      <a:pt x="33" y="124"/>
                    </a:lnTo>
                    <a:lnTo>
                      <a:pt x="32" y="124"/>
                    </a:lnTo>
                    <a:lnTo>
                      <a:pt x="30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20"/>
                    </a:lnTo>
                    <a:lnTo>
                      <a:pt x="25" y="120"/>
                    </a:lnTo>
                    <a:lnTo>
                      <a:pt x="23" y="120"/>
                    </a:lnTo>
                    <a:lnTo>
                      <a:pt x="21" y="120"/>
                    </a:lnTo>
                    <a:lnTo>
                      <a:pt x="18" y="120"/>
                    </a:lnTo>
                    <a:lnTo>
                      <a:pt x="16" y="120"/>
                    </a:lnTo>
                    <a:lnTo>
                      <a:pt x="12" y="120"/>
                    </a:lnTo>
                    <a:lnTo>
                      <a:pt x="11" y="120"/>
                    </a:lnTo>
                    <a:lnTo>
                      <a:pt x="7" y="120"/>
                    </a:lnTo>
                    <a:lnTo>
                      <a:pt x="5" y="120"/>
                    </a:lnTo>
                    <a:lnTo>
                      <a:pt x="4" y="120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2" y="76"/>
                    </a:lnTo>
                    <a:lnTo>
                      <a:pt x="4" y="76"/>
                    </a:lnTo>
                    <a:lnTo>
                      <a:pt x="5" y="76"/>
                    </a:lnTo>
                    <a:lnTo>
                      <a:pt x="5" y="78"/>
                    </a:lnTo>
                    <a:lnTo>
                      <a:pt x="7" y="78"/>
                    </a:lnTo>
                    <a:lnTo>
                      <a:pt x="9" y="78"/>
                    </a:lnTo>
                    <a:lnTo>
                      <a:pt x="11" y="78"/>
                    </a:lnTo>
                    <a:lnTo>
                      <a:pt x="12" y="78"/>
                    </a:lnTo>
                    <a:lnTo>
                      <a:pt x="14" y="78"/>
                    </a:lnTo>
                    <a:lnTo>
                      <a:pt x="16" y="78"/>
                    </a:lnTo>
                    <a:lnTo>
                      <a:pt x="18" y="78"/>
                    </a:lnTo>
                    <a:lnTo>
                      <a:pt x="19" y="78"/>
                    </a:lnTo>
                    <a:lnTo>
                      <a:pt x="21" y="78"/>
                    </a:lnTo>
                    <a:lnTo>
                      <a:pt x="21" y="76"/>
                    </a:lnTo>
                    <a:lnTo>
                      <a:pt x="21" y="71"/>
                    </a:lnTo>
                    <a:lnTo>
                      <a:pt x="19" y="66"/>
                    </a:lnTo>
                    <a:lnTo>
                      <a:pt x="19" y="63"/>
                    </a:lnTo>
                    <a:lnTo>
                      <a:pt x="19" y="61"/>
                    </a:lnTo>
                    <a:lnTo>
                      <a:pt x="18" y="63"/>
                    </a:lnTo>
                    <a:lnTo>
                      <a:pt x="16" y="63"/>
                    </a:lnTo>
                    <a:lnTo>
                      <a:pt x="14" y="63"/>
                    </a:lnTo>
                    <a:lnTo>
                      <a:pt x="12" y="63"/>
                    </a:lnTo>
                    <a:lnTo>
                      <a:pt x="12" y="61"/>
                    </a:lnTo>
                    <a:lnTo>
                      <a:pt x="14" y="61"/>
                    </a:lnTo>
                    <a:lnTo>
                      <a:pt x="12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1"/>
                    </a:lnTo>
                    <a:lnTo>
                      <a:pt x="12" y="39"/>
                    </a:lnTo>
                    <a:lnTo>
                      <a:pt x="19" y="39"/>
                    </a:lnTo>
                    <a:lnTo>
                      <a:pt x="19" y="36"/>
                    </a:lnTo>
                    <a:lnTo>
                      <a:pt x="19" y="34"/>
                    </a:lnTo>
                    <a:lnTo>
                      <a:pt x="19" y="31"/>
                    </a:lnTo>
                    <a:lnTo>
                      <a:pt x="19" y="29"/>
                    </a:lnTo>
                    <a:lnTo>
                      <a:pt x="21" y="24"/>
                    </a:lnTo>
                    <a:lnTo>
                      <a:pt x="19" y="24"/>
                    </a:lnTo>
                    <a:lnTo>
                      <a:pt x="19" y="22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19" y="9"/>
                    </a:lnTo>
                    <a:lnTo>
                      <a:pt x="19" y="2"/>
                    </a:lnTo>
                    <a:lnTo>
                      <a:pt x="30" y="2"/>
                    </a:lnTo>
                    <a:lnTo>
                      <a:pt x="32" y="2"/>
                    </a:lnTo>
                    <a:lnTo>
                      <a:pt x="33" y="2"/>
                    </a:lnTo>
                    <a:lnTo>
                      <a:pt x="44" y="2"/>
                    </a:lnTo>
                    <a:lnTo>
                      <a:pt x="49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62" y="0"/>
                    </a:lnTo>
                    <a:lnTo>
                      <a:pt x="63" y="2"/>
                    </a:lnTo>
                    <a:lnTo>
                      <a:pt x="65" y="2"/>
                    </a:lnTo>
                    <a:lnTo>
                      <a:pt x="69" y="2"/>
                    </a:lnTo>
                    <a:lnTo>
                      <a:pt x="74" y="2"/>
                    </a:lnTo>
                    <a:lnTo>
                      <a:pt x="76" y="2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5" y="2"/>
                    </a:lnTo>
                    <a:lnTo>
                      <a:pt x="86" y="2"/>
                    </a:lnTo>
                    <a:lnTo>
                      <a:pt x="90" y="2"/>
                    </a:lnTo>
                    <a:lnTo>
                      <a:pt x="92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3" name="Freeform 191"/>
              <p:cNvSpPr>
                <a:spLocks/>
              </p:cNvSpPr>
              <p:nvPr/>
            </p:nvSpPr>
            <p:spPr bwMode="auto">
              <a:xfrm>
                <a:off x="3072" y="3556"/>
                <a:ext cx="92" cy="124"/>
              </a:xfrm>
              <a:custGeom>
                <a:avLst/>
                <a:gdLst>
                  <a:gd name="T0" fmla="*/ 92 w 92"/>
                  <a:gd name="T1" fmla="*/ 14 h 124"/>
                  <a:gd name="T2" fmla="*/ 92 w 92"/>
                  <a:gd name="T3" fmla="*/ 22 h 124"/>
                  <a:gd name="T4" fmla="*/ 92 w 92"/>
                  <a:gd name="T5" fmla="*/ 31 h 124"/>
                  <a:gd name="T6" fmla="*/ 92 w 92"/>
                  <a:gd name="T7" fmla="*/ 41 h 124"/>
                  <a:gd name="T8" fmla="*/ 92 w 92"/>
                  <a:gd name="T9" fmla="*/ 49 h 124"/>
                  <a:gd name="T10" fmla="*/ 92 w 92"/>
                  <a:gd name="T11" fmla="*/ 63 h 124"/>
                  <a:gd name="T12" fmla="*/ 92 w 92"/>
                  <a:gd name="T13" fmla="*/ 71 h 124"/>
                  <a:gd name="T14" fmla="*/ 92 w 92"/>
                  <a:gd name="T15" fmla="*/ 83 h 124"/>
                  <a:gd name="T16" fmla="*/ 92 w 92"/>
                  <a:gd name="T17" fmla="*/ 93 h 124"/>
                  <a:gd name="T18" fmla="*/ 92 w 92"/>
                  <a:gd name="T19" fmla="*/ 110 h 124"/>
                  <a:gd name="T20" fmla="*/ 90 w 92"/>
                  <a:gd name="T21" fmla="*/ 124 h 124"/>
                  <a:gd name="T22" fmla="*/ 72 w 92"/>
                  <a:gd name="T23" fmla="*/ 124 h 124"/>
                  <a:gd name="T24" fmla="*/ 69 w 92"/>
                  <a:gd name="T25" fmla="*/ 124 h 124"/>
                  <a:gd name="T26" fmla="*/ 62 w 92"/>
                  <a:gd name="T27" fmla="*/ 124 h 124"/>
                  <a:gd name="T28" fmla="*/ 58 w 92"/>
                  <a:gd name="T29" fmla="*/ 124 h 124"/>
                  <a:gd name="T30" fmla="*/ 44 w 92"/>
                  <a:gd name="T31" fmla="*/ 124 h 124"/>
                  <a:gd name="T32" fmla="*/ 30 w 92"/>
                  <a:gd name="T33" fmla="*/ 124 h 124"/>
                  <a:gd name="T34" fmla="*/ 25 w 92"/>
                  <a:gd name="T35" fmla="*/ 120 h 124"/>
                  <a:gd name="T36" fmla="*/ 11 w 92"/>
                  <a:gd name="T37" fmla="*/ 120 h 124"/>
                  <a:gd name="T38" fmla="*/ 0 w 92"/>
                  <a:gd name="T39" fmla="*/ 115 h 124"/>
                  <a:gd name="T40" fmla="*/ 0 w 92"/>
                  <a:gd name="T41" fmla="*/ 110 h 124"/>
                  <a:gd name="T42" fmla="*/ 0 w 92"/>
                  <a:gd name="T43" fmla="*/ 105 h 124"/>
                  <a:gd name="T44" fmla="*/ 0 w 92"/>
                  <a:gd name="T45" fmla="*/ 90 h 124"/>
                  <a:gd name="T46" fmla="*/ 0 w 92"/>
                  <a:gd name="T47" fmla="*/ 83 h 124"/>
                  <a:gd name="T48" fmla="*/ 2 w 92"/>
                  <a:gd name="T49" fmla="*/ 76 h 124"/>
                  <a:gd name="T50" fmla="*/ 4 w 92"/>
                  <a:gd name="T51" fmla="*/ 76 h 124"/>
                  <a:gd name="T52" fmla="*/ 5 w 92"/>
                  <a:gd name="T53" fmla="*/ 76 h 124"/>
                  <a:gd name="T54" fmla="*/ 5 w 92"/>
                  <a:gd name="T55" fmla="*/ 78 h 124"/>
                  <a:gd name="T56" fmla="*/ 9 w 92"/>
                  <a:gd name="T57" fmla="*/ 78 h 124"/>
                  <a:gd name="T58" fmla="*/ 11 w 92"/>
                  <a:gd name="T59" fmla="*/ 78 h 124"/>
                  <a:gd name="T60" fmla="*/ 14 w 92"/>
                  <a:gd name="T61" fmla="*/ 78 h 124"/>
                  <a:gd name="T62" fmla="*/ 16 w 92"/>
                  <a:gd name="T63" fmla="*/ 78 h 124"/>
                  <a:gd name="T64" fmla="*/ 19 w 92"/>
                  <a:gd name="T65" fmla="*/ 78 h 124"/>
                  <a:gd name="T66" fmla="*/ 21 w 92"/>
                  <a:gd name="T67" fmla="*/ 78 h 124"/>
                  <a:gd name="T68" fmla="*/ 19 w 92"/>
                  <a:gd name="T69" fmla="*/ 61 h 124"/>
                  <a:gd name="T70" fmla="*/ 18 w 92"/>
                  <a:gd name="T71" fmla="*/ 63 h 124"/>
                  <a:gd name="T72" fmla="*/ 16 w 92"/>
                  <a:gd name="T73" fmla="*/ 63 h 124"/>
                  <a:gd name="T74" fmla="*/ 14 w 92"/>
                  <a:gd name="T75" fmla="*/ 63 h 124"/>
                  <a:gd name="T76" fmla="*/ 12 w 92"/>
                  <a:gd name="T77" fmla="*/ 61 h 124"/>
                  <a:gd name="T78" fmla="*/ 12 w 92"/>
                  <a:gd name="T79" fmla="*/ 61 h 124"/>
                  <a:gd name="T80" fmla="*/ 14 w 92"/>
                  <a:gd name="T81" fmla="*/ 61 h 124"/>
                  <a:gd name="T82" fmla="*/ 12 w 92"/>
                  <a:gd name="T83" fmla="*/ 58 h 124"/>
                  <a:gd name="T84" fmla="*/ 12 w 92"/>
                  <a:gd name="T85" fmla="*/ 44 h 124"/>
                  <a:gd name="T86" fmla="*/ 19 w 92"/>
                  <a:gd name="T87" fmla="*/ 39 h 124"/>
                  <a:gd name="T88" fmla="*/ 19 w 92"/>
                  <a:gd name="T89" fmla="*/ 31 h 124"/>
                  <a:gd name="T90" fmla="*/ 21 w 92"/>
                  <a:gd name="T91" fmla="*/ 24 h 124"/>
                  <a:gd name="T92" fmla="*/ 19 w 92"/>
                  <a:gd name="T93" fmla="*/ 24 h 124"/>
                  <a:gd name="T94" fmla="*/ 19 w 92"/>
                  <a:gd name="T95" fmla="*/ 2 h 124"/>
                  <a:gd name="T96" fmla="*/ 44 w 92"/>
                  <a:gd name="T97" fmla="*/ 2 h 124"/>
                  <a:gd name="T98" fmla="*/ 63 w 92"/>
                  <a:gd name="T99" fmla="*/ 2 h 124"/>
                  <a:gd name="T100" fmla="*/ 76 w 92"/>
                  <a:gd name="T101" fmla="*/ 2 h 124"/>
                  <a:gd name="T102" fmla="*/ 76 w 92"/>
                  <a:gd name="T103" fmla="*/ 0 h 124"/>
                  <a:gd name="T104" fmla="*/ 81 w 92"/>
                  <a:gd name="T105" fmla="*/ 0 h 124"/>
                  <a:gd name="T106" fmla="*/ 85 w 92"/>
                  <a:gd name="T107" fmla="*/ 2 h 124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92"/>
                  <a:gd name="T163" fmla="*/ 0 h 124"/>
                  <a:gd name="T164" fmla="*/ 92 w 92"/>
                  <a:gd name="T165" fmla="*/ 124 h 124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92" h="124">
                    <a:moveTo>
                      <a:pt x="92" y="2"/>
                    </a:moveTo>
                    <a:lnTo>
                      <a:pt x="92" y="7"/>
                    </a:lnTo>
                    <a:lnTo>
                      <a:pt x="92" y="12"/>
                    </a:lnTo>
                    <a:lnTo>
                      <a:pt x="92" y="14"/>
                    </a:lnTo>
                    <a:lnTo>
                      <a:pt x="92" y="17"/>
                    </a:lnTo>
                    <a:lnTo>
                      <a:pt x="92" y="22"/>
                    </a:lnTo>
                    <a:lnTo>
                      <a:pt x="92" y="27"/>
                    </a:lnTo>
                    <a:lnTo>
                      <a:pt x="92" y="31"/>
                    </a:lnTo>
                    <a:lnTo>
                      <a:pt x="92" y="36"/>
                    </a:lnTo>
                    <a:lnTo>
                      <a:pt x="92" y="39"/>
                    </a:lnTo>
                    <a:lnTo>
                      <a:pt x="92" y="41"/>
                    </a:lnTo>
                    <a:lnTo>
                      <a:pt x="92" y="44"/>
                    </a:lnTo>
                    <a:lnTo>
                      <a:pt x="92" y="46"/>
                    </a:lnTo>
                    <a:lnTo>
                      <a:pt x="92" y="49"/>
                    </a:lnTo>
                    <a:lnTo>
                      <a:pt x="92" y="51"/>
                    </a:lnTo>
                    <a:lnTo>
                      <a:pt x="92" y="56"/>
                    </a:lnTo>
                    <a:lnTo>
                      <a:pt x="92" y="58"/>
                    </a:lnTo>
                    <a:lnTo>
                      <a:pt x="92" y="63"/>
                    </a:lnTo>
                    <a:lnTo>
                      <a:pt x="92" y="66"/>
                    </a:lnTo>
                    <a:lnTo>
                      <a:pt x="92" y="68"/>
                    </a:lnTo>
                    <a:lnTo>
                      <a:pt x="92" y="71"/>
                    </a:lnTo>
                    <a:lnTo>
                      <a:pt x="92" y="73"/>
                    </a:lnTo>
                    <a:lnTo>
                      <a:pt x="92" y="76"/>
                    </a:lnTo>
                    <a:lnTo>
                      <a:pt x="92" y="80"/>
                    </a:lnTo>
                    <a:lnTo>
                      <a:pt x="92" y="83"/>
                    </a:lnTo>
                    <a:lnTo>
                      <a:pt x="92" y="85"/>
                    </a:lnTo>
                    <a:lnTo>
                      <a:pt x="92" y="88"/>
                    </a:lnTo>
                    <a:lnTo>
                      <a:pt x="92" y="90"/>
                    </a:lnTo>
                    <a:lnTo>
                      <a:pt x="92" y="93"/>
                    </a:lnTo>
                    <a:lnTo>
                      <a:pt x="92" y="98"/>
                    </a:lnTo>
                    <a:lnTo>
                      <a:pt x="92" y="100"/>
                    </a:lnTo>
                    <a:lnTo>
                      <a:pt x="92" y="107"/>
                    </a:lnTo>
                    <a:lnTo>
                      <a:pt x="92" y="110"/>
                    </a:lnTo>
                    <a:lnTo>
                      <a:pt x="92" y="112"/>
                    </a:lnTo>
                    <a:lnTo>
                      <a:pt x="92" y="115"/>
                    </a:lnTo>
                    <a:lnTo>
                      <a:pt x="92" y="117"/>
                    </a:lnTo>
                    <a:lnTo>
                      <a:pt x="92" y="120"/>
                    </a:lnTo>
                    <a:lnTo>
                      <a:pt x="92" y="124"/>
                    </a:lnTo>
                    <a:lnTo>
                      <a:pt x="90" y="124"/>
                    </a:lnTo>
                    <a:lnTo>
                      <a:pt x="86" y="124"/>
                    </a:lnTo>
                    <a:lnTo>
                      <a:pt x="81" y="124"/>
                    </a:lnTo>
                    <a:lnTo>
                      <a:pt x="79" y="124"/>
                    </a:lnTo>
                    <a:lnTo>
                      <a:pt x="74" y="124"/>
                    </a:lnTo>
                    <a:lnTo>
                      <a:pt x="72" y="124"/>
                    </a:lnTo>
                    <a:lnTo>
                      <a:pt x="71" y="124"/>
                    </a:lnTo>
                    <a:lnTo>
                      <a:pt x="69" y="124"/>
                    </a:lnTo>
                    <a:lnTo>
                      <a:pt x="67" y="124"/>
                    </a:lnTo>
                    <a:lnTo>
                      <a:pt x="65" y="124"/>
                    </a:lnTo>
                    <a:lnTo>
                      <a:pt x="63" y="124"/>
                    </a:lnTo>
                    <a:lnTo>
                      <a:pt x="62" y="124"/>
                    </a:lnTo>
                    <a:lnTo>
                      <a:pt x="60" y="124"/>
                    </a:lnTo>
                    <a:lnTo>
                      <a:pt x="58" y="124"/>
                    </a:lnTo>
                    <a:lnTo>
                      <a:pt x="56" y="124"/>
                    </a:lnTo>
                    <a:lnTo>
                      <a:pt x="53" y="124"/>
                    </a:lnTo>
                    <a:lnTo>
                      <a:pt x="51" y="124"/>
                    </a:lnTo>
                    <a:lnTo>
                      <a:pt x="46" y="124"/>
                    </a:lnTo>
                    <a:lnTo>
                      <a:pt x="44" y="124"/>
                    </a:lnTo>
                    <a:lnTo>
                      <a:pt x="42" y="124"/>
                    </a:lnTo>
                    <a:lnTo>
                      <a:pt x="39" y="124"/>
                    </a:lnTo>
                    <a:lnTo>
                      <a:pt x="33" y="124"/>
                    </a:lnTo>
                    <a:lnTo>
                      <a:pt x="32" y="124"/>
                    </a:lnTo>
                    <a:lnTo>
                      <a:pt x="30" y="124"/>
                    </a:lnTo>
                    <a:lnTo>
                      <a:pt x="30" y="122"/>
                    </a:lnTo>
                    <a:lnTo>
                      <a:pt x="30" y="120"/>
                    </a:lnTo>
                    <a:lnTo>
                      <a:pt x="28" y="120"/>
                    </a:lnTo>
                    <a:lnTo>
                      <a:pt x="25" y="120"/>
                    </a:lnTo>
                    <a:lnTo>
                      <a:pt x="23" y="120"/>
                    </a:lnTo>
                    <a:lnTo>
                      <a:pt x="21" y="120"/>
                    </a:lnTo>
                    <a:lnTo>
                      <a:pt x="18" y="120"/>
                    </a:lnTo>
                    <a:lnTo>
                      <a:pt x="16" y="120"/>
                    </a:lnTo>
                    <a:lnTo>
                      <a:pt x="12" y="120"/>
                    </a:lnTo>
                    <a:lnTo>
                      <a:pt x="11" y="120"/>
                    </a:lnTo>
                    <a:lnTo>
                      <a:pt x="7" y="120"/>
                    </a:lnTo>
                    <a:lnTo>
                      <a:pt x="5" y="120"/>
                    </a:lnTo>
                    <a:lnTo>
                      <a:pt x="4" y="120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2"/>
                    </a:lnTo>
                    <a:lnTo>
                      <a:pt x="0" y="110"/>
                    </a:lnTo>
                    <a:lnTo>
                      <a:pt x="0" y="107"/>
                    </a:lnTo>
                    <a:lnTo>
                      <a:pt x="0" y="105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5"/>
                    </a:lnTo>
                    <a:lnTo>
                      <a:pt x="0" y="83"/>
                    </a:lnTo>
                    <a:lnTo>
                      <a:pt x="0" y="80"/>
                    </a:lnTo>
                    <a:lnTo>
                      <a:pt x="0" y="78"/>
                    </a:lnTo>
                    <a:lnTo>
                      <a:pt x="2" y="76"/>
                    </a:lnTo>
                    <a:lnTo>
                      <a:pt x="4" y="76"/>
                    </a:lnTo>
                    <a:lnTo>
                      <a:pt x="5" y="76"/>
                    </a:lnTo>
                    <a:lnTo>
                      <a:pt x="5" y="78"/>
                    </a:lnTo>
                    <a:lnTo>
                      <a:pt x="7" y="78"/>
                    </a:lnTo>
                    <a:lnTo>
                      <a:pt x="9" y="78"/>
                    </a:lnTo>
                    <a:lnTo>
                      <a:pt x="11" y="78"/>
                    </a:lnTo>
                    <a:lnTo>
                      <a:pt x="12" y="78"/>
                    </a:lnTo>
                    <a:lnTo>
                      <a:pt x="14" y="78"/>
                    </a:lnTo>
                    <a:lnTo>
                      <a:pt x="16" y="78"/>
                    </a:lnTo>
                    <a:lnTo>
                      <a:pt x="18" y="78"/>
                    </a:lnTo>
                    <a:lnTo>
                      <a:pt x="19" y="78"/>
                    </a:lnTo>
                    <a:lnTo>
                      <a:pt x="21" y="78"/>
                    </a:lnTo>
                    <a:lnTo>
                      <a:pt x="21" y="76"/>
                    </a:lnTo>
                    <a:lnTo>
                      <a:pt x="21" y="71"/>
                    </a:lnTo>
                    <a:lnTo>
                      <a:pt x="19" y="66"/>
                    </a:lnTo>
                    <a:lnTo>
                      <a:pt x="19" y="63"/>
                    </a:lnTo>
                    <a:lnTo>
                      <a:pt x="19" y="61"/>
                    </a:lnTo>
                    <a:lnTo>
                      <a:pt x="18" y="63"/>
                    </a:lnTo>
                    <a:lnTo>
                      <a:pt x="16" y="63"/>
                    </a:lnTo>
                    <a:lnTo>
                      <a:pt x="14" y="63"/>
                    </a:lnTo>
                    <a:lnTo>
                      <a:pt x="12" y="63"/>
                    </a:lnTo>
                    <a:lnTo>
                      <a:pt x="12" y="61"/>
                    </a:lnTo>
                    <a:lnTo>
                      <a:pt x="14" y="61"/>
                    </a:lnTo>
                    <a:lnTo>
                      <a:pt x="12" y="58"/>
                    </a:lnTo>
                    <a:lnTo>
                      <a:pt x="12" y="56"/>
                    </a:lnTo>
                    <a:lnTo>
                      <a:pt x="12" y="54"/>
                    </a:lnTo>
                    <a:lnTo>
                      <a:pt x="12" y="46"/>
                    </a:lnTo>
                    <a:lnTo>
                      <a:pt x="12" y="44"/>
                    </a:lnTo>
                    <a:lnTo>
                      <a:pt x="12" y="41"/>
                    </a:lnTo>
                    <a:lnTo>
                      <a:pt x="12" y="39"/>
                    </a:lnTo>
                    <a:lnTo>
                      <a:pt x="19" y="39"/>
                    </a:lnTo>
                    <a:lnTo>
                      <a:pt x="19" y="36"/>
                    </a:lnTo>
                    <a:lnTo>
                      <a:pt x="19" y="34"/>
                    </a:lnTo>
                    <a:lnTo>
                      <a:pt x="19" y="31"/>
                    </a:lnTo>
                    <a:lnTo>
                      <a:pt x="19" y="29"/>
                    </a:lnTo>
                    <a:lnTo>
                      <a:pt x="21" y="24"/>
                    </a:lnTo>
                    <a:lnTo>
                      <a:pt x="19" y="24"/>
                    </a:lnTo>
                    <a:lnTo>
                      <a:pt x="19" y="22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19" y="9"/>
                    </a:lnTo>
                    <a:lnTo>
                      <a:pt x="19" y="2"/>
                    </a:lnTo>
                    <a:lnTo>
                      <a:pt x="30" y="2"/>
                    </a:lnTo>
                    <a:lnTo>
                      <a:pt x="32" y="2"/>
                    </a:lnTo>
                    <a:lnTo>
                      <a:pt x="33" y="2"/>
                    </a:lnTo>
                    <a:lnTo>
                      <a:pt x="44" y="2"/>
                    </a:lnTo>
                    <a:lnTo>
                      <a:pt x="49" y="2"/>
                    </a:lnTo>
                    <a:lnTo>
                      <a:pt x="58" y="0"/>
                    </a:lnTo>
                    <a:lnTo>
                      <a:pt x="58" y="2"/>
                    </a:lnTo>
                    <a:lnTo>
                      <a:pt x="62" y="0"/>
                    </a:lnTo>
                    <a:lnTo>
                      <a:pt x="63" y="2"/>
                    </a:lnTo>
                    <a:lnTo>
                      <a:pt x="65" y="2"/>
                    </a:lnTo>
                    <a:lnTo>
                      <a:pt x="69" y="2"/>
                    </a:lnTo>
                    <a:lnTo>
                      <a:pt x="74" y="2"/>
                    </a:lnTo>
                    <a:lnTo>
                      <a:pt x="76" y="2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5" y="2"/>
                    </a:lnTo>
                    <a:lnTo>
                      <a:pt x="86" y="2"/>
                    </a:lnTo>
                    <a:lnTo>
                      <a:pt x="90" y="2"/>
                    </a:lnTo>
                    <a:lnTo>
                      <a:pt x="92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4" name="Freeform 192"/>
              <p:cNvSpPr>
                <a:spLocks/>
              </p:cNvSpPr>
              <p:nvPr/>
            </p:nvSpPr>
            <p:spPr bwMode="auto">
              <a:xfrm>
                <a:off x="2982" y="3558"/>
                <a:ext cx="111" cy="118"/>
              </a:xfrm>
              <a:custGeom>
                <a:avLst/>
                <a:gdLst>
                  <a:gd name="T0" fmla="*/ 109 w 111"/>
                  <a:gd name="T1" fmla="*/ 22 h 118"/>
                  <a:gd name="T2" fmla="*/ 109 w 111"/>
                  <a:gd name="T3" fmla="*/ 27 h 118"/>
                  <a:gd name="T4" fmla="*/ 109 w 111"/>
                  <a:gd name="T5" fmla="*/ 32 h 118"/>
                  <a:gd name="T6" fmla="*/ 102 w 111"/>
                  <a:gd name="T7" fmla="*/ 37 h 118"/>
                  <a:gd name="T8" fmla="*/ 102 w 111"/>
                  <a:gd name="T9" fmla="*/ 54 h 118"/>
                  <a:gd name="T10" fmla="*/ 104 w 111"/>
                  <a:gd name="T11" fmla="*/ 59 h 118"/>
                  <a:gd name="T12" fmla="*/ 102 w 111"/>
                  <a:gd name="T13" fmla="*/ 59 h 118"/>
                  <a:gd name="T14" fmla="*/ 102 w 111"/>
                  <a:gd name="T15" fmla="*/ 59 h 118"/>
                  <a:gd name="T16" fmla="*/ 104 w 111"/>
                  <a:gd name="T17" fmla="*/ 61 h 118"/>
                  <a:gd name="T18" fmla="*/ 108 w 111"/>
                  <a:gd name="T19" fmla="*/ 61 h 118"/>
                  <a:gd name="T20" fmla="*/ 109 w 111"/>
                  <a:gd name="T21" fmla="*/ 59 h 118"/>
                  <a:gd name="T22" fmla="*/ 111 w 111"/>
                  <a:gd name="T23" fmla="*/ 76 h 118"/>
                  <a:gd name="T24" fmla="*/ 109 w 111"/>
                  <a:gd name="T25" fmla="*/ 76 h 118"/>
                  <a:gd name="T26" fmla="*/ 106 w 111"/>
                  <a:gd name="T27" fmla="*/ 76 h 118"/>
                  <a:gd name="T28" fmla="*/ 102 w 111"/>
                  <a:gd name="T29" fmla="*/ 76 h 118"/>
                  <a:gd name="T30" fmla="*/ 99 w 111"/>
                  <a:gd name="T31" fmla="*/ 76 h 118"/>
                  <a:gd name="T32" fmla="*/ 97 w 111"/>
                  <a:gd name="T33" fmla="*/ 76 h 118"/>
                  <a:gd name="T34" fmla="*/ 95 w 111"/>
                  <a:gd name="T35" fmla="*/ 74 h 118"/>
                  <a:gd name="T36" fmla="*/ 94 w 111"/>
                  <a:gd name="T37" fmla="*/ 74 h 118"/>
                  <a:gd name="T38" fmla="*/ 90 w 111"/>
                  <a:gd name="T39" fmla="*/ 76 h 118"/>
                  <a:gd name="T40" fmla="*/ 90 w 111"/>
                  <a:gd name="T41" fmla="*/ 83 h 118"/>
                  <a:gd name="T42" fmla="*/ 90 w 111"/>
                  <a:gd name="T43" fmla="*/ 96 h 118"/>
                  <a:gd name="T44" fmla="*/ 90 w 111"/>
                  <a:gd name="T45" fmla="*/ 108 h 118"/>
                  <a:gd name="T46" fmla="*/ 90 w 111"/>
                  <a:gd name="T47" fmla="*/ 110 h 118"/>
                  <a:gd name="T48" fmla="*/ 86 w 111"/>
                  <a:gd name="T49" fmla="*/ 118 h 118"/>
                  <a:gd name="T50" fmla="*/ 69 w 111"/>
                  <a:gd name="T51" fmla="*/ 118 h 118"/>
                  <a:gd name="T52" fmla="*/ 60 w 111"/>
                  <a:gd name="T53" fmla="*/ 118 h 118"/>
                  <a:gd name="T54" fmla="*/ 42 w 111"/>
                  <a:gd name="T55" fmla="*/ 118 h 118"/>
                  <a:gd name="T56" fmla="*/ 30 w 111"/>
                  <a:gd name="T57" fmla="*/ 118 h 118"/>
                  <a:gd name="T58" fmla="*/ 25 w 111"/>
                  <a:gd name="T59" fmla="*/ 118 h 118"/>
                  <a:gd name="T60" fmla="*/ 11 w 111"/>
                  <a:gd name="T61" fmla="*/ 118 h 118"/>
                  <a:gd name="T62" fmla="*/ 2 w 111"/>
                  <a:gd name="T63" fmla="*/ 115 h 118"/>
                  <a:gd name="T64" fmla="*/ 2 w 111"/>
                  <a:gd name="T65" fmla="*/ 108 h 118"/>
                  <a:gd name="T66" fmla="*/ 2 w 111"/>
                  <a:gd name="T67" fmla="*/ 93 h 118"/>
                  <a:gd name="T68" fmla="*/ 2 w 111"/>
                  <a:gd name="T69" fmla="*/ 76 h 118"/>
                  <a:gd name="T70" fmla="*/ 2 w 111"/>
                  <a:gd name="T71" fmla="*/ 59 h 118"/>
                  <a:gd name="T72" fmla="*/ 2 w 111"/>
                  <a:gd name="T73" fmla="*/ 42 h 118"/>
                  <a:gd name="T74" fmla="*/ 2 w 111"/>
                  <a:gd name="T75" fmla="*/ 39 h 118"/>
                  <a:gd name="T76" fmla="*/ 2 w 111"/>
                  <a:gd name="T77" fmla="*/ 29 h 118"/>
                  <a:gd name="T78" fmla="*/ 2 w 111"/>
                  <a:gd name="T79" fmla="*/ 25 h 118"/>
                  <a:gd name="T80" fmla="*/ 2 w 111"/>
                  <a:gd name="T81" fmla="*/ 15 h 118"/>
                  <a:gd name="T82" fmla="*/ 2 w 111"/>
                  <a:gd name="T83" fmla="*/ 3 h 118"/>
                  <a:gd name="T84" fmla="*/ 5 w 111"/>
                  <a:gd name="T85" fmla="*/ 0 h 118"/>
                  <a:gd name="T86" fmla="*/ 14 w 111"/>
                  <a:gd name="T87" fmla="*/ 0 h 118"/>
                  <a:gd name="T88" fmla="*/ 18 w 111"/>
                  <a:gd name="T89" fmla="*/ 0 h 118"/>
                  <a:gd name="T90" fmla="*/ 25 w 111"/>
                  <a:gd name="T91" fmla="*/ 0 h 118"/>
                  <a:gd name="T92" fmla="*/ 34 w 111"/>
                  <a:gd name="T93" fmla="*/ 0 h 118"/>
                  <a:gd name="T94" fmla="*/ 44 w 111"/>
                  <a:gd name="T95" fmla="*/ 0 h 118"/>
                  <a:gd name="T96" fmla="*/ 49 w 111"/>
                  <a:gd name="T97" fmla="*/ 0 h 118"/>
                  <a:gd name="T98" fmla="*/ 55 w 111"/>
                  <a:gd name="T99" fmla="*/ 0 h 118"/>
                  <a:gd name="T100" fmla="*/ 58 w 111"/>
                  <a:gd name="T101" fmla="*/ 0 h 118"/>
                  <a:gd name="T102" fmla="*/ 69 w 111"/>
                  <a:gd name="T103" fmla="*/ 0 h 118"/>
                  <a:gd name="T104" fmla="*/ 78 w 111"/>
                  <a:gd name="T105" fmla="*/ 0 h 118"/>
                  <a:gd name="T106" fmla="*/ 92 w 111"/>
                  <a:gd name="T107" fmla="*/ 0 h 118"/>
                  <a:gd name="T108" fmla="*/ 97 w 111"/>
                  <a:gd name="T109" fmla="*/ 0 h 118"/>
                  <a:gd name="T110" fmla="*/ 104 w 111"/>
                  <a:gd name="T111" fmla="*/ 0 h 118"/>
                  <a:gd name="T112" fmla="*/ 109 w 111"/>
                  <a:gd name="T113" fmla="*/ 0 h 11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1"/>
                  <a:gd name="T172" fmla="*/ 0 h 118"/>
                  <a:gd name="T173" fmla="*/ 111 w 111"/>
                  <a:gd name="T174" fmla="*/ 118 h 11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1" h="118">
                    <a:moveTo>
                      <a:pt x="109" y="0"/>
                    </a:moveTo>
                    <a:lnTo>
                      <a:pt x="109" y="0"/>
                    </a:lnTo>
                    <a:lnTo>
                      <a:pt x="109" y="7"/>
                    </a:lnTo>
                    <a:lnTo>
                      <a:pt x="109" y="12"/>
                    </a:lnTo>
                    <a:lnTo>
                      <a:pt x="109" y="15"/>
                    </a:lnTo>
                    <a:lnTo>
                      <a:pt x="109" y="20"/>
                    </a:lnTo>
                    <a:lnTo>
                      <a:pt x="109" y="22"/>
                    </a:lnTo>
                    <a:lnTo>
                      <a:pt x="111" y="22"/>
                    </a:lnTo>
                    <a:lnTo>
                      <a:pt x="109" y="27"/>
                    </a:lnTo>
                    <a:lnTo>
                      <a:pt x="109" y="29"/>
                    </a:lnTo>
                    <a:lnTo>
                      <a:pt x="109" y="32"/>
                    </a:lnTo>
                    <a:lnTo>
                      <a:pt x="109" y="34"/>
                    </a:lnTo>
                    <a:lnTo>
                      <a:pt x="109" y="37"/>
                    </a:lnTo>
                    <a:lnTo>
                      <a:pt x="102" y="37"/>
                    </a:lnTo>
                    <a:lnTo>
                      <a:pt x="102" y="39"/>
                    </a:lnTo>
                    <a:lnTo>
                      <a:pt x="102" y="42"/>
                    </a:lnTo>
                    <a:lnTo>
                      <a:pt x="102" y="44"/>
                    </a:lnTo>
                    <a:lnTo>
                      <a:pt x="102" y="52"/>
                    </a:lnTo>
                    <a:lnTo>
                      <a:pt x="102" y="54"/>
                    </a:lnTo>
                    <a:lnTo>
                      <a:pt x="102" y="56"/>
                    </a:lnTo>
                    <a:lnTo>
                      <a:pt x="104" y="59"/>
                    </a:lnTo>
                    <a:lnTo>
                      <a:pt x="102" y="59"/>
                    </a:lnTo>
                    <a:lnTo>
                      <a:pt x="102" y="61"/>
                    </a:lnTo>
                    <a:lnTo>
                      <a:pt x="104" y="61"/>
                    </a:lnTo>
                    <a:lnTo>
                      <a:pt x="106" y="61"/>
                    </a:lnTo>
                    <a:lnTo>
                      <a:pt x="108" y="61"/>
                    </a:lnTo>
                    <a:lnTo>
                      <a:pt x="109" y="59"/>
                    </a:lnTo>
                    <a:lnTo>
                      <a:pt x="109" y="61"/>
                    </a:lnTo>
                    <a:lnTo>
                      <a:pt x="109" y="64"/>
                    </a:lnTo>
                    <a:lnTo>
                      <a:pt x="111" y="69"/>
                    </a:lnTo>
                    <a:lnTo>
                      <a:pt x="111" y="74"/>
                    </a:lnTo>
                    <a:lnTo>
                      <a:pt x="111" y="76"/>
                    </a:lnTo>
                    <a:lnTo>
                      <a:pt x="109" y="76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1" y="76"/>
                    </a:lnTo>
                    <a:lnTo>
                      <a:pt x="99" y="76"/>
                    </a:lnTo>
                    <a:lnTo>
                      <a:pt x="97" y="76"/>
                    </a:lnTo>
                    <a:lnTo>
                      <a:pt x="95" y="76"/>
                    </a:lnTo>
                    <a:lnTo>
                      <a:pt x="95" y="74"/>
                    </a:lnTo>
                    <a:lnTo>
                      <a:pt x="94" y="74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90" y="78"/>
                    </a:lnTo>
                    <a:lnTo>
                      <a:pt x="90" y="81"/>
                    </a:lnTo>
                    <a:lnTo>
                      <a:pt x="90" y="83"/>
                    </a:lnTo>
                    <a:lnTo>
                      <a:pt x="90" y="86"/>
                    </a:lnTo>
                    <a:lnTo>
                      <a:pt x="90" y="88"/>
                    </a:lnTo>
                    <a:lnTo>
                      <a:pt x="90" y="91"/>
                    </a:lnTo>
                    <a:lnTo>
                      <a:pt x="90" y="93"/>
                    </a:lnTo>
                    <a:lnTo>
                      <a:pt x="90" y="96"/>
                    </a:lnTo>
                    <a:lnTo>
                      <a:pt x="90" y="98"/>
                    </a:lnTo>
                    <a:lnTo>
                      <a:pt x="90" y="103"/>
                    </a:lnTo>
                    <a:lnTo>
                      <a:pt x="90" y="105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3"/>
                    </a:lnTo>
                    <a:lnTo>
                      <a:pt x="90" y="115"/>
                    </a:lnTo>
                    <a:lnTo>
                      <a:pt x="90" y="118"/>
                    </a:lnTo>
                    <a:lnTo>
                      <a:pt x="88" y="118"/>
                    </a:lnTo>
                    <a:lnTo>
                      <a:pt x="86" y="118"/>
                    </a:lnTo>
                    <a:lnTo>
                      <a:pt x="85" y="118"/>
                    </a:lnTo>
                    <a:lnTo>
                      <a:pt x="83" y="118"/>
                    </a:lnTo>
                    <a:lnTo>
                      <a:pt x="78" y="118"/>
                    </a:lnTo>
                    <a:lnTo>
                      <a:pt x="72" y="118"/>
                    </a:lnTo>
                    <a:lnTo>
                      <a:pt x="71" y="118"/>
                    </a:lnTo>
                    <a:lnTo>
                      <a:pt x="69" y="118"/>
                    </a:lnTo>
                    <a:lnTo>
                      <a:pt x="67" y="118"/>
                    </a:lnTo>
                    <a:lnTo>
                      <a:pt x="62" y="118"/>
                    </a:lnTo>
                    <a:lnTo>
                      <a:pt x="60" y="118"/>
                    </a:lnTo>
                    <a:lnTo>
                      <a:pt x="58" y="118"/>
                    </a:lnTo>
                    <a:lnTo>
                      <a:pt x="55" y="118"/>
                    </a:lnTo>
                    <a:lnTo>
                      <a:pt x="49" y="118"/>
                    </a:lnTo>
                    <a:lnTo>
                      <a:pt x="46" y="118"/>
                    </a:lnTo>
                    <a:lnTo>
                      <a:pt x="42" y="118"/>
                    </a:lnTo>
                    <a:lnTo>
                      <a:pt x="41" y="118"/>
                    </a:lnTo>
                    <a:lnTo>
                      <a:pt x="39" y="118"/>
                    </a:lnTo>
                    <a:lnTo>
                      <a:pt x="37" y="118"/>
                    </a:lnTo>
                    <a:lnTo>
                      <a:pt x="34" y="118"/>
                    </a:lnTo>
                    <a:lnTo>
                      <a:pt x="30" y="118"/>
                    </a:lnTo>
                    <a:lnTo>
                      <a:pt x="28" y="118"/>
                    </a:lnTo>
                    <a:lnTo>
                      <a:pt x="26" y="118"/>
                    </a:lnTo>
                    <a:lnTo>
                      <a:pt x="25" y="118"/>
                    </a:lnTo>
                    <a:lnTo>
                      <a:pt x="21" y="118"/>
                    </a:lnTo>
                    <a:lnTo>
                      <a:pt x="16" y="118"/>
                    </a:lnTo>
                    <a:lnTo>
                      <a:pt x="14" y="118"/>
                    </a:lnTo>
                    <a:lnTo>
                      <a:pt x="12" y="118"/>
                    </a:lnTo>
                    <a:lnTo>
                      <a:pt x="11" y="118"/>
                    </a:lnTo>
                    <a:lnTo>
                      <a:pt x="7" y="118"/>
                    </a:lnTo>
                    <a:lnTo>
                      <a:pt x="4" y="118"/>
                    </a:lnTo>
                    <a:lnTo>
                      <a:pt x="0" y="118"/>
                    </a:lnTo>
                    <a:lnTo>
                      <a:pt x="2" y="118"/>
                    </a:lnTo>
                    <a:lnTo>
                      <a:pt x="2" y="115"/>
                    </a:lnTo>
                    <a:lnTo>
                      <a:pt x="2" y="113"/>
                    </a:lnTo>
                    <a:lnTo>
                      <a:pt x="2" y="110"/>
                    </a:lnTo>
                    <a:lnTo>
                      <a:pt x="2" y="108"/>
                    </a:lnTo>
                    <a:lnTo>
                      <a:pt x="2" y="105"/>
                    </a:lnTo>
                    <a:lnTo>
                      <a:pt x="2" y="103"/>
                    </a:lnTo>
                    <a:lnTo>
                      <a:pt x="2" y="96"/>
                    </a:lnTo>
                    <a:lnTo>
                      <a:pt x="2" y="93"/>
                    </a:lnTo>
                    <a:lnTo>
                      <a:pt x="2" y="91"/>
                    </a:lnTo>
                    <a:lnTo>
                      <a:pt x="2" y="88"/>
                    </a:lnTo>
                    <a:lnTo>
                      <a:pt x="2" y="86"/>
                    </a:lnTo>
                    <a:lnTo>
                      <a:pt x="2" y="81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1"/>
                    </a:lnTo>
                    <a:lnTo>
                      <a:pt x="2" y="69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2" y="47"/>
                    </a:lnTo>
                    <a:lnTo>
                      <a:pt x="2" y="42"/>
                    </a:lnTo>
                    <a:lnTo>
                      <a:pt x="2" y="39"/>
                    </a:lnTo>
                    <a:lnTo>
                      <a:pt x="2" y="37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5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8" y="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5" name="Freeform 193"/>
              <p:cNvSpPr>
                <a:spLocks/>
              </p:cNvSpPr>
              <p:nvPr/>
            </p:nvSpPr>
            <p:spPr bwMode="auto">
              <a:xfrm>
                <a:off x="2982" y="3558"/>
                <a:ext cx="111" cy="118"/>
              </a:xfrm>
              <a:custGeom>
                <a:avLst/>
                <a:gdLst>
                  <a:gd name="T0" fmla="*/ 109 w 111"/>
                  <a:gd name="T1" fmla="*/ 22 h 118"/>
                  <a:gd name="T2" fmla="*/ 109 w 111"/>
                  <a:gd name="T3" fmla="*/ 27 h 118"/>
                  <a:gd name="T4" fmla="*/ 109 w 111"/>
                  <a:gd name="T5" fmla="*/ 32 h 118"/>
                  <a:gd name="T6" fmla="*/ 102 w 111"/>
                  <a:gd name="T7" fmla="*/ 37 h 118"/>
                  <a:gd name="T8" fmla="*/ 102 w 111"/>
                  <a:gd name="T9" fmla="*/ 54 h 118"/>
                  <a:gd name="T10" fmla="*/ 104 w 111"/>
                  <a:gd name="T11" fmla="*/ 59 h 118"/>
                  <a:gd name="T12" fmla="*/ 102 w 111"/>
                  <a:gd name="T13" fmla="*/ 59 h 118"/>
                  <a:gd name="T14" fmla="*/ 102 w 111"/>
                  <a:gd name="T15" fmla="*/ 59 h 118"/>
                  <a:gd name="T16" fmla="*/ 104 w 111"/>
                  <a:gd name="T17" fmla="*/ 61 h 118"/>
                  <a:gd name="T18" fmla="*/ 108 w 111"/>
                  <a:gd name="T19" fmla="*/ 61 h 118"/>
                  <a:gd name="T20" fmla="*/ 109 w 111"/>
                  <a:gd name="T21" fmla="*/ 59 h 118"/>
                  <a:gd name="T22" fmla="*/ 111 w 111"/>
                  <a:gd name="T23" fmla="*/ 76 h 118"/>
                  <a:gd name="T24" fmla="*/ 109 w 111"/>
                  <a:gd name="T25" fmla="*/ 76 h 118"/>
                  <a:gd name="T26" fmla="*/ 106 w 111"/>
                  <a:gd name="T27" fmla="*/ 76 h 118"/>
                  <a:gd name="T28" fmla="*/ 102 w 111"/>
                  <a:gd name="T29" fmla="*/ 76 h 118"/>
                  <a:gd name="T30" fmla="*/ 99 w 111"/>
                  <a:gd name="T31" fmla="*/ 76 h 118"/>
                  <a:gd name="T32" fmla="*/ 97 w 111"/>
                  <a:gd name="T33" fmla="*/ 76 h 118"/>
                  <a:gd name="T34" fmla="*/ 95 w 111"/>
                  <a:gd name="T35" fmla="*/ 74 h 118"/>
                  <a:gd name="T36" fmla="*/ 94 w 111"/>
                  <a:gd name="T37" fmla="*/ 74 h 118"/>
                  <a:gd name="T38" fmla="*/ 90 w 111"/>
                  <a:gd name="T39" fmla="*/ 76 h 118"/>
                  <a:gd name="T40" fmla="*/ 90 w 111"/>
                  <a:gd name="T41" fmla="*/ 83 h 118"/>
                  <a:gd name="T42" fmla="*/ 90 w 111"/>
                  <a:gd name="T43" fmla="*/ 96 h 118"/>
                  <a:gd name="T44" fmla="*/ 90 w 111"/>
                  <a:gd name="T45" fmla="*/ 108 h 118"/>
                  <a:gd name="T46" fmla="*/ 90 w 111"/>
                  <a:gd name="T47" fmla="*/ 110 h 118"/>
                  <a:gd name="T48" fmla="*/ 86 w 111"/>
                  <a:gd name="T49" fmla="*/ 118 h 118"/>
                  <a:gd name="T50" fmla="*/ 69 w 111"/>
                  <a:gd name="T51" fmla="*/ 118 h 118"/>
                  <a:gd name="T52" fmla="*/ 60 w 111"/>
                  <a:gd name="T53" fmla="*/ 118 h 118"/>
                  <a:gd name="T54" fmla="*/ 42 w 111"/>
                  <a:gd name="T55" fmla="*/ 118 h 118"/>
                  <a:gd name="T56" fmla="*/ 30 w 111"/>
                  <a:gd name="T57" fmla="*/ 118 h 118"/>
                  <a:gd name="T58" fmla="*/ 25 w 111"/>
                  <a:gd name="T59" fmla="*/ 118 h 118"/>
                  <a:gd name="T60" fmla="*/ 11 w 111"/>
                  <a:gd name="T61" fmla="*/ 118 h 118"/>
                  <a:gd name="T62" fmla="*/ 2 w 111"/>
                  <a:gd name="T63" fmla="*/ 115 h 118"/>
                  <a:gd name="T64" fmla="*/ 2 w 111"/>
                  <a:gd name="T65" fmla="*/ 108 h 118"/>
                  <a:gd name="T66" fmla="*/ 2 w 111"/>
                  <a:gd name="T67" fmla="*/ 93 h 118"/>
                  <a:gd name="T68" fmla="*/ 2 w 111"/>
                  <a:gd name="T69" fmla="*/ 76 h 118"/>
                  <a:gd name="T70" fmla="*/ 2 w 111"/>
                  <a:gd name="T71" fmla="*/ 59 h 118"/>
                  <a:gd name="T72" fmla="*/ 2 w 111"/>
                  <a:gd name="T73" fmla="*/ 42 h 118"/>
                  <a:gd name="T74" fmla="*/ 2 w 111"/>
                  <a:gd name="T75" fmla="*/ 39 h 118"/>
                  <a:gd name="T76" fmla="*/ 2 w 111"/>
                  <a:gd name="T77" fmla="*/ 29 h 118"/>
                  <a:gd name="T78" fmla="*/ 2 w 111"/>
                  <a:gd name="T79" fmla="*/ 25 h 118"/>
                  <a:gd name="T80" fmla="*/ 2 w 111"/>
                  <a:gd name="T81" fmla="*/ 15 h 118"/>
                  <a:gd name="T82" fmla="*/ 2 w 111"/>
                  <a:gd name="T83" fmla="*/ 3 h 118"/>
                  <a:gd name="T84" fmla="*/ 5 w 111"/>
                  <a:gd name="T85" fmla="*/ 0 h 118"/>
                  <a:gd name="T86" fmla="*/ 14 w 111"/>
                  <a:gd name="T87" fmla="*/ 0 h 118"/>
                  <a:gd name="T88" fmla="*/ 18 w 111"/>
                  <a:gd name="T89" fmla="*/ 0 h 118"/>
                  <a:gd name="T90" fmla="*/ 25 w 111"/>
                  <a:gd name="T91" fmla="*/ 0 h 118"/>
                  <a:gd name="T92" fmla="*/ 34 w 111"/>
                  <a:gd name="T93" fmla="*/ 0 h 118"/>
                  <a:gd name="T94" fmla="*/ 44 w 111"/>
                  <a:gd name="T95" fmla="*/ 0 h 118"/>
                  <a:gd name="T96" fmla="*/ 49 w 111"/>
                  <a:gd name="T97" fmla="*/ 0 h 118"/>
                  <a:gd name="T98" fmla="*/ 55 w 111"/>
                  <a:gd name="T99" fmla="*/ 0 h 118"/>
                  <a:gd name="T100" fmla="*/ 58 w 111"/>
                  <a:gd name="T101" fmla="*/ 0 h 118"/>
                  <a:gd name="T102" fmla="*/ 69 w 111"/>
                  <a:gd name="T103" fmla="*/ 0 h 118"/>
                  <a:gd name="T104" fmla="*/ 78 w 111"/>
                  <a:gd name="T105" fmla="*/ 0 h 118"/>
                  <a:gd name="T106" fmla="*/ 92 w 111"/>
                  <a:gd name="T107" fmla="*/ 0 h 118"/>
                  <a:gd name="T108" fmla="*/ 97 w 111"/>
                  <a:gd name="T109" fmla="*/ 0 h 118"/>
                  <a:gd name="T110" fmla="*/ 104 w 111"/>
                  <a:gd name="T111" fmla="*/ 0 h 118"/>
                  <a:gd name="T112" fmla="*/ 109 w 111"/>
                  <a:gd name="T113" fmla="*/ 0 h 118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11"/>
                  <a:gd name="T172" fmla="*/ 0 h 118"/>
                  <a:gd name="T173" fmla="*/ 111 w 111"/>
                  <a:gd name="T174" fmla="*/ 118 h 118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11" h="118">
                    <a:moveTo>
                      <a:pt x="109" y="0"/>
                    </a:moveTo>
                    <a:lnTo>
                      <a:pt x="109" y="0"/>
                    </a:lnTo>
                    <a:lnTo>
                      <a:pt x="109" y="7"/>
                    </a:lnTo>
                    <a:lnTo>
                      <a:pt x="109" y="12"/>
                    </a:lnTo>
                    <a:lnTo>
                      <a:pt x="109" y="15"/>
                    </a:lnTo>
                    <a:lnTo>
                      <a:pt x="109" y="20"/>
                    </a:lnTo>
                    <a:lnTo>
                      <a:pt x="109" y="22"/>
                    </a:lnTo>
                    <a:lnTo>
                      <a:pt x="111" y="22"/>
                    </a:lnTo>
                    <a:lnTo>
                      <a:pt x="109" y="27"/>
                    </a:lnTo>
                    <a:lnTo>
                      <a:pt x="109" y="29"/>
                    </a:lnTo>
                    <a:lnTo>
                      <a:pt x="109" y="32"/>
                    </a:lnTo>
                    <a:lnTo>
                      <a:pt x="109" y="34"/>
                    </a:lnTo>
                    <a:lnTo>
                      <a:pt x="109" y="37"/>
                    </a:lnTo>
                    <a:lnTo>
                      <a:pt x="102" y="37"/>
                    </a:lnTo>
                    <a:lnTo>
                      <a:pt x="102" y="39"/>
                    </a:lnTo>
                    <a:lnTo>
                      <a:pt x="102" y="42"/>
                    </a:lnTo>
                    <a:lnTo>
                      <a:pt x="102" y="44"/>
                    </a:lnTo>
                    <a:lnTo>
                      <a:pt x="102" y="52"/>
                    </a:lnTo>
                    <a:lnTo>
                      <a:pt x="102" y="54"/>
                    </a:lnTo>
                    <a:lnTo>
                      <a:pt x="102" y="56"/>
                    </a:lnTo>
                    <a:lnTo>
                      <a:pt x="104" y="59"/>
                    </a:lnTo>
                    <a:lnTo>
                      <a:pt x="102" y="59"/>
                    </a:lnTo>
                    <a:lnTo>
                      <a:pt x="102" y="61"/>
                    </a:lnTo>
                    <a:lnTo>
                      <a:pt x="104" y="61"/>
                    </a:lnTo>
                    <a:lnTo>
                      <a:pt x="106" y="61"/>
                    </a:lnTo>
                    <a:lnTo>
                      <a:pt x="108" y="61"/>
                    </a:lnTo>
                    <a:lnTo>
                      <a:pt x="109" y="59"/>
                    </a:lnTo>
                    <a:lnTo>
                      <a:pt x="109" y="61"/>
                    </a:lnTo>
                    <a:lnTo>
                      <a:pt x="109" y="64"/>
                    </a:lnTo>
                    <a:lnTo>
                      <a:pt x="111" y="69"/>
                    </a:lnTo>
                    <a:lnTo>
                      <a:pt x="111" y="74"/>
                    </a:lnTo>
                    <a:lnTo>
                      <a:pt x="111" y="76"/>
                    </a:lnTo>
                    <a:lnTo>
                      <a:pt x="109" y="76"/>
                    </a:lnTo>
                    <a:lnTo>
                      <a:pt x="108" y="76"/>
                    </a:lnTo>
                    <a:lnTo>
                      <a:pt x="106" y="76"/>
                    </a:lnTo>
                    <a:lnTo>
                      <a:pt x="104" y="76"/>
                    </a:lnTo>
                    <a:lnTo>
                      <a:pt x="102" y="76"/>
                    </a:lnTo>
                    <a:lnTo>
                      <a:pt x="101" y="76"/>
                    </a:lnTo>
                    <a:lnTo>
                      <a:pt x="99" y="76"/>
                    </a:lnTo>
                    <a:lnTo>
                      <a:pt x="97" y="76"/>
                    </a:lnTo>
                    <a:lnTo>
                      <a:pt x="95" y="76"/>
                    </a:lnTo>
                    <a:lnTo>
                      <a:pt x="95" y="74"/>
                    </a:lnTo>
                    <a:lnTo>
                      <a:pt x="94" y="74"/>
                    </a:lnTo>
                    <a:lnTo>
                      <a:pt x="92" y="74"/>
                    </a:lnTo>
                    <a:lnTo>
                      <a:pt x="90" y="76"/>
                    </a:lnTo>
                    <a:lnTo>
                      <a:pt x="90" y="78"/>
                    </a:lnTo>
                    <a:lnTo>
                      <a:pt x="90" y="81"/>
                    </a:lnTo>
                    <a:lnTo>
                      <a:pt x="90" y="83"/>
                    </a:lnTo>
                    <a:lnTo>
                      <a:pt x="90" y="86"/>
                    </a:lnTo>
                    <a:lnTo>
                      <a:pt x="90" y="88"/>
                    </a:lnTo>
                    <a:lnTo>
                      <a:pt x="90" y="91"/>
                    </a:lnTo>
                    <a:lnTo>
                      <a:pt x="90" y="93"/>
                    </a:lnTo>
                    <a:lnTo>
                      <a:pt x="90" y="96"/>
                    </a:lnTo>
                    <a:lnTo>
                      <a:pt x="90" y="98"/>
                    </a:lnTo>
                    <a:lnTo>
                      <a:pt x="90" y="103"/>
                    </a:lnTo>
                    <a:lnTo>
                      <a:pt x="90" y="105"/>
                    </a:lnTo>
                    <a:lnTo>
                      <a:pt x="90" y="108"/>
                    </a:lnTo>
                    <a:lnTo>
                      <a:pt x="90" y="110"/>
                    </a:lnTo>
                    <a:lnTo>
                      <a:pt x="90" y="113"/>
                    </a:lnTo>
                    <a:lnTo>
                      <a:pt x="90" y="115"/>
                    </a:lnTo>
                    <a:lnTo>
                      <a:pt x="90" y="118"/>
                    </a:lnTo>
                    <a:lnTo>
                      <a:pt x="88" y="118"/>
                    </a:lnTo>
                    <a:lnTo>
                      <a:pt x="86" y="118"/>
                    </a:lnTo>
                    <a:lnTo>
                      <a:pt x="85" y="118"/>
                    </a:lnTo>
                    <a:lnTo>
                      <a:pt x="83" y="118"/>
                    </a:lnTo>
                    <a:lnTo>
                      <a:pt x="78" y="118"/>
                    </a:lnTo>
                    <a:lnTo>
                      <a:pt x="72" y="118"/>
                    </a:lnTo>
                    <a:lnTo>
                      <a:pt x="71" y="118"/>
                    </a:lnTo>
                    <a:lnTo>
                      <a:pt x="69" y="118"/>
                    </a:lnTo>
                    <a:lnTo>
                      <a:pt x="67" y="118"/>
                    </a:lnTo>
                    <a:lnTo>
                      <a:pt x="62" y="118"/>
                    </a:lnTo>
                    <a:lnTo>
                      <a:pt x="60" y="118"/>
                    </a:lnTo>
                    <a:lnTo>
                      <a:pt x="58" y="118"/>
                    </a:lnTo>
                    <a:lnTo>
                      <a:pt x="55" y="118"/>
                    </a:lnTo>
                    <a:lnTo>
                      <a:pt x="49" y="118"/>
                    </a:lnTo>
                    <a:lnTo>
                      <a:pt x="46" y="118"/>
                    </a:lnTo>
                    <a:lnTo>
                      <a:pt x="42" y="118"/>
                    </a:lnTo>
                    <a:lnTo>
                      <a:pt x="41" y="118"/>
                    </a:lnTo>
                    <a:lnTo>
                      <a:pt x="39" y="118"/>
                    </a:lnTo>
                    <a:lnTo>
                      <a:pt x="37" y="118"/>
                    </a:lnTo>
                    <a:lnTo>
                      <a:pt x="34" y="118"/>
                    </a:lnTo>
                    <a:lnTo>
                      <a:pt x="30" y="118"/>
                    </a:lnTo>
                    <a:lnTo>
                      <a:pt x="28" y="118"/>
                    </a:lnTo>
                    <a:lnTo>
                      <a:pt x="26" y="118"/>
                    </a:lnTo>
                    <a:lnTo>
                      <a:pt x="25" y="118"/>
                    </a:lnTo>
                    <a:lnTo>
                      <a:pt x="21" y="118"/>
                    </a:lnTo>
                    <a:lnTo>
                      <a:pt x="16" y="118"/>
                    </a:lnTo>
                    <a:lnTo>
                      <a:pt x="14" y="118"/>
                    </a:lnTo>
                    <a:lnTo>
                      <a:pt x="12" y="118"/>
                    </a:lnTo>
                    <a:lnTo>
                      <a:pt x="11" y="118"/>
                    </a:lnTo>
                    <a:lnTo>
                      <a:pt x="7" y="118"/>
                    </a:lnTo>
                    <a:lnTo>
                      <a:pt x="4" y="118"/>
                    </a:lnTo>
                    <a:lnTo>
                      <a:pt x="0" y="118"/>
                    </a:lnTo>
                    <a:lnTo>
                      <a:pt x="2" y="118"/>
                    </a:lnTo>
                    <a:lnTo>
                      <a:pt x="2" y="115"/>
                    </a:lnTo>
                    <a:lnTo>
                      <a:pt x="2" y="113"/>
                    </a:lnTo>
                    <a:lnTo>
                      <a:pt x="2" y="110"/>
                    </a:lnTo>
                    <a:lnTo>
                      <a:pt x="2" y="108"/>
                    </a:lnTo>
                    <a:lnTo>
                      <a:pt x="2" y="105"/>
                    </a:lnTo>
                    <a:lnTo>
                      <a:pt x="2" y="103"/>
                    </a:lnTo>
                    <a:lnTo>
                      <a:pt x="2" y="96"/>
                    </a:lnTo>
                    <a:lnTo>
                      <a:pt x="2" y="93"/>
                    </a:lnTo>
                    <a:lnTo>
                      <a:pt x="2" y="91"/>
                    </a:lnTo>
                    <a:lnTo>
                      <a:pt x="2" y="88"/>
                    </a:lnTo>
                    <a:lnTo>
                      <a:pt x="2" y="86"/>
                    </a:lnTo>
                    <a:lnTo>
                      <a:pt x="2" y="81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1"/>
                    </a:lnTo>
                    <a:lnTo>
                      <a:pt x="2" y="69"/>
                    </a:lnTo>
                    <a:lnTo>
                      <a:pt x="2" y="66"/>
                    </a:lnTo>
                    <a:lnTo>
                      <a:pt x="2" y="64"/>
                    </a:lnTo>
                    <a:lnTo>
                      <a:pt x="2" y="59"/>
                    </a:lnTo>
                    <a:lnTo>
                      <a:pt x="2" y="56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2" y="47"/>
                    </a:lnTo>
                    <a:lnTo>
                      <a:pt x="2" y="42"/>
                    </a:lnTo>
                    <a:lnTo>
                      <a:pt x="2" y="39"/>
                    </a:lnTo>
                    <a:lnTo>
                      <a:pt x="2" y="37"/>
                    </a:lnTo>
                    <a:lnTo>
                      <a:pt x="2" y="34"/>
                    </a:lnTo>
                    <a:lnTo>
                      <a:pt x="2" y="32"/>
                    </a:lnTo>
                    <a:lnTo>
                      <a:pt x="2" y="29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4" y="0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4" y="0"/>
                    </a:lnTo>
                    <a:lnTo>
                      <a:pt x="65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5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8" y="0"/>
                    </a:lnTo>
                    <a:lnTo>
                      <a:pt x="109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6" name="Freeform 194"/>
              <p:cNvSpPr>
                <a:spLocks/>
              </p:cNvSpPr>
              <p:nvPr/>
            </p:nvSpPr>
            <p:spPr bwMode="auto">
              <a:xfrm>
                <a:off x="3164" y="3573"/>
                <a:ext cx="183" cy="139"/>
              </a:xfrm>
              <a:custGeom>
                <a:avLst/>
                <a:gdLst>
                  <a:gd name="T0" fmla="*/ 8 w 183"/>
                  <a:gd name="T1" fmla="*/ 14 h 139"/>
                  <a:gd name="T2" fmla="*/ 19 w 183"/>
                  <a:gd name="T3" fmla="*/ 14 h 139"/>
                  <a:gd name="T4" fmla="*/ 33 w 183"/>
                  <a:gd name="T5" fmla="*/ 14 h 139"/>
                  <a:gd name="T6" fmla="*/ 42 w 183"/>
                  <a:gd name="T7" fmla="*/ 14 h 139"/>
                  <a:gd name="T8" fmla="*/ 56 w 183"/>
                  <a:gd name="T9" fmla="*/ 14 h 139"/>
                  <a:gd name="T10" fmla="*/ 61 w 183"/>
                  <a:gd name="T11" fmla="*/ 14 h 139"/>
                  <a:gd name="T12" fmla="*/ 65 w 183"/>
                  <a:gd name="T13" fmla="*/ 14 h 139"/>
                  <a:gd name="T14" fmla="*/ 72 w 183"/>
                  <a:gd name="T15" fmla="*/ 14 h 139"/>
                  <a:gd name="T16" fmla="*/ 81 w 183"/>
                  <a:gd name="T17" fmla="*/ 14 h 139"/>
                  <a:gd name="T18" fmla="*/ 91 w 183"/>
                  <a:gd name="T19" fmla="*/ 14 h 139"/>
                  <a:gd name="T20" fmla="*/ 95 w 183"/>
                  <a:gd name="T21" fmla="*/ 14 h 139"/>
                  <a:gd name="T22" fmla="*/ 102 w 183"/>
                  <a:gd name="T23" fmla="*/ 14 h 139"/>
                  <a:gd name="T24" fmla="*/ 121 w 183"/>
                  <a:gd name="T25" fmla="*/ 14 h 139"/>
                  <a:gd name="T26" fmla="*/ 144 w 183"/>
                  <a:gd name="T27" fmla="*/ 0 h 139"/>
                  <a:gd name="T28" fmla="*/ 153 w 183"/>
                  <a:gd name="T29" fmla="*/ 0 h 139"/>
                  <a:gd name="T30" fmla="*/ 158 w 183"/>
                  <a:gd name="T31" fmla="*/ 0 h 139"/>
                  <a:gd name="T32" fmla="*/ 167 w 183"/>
                  <a:gd name="T33" fmla="*/ 0 h 139"/>
                  <a:gd name="T34" fmla="*/ 183 w 183"/>
                  <a:gd name="T35" fmla="*/ 0 h 139"/>
                  <a:gd name="T36" fmla="*/ 183 w 183"/>
                  <a:gd name="T37" fmla="*/ 22 h 139"/>
                  <a:gd name="T38" fmla="*/ 183 w 183"/>
                  <a:gd name="T39" fmla="*/ 32 h 139"/>
                  <a:gd name="T40" fmla="*/ 183 w 183"/>
                  <a:gd name="T41" fmla="*/ 41 h 139"/>
                  <a:gd name="T42" fmla="*/ 183 w 183"/>
                  <a:gd name="T43" fmla="*/ 56 h 139"/>
                  <a:gd name="T44" fmla="*/ 183 w 183"/>
                  <a:gd name="T45" fmla="*/ 68 h 139"/>
                  <a:gd name="T46" fmla="*/ 183 w 183"/>
                  <a:gd name="T47" fmla="*/ 73 h 139"/>
                  <a:gd name="T48" fmla="*/ 183 w 183"/>
                  <a:gd name="T49" fmla="*/ 83 h 139"/>
                  <a:gd name="T50" fmla="*/ 183 w 183"/>
                  <a:gd name="T51" fmla="*/ 90 h 139"/>
                  <a:gd name="T52" fmla="*/ 183 w 183"/>
                  <a:gd name="T53" fmla="*/ 98 h 139"/>
                  <a:gd name="T54" fmla="*/ 183 w 183"/>
                  <a:gd name="T55" fmla="*/ 103 h 139"/>
                  <a:gd name="T56" fmla="*/ 183 w 183"/>
                  <a:gd name="T57" fmla="*/ 110 h 139"/>
                  <a:gd name="T58" fmla="*/ 183 w 183"/>
                  <a:gd name="T59" fmla="*/ 125 h 139"/>
                  <a:gd name="T60" fmla="*/ 183 w 183"/>
                  <a:gd name="T61" fmla="*/ 134 h 139"/>
                  <a:gd name="T62" fmla="*/ 178 w 183"/>
                  <a:gd name="T63" fmla="*/ 139 h 139"/>
                  <a:gd name="T64" fmla="*/ 169 w 183"/>
                  <a:gd name="T65" fmla="*/ 139 h 139"/>
                  <a:gd name="T66" fmla="*/ 162 w 183"/>
                  <a:gd name="T67" fmla="*/ 139 h 139"/>
                  <a:gd name="T68" fmla="*/ 146 w 183"/>
                  <a:gd name="T69" fmla="*/ 139 h 139"/>
                  <a:gd name="T70" fmla="*/ 132 w 183"/>
                  <a:gd name="T71" fmla="*/ 139 h 139"/>
                  <a:gd name="T72" fmla="*/ 123 w 183"/>
                  <a:gd name="T73" fmla="*/ 137 h 139"/>
                  <a:gd name="T74" fmla="*/ 123 w 183"/>
                  <a:gd name="T75" fmla="*/ 122 h 139"/>
                  <a:gd name="T76" fmla="*/ 121 w 183"/>
                  <a:gd name="T77" fmla="*/ 107 h 139"/>
                  <a:gd name="T78" fmla="*/ 112 w 183"/>
                  <a:gd name="T79" fmla="*/ 107 h 139"/>
                  <a:gd name="T80" fmla="*/ 104 w 183"/>
                  <a:gd name="T81" fmla="*/ 107 h 139"/>
                  <a:gd name="T82" fmla="*/ 88 w 183"/>
                  <a:gd name="T83" fmla="*/ 107 h 139"/>
                  <a:gd name="T84" fmla="*/ 70 w 183"/>
                  <a:gd name="T85" fmla="*/ 107 h 139"/>
                  <a:gd name="T86" fmla="*/ 67 w 183"/>
                  <a:gd name="T87" fmla="*/ 107 h 139"/>
                  <a:gd name="T88" fmla="*/ 61 w 183"/>
                  <a:gd name="T89" fmla="*/ 107 h 139"/>
                  <a:gd name="T90" fmla="*/ 56 w 183"/>
                  <a:gd name="T91" fmla="*/ 107 h 139"/>
                  <a:gd name="T92" fmla="*/ 49 w 183"/>
                  <a:gd name="T93" fmla="*/ 107 h 139"/>
                  <a:gd name="T94" fmla="*/ 42 w 183"/>
                  <a:gd name="T95" fmla="*/ 107 h 139"/>
                  <a:gd name="T96" fmla="*/ 40 w 183"/>
                  <a:gd name="T97" fmla="*/ 107 h 139"/>
                  <a:gd name="T98" fmla="*/ 38 w 183"/>
                  <a:gd name="T99" fmla="*/ 107 h 139"/>
                  <a:gd name="T100" fmla="*/ 37 w 183"/>
                  <a:gd name="T101" fmla="*/ 107 h 139"/>
                  <a:gd name="T102" fmla="*/ 33 w 183"/>
                  <a:gd name="T103" fmla="*/ 107 h 139"/>
                  <a:gd name="T104" fmla="*/ 30 w 183"/>
                  <a:gd name="T105" fmla="*/ 107 h 139"/>
                  <a:gd name="T106" fmla="*/ 24 w 183"/>
                  <a:gd name="T107" fmla="*/ 107 h 139"/>
                  <a:gd name="T108" fmla="*/ 7 w 183"/>
                  <a:gd name="T109" fmla="*/ 107 h 139"/>
                  <a:gd name="T110" fmla="*/ 0 w 183"/>
                  <a:gd name="T111" fmla="*/ 100 h 139"/>
                  <a:gd name="T112" fmla="*/ 0 w 183"/>
                  <a:gd name="T113" fmla="*/ 81 h 139"/>
                  <a:gd name="T114" fmla="*/ 0 w 183"/>
                  <a:gd name="T115" fmla="*/ 66 h 139"/>
                  <a:gd name="T116" fmla="*/ 0 w 183"/>
                  <a:gd name="T117" fmla="*/ 54 h 139"/>
                  <a:gd name="T118" fmla="*/ 0 w 183"/>
                  <a:gd name="T119" fmla="*/ 41 h 139"/>
                  <a:gd name="T120" fmla="*/ 0 w 183"/>
                  <a:gd name="T121" fmla="*/ 27 h 139"/>
                  <a:gd name="T122" fmla="*/ 0 w 183"/>
                  <a:gd name="T123" fmla="*/ 22 h 13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83"/>
                  <a:gd name="T187" fmla="*/ 0 h 139"/>
                  <a:gd name="T188" fmla="*/ 183 w 183"/>
                  <a:gd name="T189" fmla="*/ 139 h 13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83" h="139">
                    <a:moveTo>
                      <a:pt x="0" y="14"/>
                    </a:moveTo>
                    <a:lnTo>
                      <a:pt x="0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9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33" y="14"/>
                    </a:lnTo>
                    <a:lnTo>
                      <a:pt x="35" y="14"/>
                    </a:lnTo>
                    <a:lnTo>
                      <a:pt x="40" y="14"/>
                    </a:lnTo>
                    <a:lnTo>
                      <a:pt x="42" y="14"/>
                    </a:lnTo>
                    <a:lnTo>
                      <a:pt x="47" y="14"/>
                    </a:lnTo>
                    <a:lnTo>
                      <a:pt x="51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58" y="14"/>
                    </a:lnTo>
                    <a:lnTo>
                      <a:pt x="60" y="14"/>
                    </a:lnTo>
                    <a:lnTo>
                      <a:pt x="61" y="14"/>
                    </a:lnTo>
                    <a:lnTo>
                      <a:pt x="63" y="14"/>
                    </a:lnTo>
                    <a:lnTo>
                      <a:pt x="65" y="14"/>
                    </a:lnTo>
                    <a:lnTo>
                      <a:pt x="67" y="14"/>
                    </a:lnTo>
                    <a:lnTo>
                      <a:pt x="68" y="14"/>
                    </a:lnTo>
                    <a:lnTo>
                      <a:pt x="70" y="14"/>
                    </a:lnTo>
                    <a:lnTo>
                      <a:pt x="72" y="14"/>
                    </a:lnTo>
                    <a:lnTo>
                      <a:pt x="74" y="14"/>
                    </a:lnTo>
                    <a:lnTo>
                      <a:pt x="75" y="14"/>
                    </a:lnTo>
                    <a:lnTo>
                      <a:pt x="77" y="14"/>
                    </a:lnTo>
                    <a:lnTo>
                      <a:pt x="81" y="14"/>
                    </a:lnTo>
                    <a:lnTo>
                      <a:pt x="82" y="14"/>
                    </a:lnTo>
                    <a:lnTo>
                      <a:pt x="84" y="14"/>
                    </a:lnTo>
                    <a:lnTo>
                      <a:pt x="86" y="14"/>
                    </a:lnTo>
                    <a:lnTo>
                      <a:pt x="90" y="14"/>
                    </a:lnTo>
                    <a:lnTo>
                      <a:pt x="91" y="14"/>
                    </a:lnTo>
                    <a:lnTo>
                      <a:pt x="93" y="14"/>
                    </a:lnTo>
                    <a:lnTo>
                      <a:pt x="95" y="14"/>
                    </a:lnTo>
                    <a:lnTo>
                      <a:pt x="97" y="14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14"/>
                    </a:lnTo>
                    <a:lnTo>
                      <a:pt x="104" y="14"/>
                    </a:lnTo>
                    <a:lnTo>
                      <a:pt x="105" y="14"/>
                    </a:lnTo>
                    <a:lnTo>
                      <a:pt x="121" y="14"/>
                    </a:lnTo>
                    <a:lnTo>
                      <a:pt x="121" y="7"/>
                    </a:lnTo>
                    <a:lnTo>
                      <a:pt x="121" y="5"/>
                    </a:lnTo>
                    <a:lnTo>
                      <a:pt x="121" y="0"/>
                    </a:lnTo>
                    <a:lnTo>
                      <a:pt x="128" y="0"/>
                    </a:lnTo>
                    <a:lnTo>
                      <a:pt x="144" y="0"/>
                    </a:lnTo>
                    <a:lnTo>
                      <a:pt x="148" y="0"/>
                    </a:lnTo>
                    <a:lnTo>
                      <a:pt x="151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8" y="0"/>
                    </a:lnTo>
                    <a:lnTo>
                      <a:pt x="160" y="0"/>
                    </a:lnTo>
                    <a:lnTo>
                      <a:pt x="164" y="0"/>
                    </a:lnTo>
                    <a:lnTo>
                      <a:pt x="167" y="0"/>
                    </a:lnTo>
                    <a:lnTo>
                      <a:pt x="172" y="0"/>
                    </a:lnTo>
                    <a:lnTo>
                      <a:pt x="179" y="0"/>
                    </a:lnTo>
                    <a:lnTo>
                      <a:pt x="181" y="0"/>
                    </a:lnTo>
                    <a:lnTo>
                      <a:pt x="183" y="0"/>
                    </a:lnTo>
                    <a:lnTo>
                      <a:pt x="183" y="7"/>
                    </a:lnTo>
                    <a:lnTo>
                      <a:pt x="183" y="12"/>
                    </a:lnTo>
                    <a:lnTo>
                      <a:pt x="183" y="17"/>
                    </a:lnTo>
                    <a:lnTo>
                      <a:pt x="183" y="22"/>
                    </a:lnTo>
                    <a:lnTo>
                      <a:pt x="183" y="24"/>
                    </a:lnTo>
                    <a:lnTo>
                      <a:pt x="183" y="27"/>
                    </a:lnTo>
                    <a:lnTo>
                      <a:pt x="183" y="29"/>
                    </a:lnTo>
                    <a:lnTo>
                      <a:pt x="183" y="32"/>
                    </a:lnTo>
                    <a:lnTo>
                      <a:pt x="183" y="34"/>
                    </a:lnTo>
                    <a:lnTo>
                      <a:pt x="183" y="37"/>
                    </a:lnTo>
                    <a:lnTo>
                      <a:pt x="183" y="39"/>
                    </a:lnTo>
                    <a:lnTo>
                      <a:pt x="183" y="41"/>
                    </a:lnTo>
                    <a:lnTo>
                      <a:pt x="183" y="44"/>
                    </a:lnTo>
                    <a:lnTo>
                      <a:pt x="183" y="46"/>
                    </a:lnTo>
                    <a:lnTo>
                      <a:pt x="183" y="49"/>
                    </a:lnTo>
                    <a:lnTo>
                      <a:pt x="183" y="51"/>
                    </a:lnTo>
                    <a:lnTo>
                      <a:pt x="183" y="56"/>
                    </a:lnTo>
                    <a:lnTo>
                      <a:pt x="183" y="59"/>
                    </a:lnTo>
                    <a:lnTo>
                      <a:pt x="183" y="61"/>
                    </a:lnTo>
                    <a:lnTo>
                      <a:pt x="183" y="63"/>
                    </a:lnTo>
                    <a:lnTo>
                      <a:pt x="183" y="66"/>
                    </a:lnTo>
                    <a:lnTo>
                      <a:pt x="183" y="68"/>
                    </a:lnTo>
                    <a:lnTo>
                      <a:pt x="183" y="71"/>
                    </a:lnTo>
                    <a:lnTo>
                      <a:pt x="183" y="73"/>
                    </a:lnTo>
                    <a:lnTo>
                      <a:pt x="183" y="76"/>
                    </a:lnTo>
                    <a:lnTo>
                      <a:pt x="183" y="78"/>
                    </a:lnTo>
                    <a:lnTo>
                      <a:pt x="183" y="81"/>
                    </a:lnTo>
                    <a:lnTo>
                      <a:pt x="183" y="83"/>
                    </a:lnTo>
                    <a:lnTo>
                      <a:pt x="183" y="88"/>
                    </a:lnTo>
                    <a:lnTo>
                      <a:pt x="183" y="90"/>
                    </a:lnTo>
                    <a:lnTo>
                      <a:pt x="183" y="93"/>
                    </a:lnTo>
                    <a:lnTo>
                      <a:pt x="183" y="95"/>
                    </a:lnTo>
                    <a:lnTo>
                      <a:pt x="183" y="98"/>
                    </a:lnTo>
                    <a:lnTo>
                      <a:pt x="183" y="100"/>
                    </a:lnTo>
                    <a:lnTo>
                      <a:pt x="183" y="103"/>
                    </a:lnTo>
                    <a:lnTo>
                      <a:pt x="183" y="105"/>
                    </a:lnTo>
                    <a:lnTo>
                      <a:pt x="183" y="107"/>
                    </a:lnTo>
                    <a:lnTo>
                      <a:pt x="183" y="110"/>
                    </a:lnTo>
                    <a:lnTo>
                      <a:pt x="183" y="112"/>
                    </a:lnTo>
                    <a:lnTo>
                      <a:pt x="183" y="117"/>
                    </a:lnTo>
                    <a:lnTo>
                      <a:pt x="183" y="120"/>
                    </a:lnTo>
                    <a:lnTo>
                      <a:pt x="183" y="125"/>
                    </a:lnTo>
                    <a:lnTo>
                      <a:pt x="183" y="130"/>
                    </a:lnTo>
                    <a:lnTo>
                      <a:pt x="183" y="132"/>
                    </a:lnTo>
                    <a:lnTo>
                      <a:pt x="183" y="134"/>
                    </a:lnTo>
                    <a:lnTo>
                      <a:pt x="183" y="137"/>
                    </a:lnTo>
                    <a:lnTo>
                      <a:pt x="183" y="139"/>
                    </a:lnTo>
                    <a:lnTo>
                      <a:pt x="181" y="139"/>
                    </a:lnTo>
                    <a:lnTo>
                      <a:pt x="178" y="139"/>
                    </a:lnTo>
                    <a:lnTo>
                      <a:pt x="176" y="139"/>
                    </a:lnTo>
                    <a:lnTo>
                      <a:pt x="172" y="139"/>
                    </a:lnTo>
                    <a:lnTo>
                      <a:pt x="171" y="139"/>
                    </a:lnTo>
                    <a:lnTo>
                      <a:pt x="169" y="139"/>
                    </a:lnTo>
                    <a:lnTo>
                      <a:pt x="167" y="139"/>
                    </a:lnTo>
                    <a:lnTo>
                      <a:pt x="165" y="139"/>
                    </a:lnTo>
                    <a:lnTo>
                      <a:pt x="164" y="139"/>
                    </a:lnTo>
                    <a:lnTo>
                      <a:pt x="162" y="139"/>
                    </a:lnTo>
                    <a:lnTo>
                      <a:pt x="158" y="139"/>
                    </a:lnTo>
                    <a:lnTo>
                      <a:pt x="157" y="139"/>
                    </a:lnTo>
                    <a:lnTo>
                      <a:pt x="155" y="139"/>
                    </a:lnTo>
                    <a:lnTo>
                      <a:pt x="153" y="139"/>
                    </a:lnTo>
                    <a:lnTo>
                      <a:pt x="148" y="139"/>
                    </a:lnTo>
                    <a:lnTo>
                      <a:pt x="146" y="139"/>
                    </a:lnTo>
                    <a:lnTo>
                      <a:pt x="144" y="139"/>
                    </a:lnTo>
                    <a:lnTo>
                      <a:pt x="142" y="139"/>
                    </a:lnTo>
                    <a:lnTo>
                      <a:pt x="139" y="139"/>
                    </a:lnTo>
                    <a:lnTo>
                      <a:pt x="137" y="139"/>
                    </a:lnTo>
                    <a:lnTo>
                      <a:pt x="135" y="139"/>
                    </a:lnTo>
                    <a:lnTo>
                      <a:pt x="132" y="139"/>
                    </a:lnTo>
                    <a:lnTo>
                      <a:pt x="130" y="139"/>
                    </a:lnTo>
                    <a:lnTo>
                      <a:pt x="127" y="139"/>
                    </a:lnTo>
                    <a:lnTo>
                      <a:pt x="125" y="139"/>
                    </a:lnTo>
                    <a:lnTo>
                      <a:pt x="123" y="139"/>
                    </a:lnTo>
                    <a:lnTo>
                      <a:pt x="123" y="137"/>
                    </a:lnTo>
                    <a:lnTo>
                      <a:pt x="123" y="134"/>
                    </a:lnTo>
                    <a:lnTo>
                      <a:pt x="123" y="132"/>
                    </a:lnTo>
                    <a:lnTo>
                      <a:pt x="123" y="130"/>
                    </a:lnTo>
                    <a:lnTo>
                      <a:pt x="123" y="127"/>
                    </a:lnTo>
                    <a:lnTo>
                      <a:pt x="123" y="122"/>
                    </a:lnTo>
                    <a:lnTo>
                      <a:pt x="123" y="117"/>
                    </a:lnTo>
                    <a:lnTo>
                      <a:pt x="123" y="112"/>
                    </a:lnTo>
                    <a:lnTo>
                      <a:pt x="123" y="110"/>
                    </a:lnTo>
                    <a:lnTo>
                      <a:pt x="123" y="107"/>
                    </a:lnTo>
                    <a:lnTo>
                      <a:pt x="121" y="107"/>
                    </a:lnTo>
                    <a:lnTo>
                      <a:pt x="119" y="107"/>
                    </a:lnTo>
                    <a:lnTo>
                      <a:pt x="118" y="107"/>
                    </a:lnTo>
                    <a:lnTo>
                      <a:pt x="112" y="107"/>
                    </a:lnTo>
                    <a:lnTo>
                      <a:pt x="111" y="107"/>
                    </a:lnTo>
                    <a:lnTo>
                      <a:pt x="109" y="107"/>
                    </a:lnTo>
                    <a:lnTo>
                      <a:pt x="107" y="107"/>
                    </a:lnTo>
                    <a:lnTo>
                      <a:pt x="104" y="107"/>
                    </a:lnTo>
                    <a:lnTo>
                      <a:pt x="100" y="107"/>
                    </a:lnTo>
                    <a:lnTo>
                      <a:pt x="97" y="107"/>
                    </a:lnTo>
                    <a:lnTo>
                      <a:pt x="91" y="107"/>
                    </a:lnTo>
                    <a:lnTo>
                      <a:pt x="88" y="107"/>
                    </a:lnTo>
                    <a:lnTo>
                      <a:pt x="86" y="107"/>
                    </a:lnTo>
                    <a:lnTo>
                      <a:pt x="81" y="107"/>
                    </a:lnTo>
                    <a:lnTo>
                      <a:pt x="77" y="107"/>
                    </a:lnTo>
                    <a:lnTo>
                      <a:pt x="72" y="107"/>
                    </a:lnTo>
                    <a:lnTo>
                      <a:pt x="70" y="107"/>
                    </a:lnTo>
                    <a:lnTo>
                      <a:pt x="68" y="107"/>
                    </a:lnTo>
                    <a:lnTo>
                      <a:pt x="67" y="107"/>
                    </a:lnTo>
                    <a:lnTo>
                      <a:pt x="65" y="107"/>
                    </a:lnTo>
                    <a:lnTo>
                      <a:pt x="63" y="107"/>
                    </a:lnTo>
                    <a:lnTo>
                      <a:pt x="61" y="107"/>
                    </a:lnTo>
                    <a:lnTo>
                      <a:pt x="60" y="107"/>
                    </a:lnTo>
                    <a:lnTo>
                      <a:pt x="58" y="107"/>
                    </a:lnTo>
                    <a:lnTo>
                      <a:pt x="56" y="107"/>
                    </a:lnTo>
                    <a:lnTo>
                      <a:pt x="54" y="107"/>
                    </a:lnTo>
                    <a:lnTo>
                      <a:pt x="53" y="107"/>
                    </a:lnTo>
                    <a:lnTo>
                      <a:pt x="51" y="107"/>
                    </a:lnTo>
                    <a:lnTo>
                      <a:pt x="49" y="107"/>
                    </a:lnTo>
                    <a:lnTo>
                      <a:pt x="47" y="107"/>
                    </a:lnTo>
                    <a:lnTo>
                      <a:pt x="46" y="107"/>
                    </a:lnTo>
                    <a:lnTo>
                      <a:pt x="44" y="107"/>
                    </a:lnTo>
                    <a:lnTo>
                      <a:pt x="42" y="107"/>
                    </a:lnTo>
                    <a:lnTo>
                      <a:pt x="40" y="107"/>
                    </a:lnTo>
                    <a:lnTo>
                      <a:pt x="38" y="107"/>
                    </a:lnTo>
                    <a:lnTo>
                      <a:pt x="37" y="107"/>
                    </a:lnTo>
                    <a:lnTo>
                      <a:pt x="35" y="107"/>
                    </a:lnTo>
                    <a:lnTo>
                      <a:pt x="33" y="107"/>
                    </a:lnTo>
                    <a:lnTo>
                      <a:pt x="31" y="107"/>
                    </a:lnTo>
                    <a:lnTo>
                      <a:pt x="30" y="107"/>
                    </a:lnTo>
                    <a:lnTo>
                      <a:pt x="28" y="107"/>
                    </a:lnTo>
                    <a:lnTo>
                      <a:pt x="24" y="107"/>
                    </a:lnTo>
                    <a:lnTo>
                      <a:pt x="21" y="107"/>
                    </a:lnTo>
                    <a:lnTo>
                      <a:pt x="19" y="107"/>
                    </a:lnTo>
                    <a:lnTo>
                      <a:pt x="16" y="107"/>
                    </a:lnTo>
                    <a:lnTo>
                      <a:pt x="8" y="107"/>
                    </a:lnTo>
                    <a:lnTo>
                      <a:pt x="7" y="107"/>
                    </a:lnTo>
                    <a:lnTo>
                      <a:pt x="3" y="107"/>
                    </a:lnTo>
                    <a:lnTo>
                      <a:pt x="0" y="107"/>
                    </a:lnTo>
                    <a:lnTo>
                      <a:pt x="0" y="103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4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7" name="Freeform 195"/>
              <p:cNvSpPr>
                <a:spLocks/>
              </p:cNvSpPr>
              <p:nvPr/>
            </p:nvSpPr>
            <p:spPr bwMode="auto">
              <a:xfrm>
                <a:off x="3164" y="3573"/>
                <a:ext cx="183" cy="139"/>
              </a:xfrm>
              <a:custGeom>
                <a:avLst/>
                <a:gdLst>
                  <a:gd name="T0" fmla="*/ 8 w 183"/>
                  <a:gd name="T1" fmla="*/ 14 h 139"/>
                  <a:gd name="T2" fmla="*/ 19 w 183"/>
                  <a:gd name="T3" fmla="*/ 14 h 139"/>
                  <a:gd name="T4" fmla="*/ 33 w 183"/>
                  <a:gd name="T5" fmla="*/ 14 h 139"/>
                  <a:gd name="T6" fmla="*/ 42 w 183"/>
                  <a:gd name="T7" fmla="*/ 14 h 139"/>
                  <a:gd name="T8" fmla="*/ 56 w 183"/>
                  <a:gd name="T9" fmla="*/ 14 h 139"/>
                  <a:gd name="T10" fmla="*/ 61 w 183"/>
                  <a:gd name="T11" fmla="*/ 14 h 139"/>
                  <a:gd name="T12" fmla="*/ 65 w 183"/>
                  <a:gd name="T13" fmla="*/ 14 h 139"/>
                  <a:gd name="T14" fmla="*/ 72 w 183"/>
                  <a:gd name="T15" fmla="*/ 14 h 139"/>
                  <a:gd name="T16" fmla="*/ 81 w 183"/>
                  <a:gd name="T17" fmla="*/ 14 h 139"/>
                  <a:gd name="T18" fmla="*/ 91 w 183"/>
                  <a:gd name="T19" fmla="*/ 14 h 139"/>
                  <a:gd name="T20" fmla="*/ 95 w 183"/>
                  <a:gd name="T21" fmla="*/ 14 h 139"/>
                  <a:gd name="T22" fmla="*/ 102 w 183"/>
                  <a:gd name="T23" fmla="*/ 14 h 139"/>
                  <a:gd name="T24" fmla="*/ 121 w 183"/>
                  <a:gd name="T25" fmla="*/ 14 h 139"/>
                  <a:gd name="T26" fmla="*/ 144 w 183"/>
                  <a:gd name="T27" fmla="*/ 0 h 139"/>
                  <a:gd name="T28" fmla="*/ 153 w 183"/>
                  <a:gd name="T29" fmla="*/ 0 h 139"/>
                  <a:gd name="T30" fmla="*/ 158 w 183"/>
                  <a:gd name="T31" fmla="*/ 0 h 139"/>
                  <a:gd name="T32" fmla="*/ 167 w 183"/>
                  <a:gd name="T33" fmla="*/ 0 h 139"/>
                  <a:gd name="T34" fmla="*/ 183 w 183"/>
                  <a:gd name="T35" fmla="*/ 0 h 139"/>
                  <a:gd name="T36" fmla="*/ 183 w 183"/>
                  <a:gd name="T37" fmla="*/ 22 h 139"/>
                  <a:gd name="T38" fmla="*/ 183 w 183"/>
                  <a:gd name="T39" fmla="*/ 32 h 139"/>
                  <a:gd name="T40" fmla="*/ 183 w 183"/>
                  <a:gd name="T41" fmla="*/ 41 h 139"/>
                  <a:gd name="T42" fmla="*/ 183 w 183"/>
                  <a:gd name="T43" fmla="*/ 56 h 139"/>
                  <a:gd name="T44" fmla="*/ 183 w 183"/>
                  <a:gd name="T45" fmla="*/ 68 h 139"/>
                  <a:gd name="T46" fmla="*/ 183 w 183"/>
                  <a:gd name="T47" fmla="*/ 73 h 139"/>
                  <a:gd name="T48" fmla="*/ 183 w 183"/>
                  <a:gd name="T49" fmla="*/ 83 h 139"/>
                  <a:gd name="T50" fmla="*/ 183 w 183"/>
                  <a:gd name="T51" fmla="*/ 90 h 139"/>
                  <a:gd name="T52" fmla="*/ 183 w 183"/>
                  <a:gd name="T53" fmla="*/ 98 h 139"/>
                  <a:gd name="T54" fmla="*/ 183 w 183"/>
                  <a:gd name="T55" fmla="*/ 103 h 139"/>
                  <a:gd name="T56" fmla="*/ 183 w 183"/>
                  <a:gd name="T57" fmla="*/ 110 h 139"/>
                  <a:gd name="T58" fmla="*/ 183 w 183"/>
                  <a:gd name="T59" fmla="*/ 125 h 139"/>
                  <a:gd name="T60" fmla="*/ 183 w 183"/>
                  <a:gd name="T61" fmla="*/ 134 h 139"/>
                  <a:gd name="T62" fmla="*/ 178 w 183"/>
                  <a:gd name="T63" fmla="*/ 139 h 139"/>
                  <a:gd name="T64" fmla="*/ 169 w 183"/>
                  <a:gd name="T65" fmla="*/ 139 h 139"/>
                  <a:gd name="T66" fmla="*/ 162 w 183"/>
                  <a:gd name="T67" fmla="*/ 139 h 139"/>
                  <a:gd name="T68" fmla="*/ 146 w 183"/>
                  <a:gd name="T69" fmla="*/ 139 h 139"/>
                  <a:gd name="T70" fmla="*/ 132 w 183"/>
                  <a:gd name="T71" fmla="*/ 139 h 139"/>
                  <a:gd name="T72" fmla="*/ 123 w 183"/>
                  <a:gd name="T73" fmla="*/ 137 h 139"/>
                  <a:gd name="T74" fmla="*/ 123 w 183"/>
                  <a:gd name="T75" fmla="*/ 122 h 139"/>
                  <a:gd name="T76" fmla="*/ 121 w 183"/>
                  <a:gd name="T77" fmla="*/ 107 h 139"/>
                  <a:gd name="T78" fmla="*/ 112 w 183"/>
                  <a:gd name="T79" fmla="*/ 107 h 139"/>
                  <a:gd name="T80" fmla="*/ 104 w 183"/>
                  <a:gd name="T81" fmla="*/ 107 h 139"/>
                  <a:gd name="T82" fmla="*/ 88 w 183"/>
                  <a:gd name="T83" fmla="*/ 107 h 139"/>
                  <a:gd name="T84" fmla="*/ 70 w 183"/>
                  <a:gd name="T85" fmla="*/ 107 h 139"/>
                  <a:gd name="T86" fmla="*/ 67 w 183"/>
                  <a:gd name="T87" fmla="*/ 107 h 139"/>
                  <a:gd name="T88" fmla="*/ 61 w 183"/>
                  <a:gd name="T89" fmla="*/ 107 h 139"/>
                  <a:gd name="T90" fmla="*/ 56 w 183"/>
                  <a:gd name="T91" fmla="*/ 107 h 139"/>
                  <a:gd name="T92" fmla="*/ 49 w 183"/>
                  <a:gd name="T93" fmla="*/ 107 h 139"/>
                  <a:gd name="T94" fmla="*/ 42 w 183"/>
                  <a:gd name="T95" fmla="*/ 107 h 139"/>
                  <a:gd name="T96" fmla="*/ 40 w 183"/>
                  <a:gd name="T97" fmla="*/ 107 h 139"/>
                  <a:gd name="T98" fmla="*/ 38 w 183"/>
                  <a:gd name="T99" fmla="*/ 107 h 139"/>
                  <a:gd name="T100" fmla="*/ 37 w 183"/>
                  <a:gd name="T101" fmla="*/ 107 h 139"/>
                  <a:gd name="T102" fmla="*/ 33 w 183"/>
                  <a:gd name="T103" fmla="*/ 107 h 139"/>
                  <a:gd name="T104" fmla="*/ 30 w 183"/>
                  <a:gd name="T105" fmla="*/ 107 h 139"/>
                  <a:gd name="T106" fmla="*/ 24 w 183"/>
                  <a:gd name="T107" fmla="*/ 107 h 139"/>
                  <a:gd name="T108" fmla="*/ 7 w 183"/>
                  <a:gd name="T109" fmla="*/ 107 h 139"/>
                  <a:gd name="T110" fmla="*/ 0 w 183"/>
                  <a:gd name="T111" fmla="*/ 100 h 139"/>
                  <a:gd name="T112" fmla="*/ 0 w 183"/>
                  <a:gd name="T113" fmla="*/ 81 h 139"/>
                  <a:gd name="T114" fmla="*/ 0 w 183"/>
                  <a:gd name="T115" fmla="*/ 66 h 139"/>
                  <a:gd name="T116" fmla="*/ 0 w 183"/>
                  <a:gd name="T117" fmla="*/ 54 h 139"/>
                  <a:gd name="T118" fmla="*/ 0 w 183"/>
                  <a:gd name="T119" fmla="*/ 41 h 139"/>
                  <a:gd name="T120" fmla="*/ 0 w 183"/>
                  <a:gd name="T121" fmla="*/ 27 h 139"/>
                  <a:gd name="T122" fmla="*/ 0 w 183"/>
                  <a:gd name="T123" fmla="*/ 22 h 13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83"/>
                  <a:gd name="T187" fmla="*/ 0 h 139"/>
                  <a:gd name="T188" fmla="*/ 183 w 183"/>
                  <a:gd name="T189" fmla="*/ 139 h 139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83" h="139">
                    <a:moveTo>
                      <a:pt x="0" y="14"/>
                    </a:moveTo>
                    <a:lnTo>
                      <a:pt x="0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8" y="14"/>
                    </a:lnTo>
                    <a:lnTo>
                      <a:pt x="12" y="14"/>
                    </a:lnTo>
                    <a:lnTo>
                      <a:pt x="16" y="14"/>
                    </a:lnTo>
                    <a:lnTo>
                      <a:pt x="19" y="14"/>
                    </a:lnTo>
                    <a:lnTo>
                      <a:pt x="24" y="14"/>
                    </a:lnTo>
                    <a:lnTo>
                      <a:pt x="26" y="14"/>
                    </a:lnTo>
                    <a:lnTo>
                      <a:pt x="28" y="14"/>
                    </a:lnTo>
                    <a:lnTo>
                      <a:pt x="30" y="14"/>
                    </a:lnTo>
                    <a:lnTo>
                      <a:pt x="33" y="14"/>
                    </a:lnTo>
                    <a:lnTo>
                      <a:pt x="35" y="14"/>
                    </a:lnTo>
                    <a:lnTo>
                      <a:pt x="40" y="14"/>
                    </a:lnTo>
                    <a:lnTo>
                      <a:pt x="42" y="14"/>
                    </a:lnTo>
                    <a:lnTo>
                      <a:pt x="47" y="14"/>
                    </a:lnTo>
                    <a:lnTo>
                      <a:pt x="51" y="14"/>
                    </a:lnTo>
                    <a:lnTo>
                      <a:pt x="54" y="14"/>
                    </a:lnTo>
                    <a:lnTo>
                      <a:pt x="56" y="14"/>
                    </a:lnTo>
                    <a:lnTo>
                      <a:pt x="58" y="14"/>
                    </a:lnTo>
                    <a:lnTo>
                      <a:pt x="60" y="14"/>
                    </a:lnTo>
                    <a:lnTo>
                      <a:pt x="61" y="14"/>
                    </a:lnTo>
                    <a:lnTo>
                      <a:pt x="63" y="14"/>
                    </a:lnTo>
                    <a:lnTo>
                      <a:pt x="65" y="14"/>
                    </a:lnTo>
                    <a:lnTo>
                      <a:pt x="67" y="14"/>
                    </a:lnTo>
                    <a:lnTo>
                      <a:pt x="68" y="14"/>
                    </a:lnTo>
                    <a:lnTo>
                      <a:pt x="70" y="14"/>
                    </a:lnTo>
                    <a:lnTo>
                      <a:pt x="72" y="14"/>
                    </a:lnTo>
                    <a:lnTo>
                      <a:pt x="74" y="14"/>
                    </a:lnTo>
                    <a:lnTo>
                      <a:pt x="75" y="14"/>
                    </a:lnTo>
                    <a:lnTo>
                      <a:pt x="77" y="14"/>
                    </a:lnTo>
                    <a:lnTo>
                      <a:pt x="81" y="14"/>
                    </a:lnTo>
                    <a:lnTo>
                      <a:pt x="82" y="14"/>
                    </a:lnTo>
                    <a:lnTo>
                      <a:pt x="84" y="14"/>
                    </a:lnTo>
                    <a:lnTo>
                      <a:pt x="86" y="14"/>
                    </a:lnTo>
                    <a:lnTo>
                      <a:pt x="90" y="14"/>
                    </a:lnTo>
                    <a:lnTo>
                      <a:pt x="91" y="14"/>
                    </a:lnTo>
                    <a:lnTo>
                      <a:pt x="93" y="14"/>
                    </a:lnTo>
                    <a:lnTo>
                      <a:pt x="95" y="14"/>
                    </a:lnTo>
                    <a:lnTo>
                      <a:pt x="97" y="14"/>
                    </a:lnTo>
                    <a:lnTo>
                      <a:pt x="98" y="14"/>
                    </a:lnTo>
                    <a:lnTo>
                      <a:pt x="100" y="14"/>
                    </a:lnTo>
                    <a:lnTo>
                      <a:pt x="102" y="14"/>
                    </a:lnTo>
                    <a:lnTo>
                      <a:pt x="104" y="14"/>
                    </a:lnTo>
                    <a:lnTo>
                      <a:pt x="105" y="14"/>
                    </a:lnTo>
                    <a:lnTo>
                      <a:pt x="121" y="14"/>
                    </a:lnTo>
                    <a:lnTo>
                      <a:pt x="121" y="7"/>
                    </a:lnTo>
                    <a:lnTo>
                      <a:pt x="121" y="5"/>
                    </a:lnTo>
                    <a:lnTo>
                      <a:pt x="121" y="0"/>
                    </a:lnTo>
                    <a:lnTo>
                      <a:pt x="128" y="0"/>
                    </a:lnTo>
                    <a:lnTo>
                      <a:pt x="144" y="0"/>
                    </a:lnTo>
                    <a:lnTo>
                      <a:pt x="148" y="0"/>
                    </a:lnTo>
                    <a:lnTo>
                      <a:pt x="151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7" y="0"/>
                    </a:lnTo>
                    <a:lnTo>
                      <a:pt x="158" y="0"/>
                    </a:lnTo>
                    <a:lnTo>
                      <a:pt x="160" y="0"/>
                    </a:lnTo>
                    <a:lnTo>
                      <a:pt x="164" y="0"/>
                    </a:lnTo>
                    <a:lnTo>
                      <a:pt x="167" y="0"/>
                    </a:lnTo>
                    <a:lnTo>
                      <a:pt x="172" y="0"/>
                    </a:lnTo>
                    <a:lnTo>
                      <a:pt x="179" y="0"/>
                    </a:lnTo>
                    <a:lnTo>
                      <a:pt x="181" y="0"/>
                    </a:lnTo>
                    <a:lnTo>
                      <a:pt x="183" y="0"/>
                    </a:lnTo>
                    <a:lnTo>
                      <a:pt x="183" y="7"/>
                    </a:lnTo>
                    <a:lnTo>
                      <a:pt x="183" y="12"/>
                    </a:lnTo>
                    <a:lnTo>
                      <a:pt x="183" y="17"/>
                    </a:lnTo>
                    <a:lnTo>
                      <a:pt x="183" y="22"/>
                    </a:lnTo>
                    <a:lnTo>
                      <a:pt x="183" y="24"/>
                    </a:lnTo>
                    <a:lnTo>
                      <a:pt x="183" y="27"/>
                    </a:lnTo>
                    <a:lnTo>
                      <a:pt x="183" y="29"/>
                    </a:lnTo>
                    <a:lnTo>
                      <a:pt x="183" y="32"/>
                    </a:lnTo>
                    <a:lnTo>
                      <a:pt x="183" y="34"/>
                    </a:lnTo>
                    <a:lnTo>
                      <a:pt x="183" y="37"/>
                    </a:lnTo>
                    <a:lnTo>
                      <a:pt x="183" y="39"/>
                    </a:lnTo>
                    <a:lnTo>
                      <a:pt x="183" y="41"/>
                    </a:lnTo>
                    <a:lnTo>
                      <a:pt x="183" y="44"/>
                    </a:lnTo>
                    <a:lnTo>
                      <a:pt x="183" y="46"/>
                    </a:lnTo>
                    <a:lnTo>
                      <a:pt x="183" y="49"/>
                    </a:lnTo>
                    <a:lnTo>
                      <a:pt x="183" y="51"/>
                    </a:lnTo>
                    <a:lnTo>
                      <a:pt x="183" y="56"/>
                    </a:lnTo>
                    <a:lnTo>
                      <a:pt x="183" y="59"/>
                    </a:lnTo>
                    <a:lnTo>
                      <a:pt x="183" y="61"/>
                    </a:lnTo>
                    <a:lnTo>
                      <a:pt x="183" y="63"/>
                    </a:lnTo>
                    <a:lnTo>
                      <a:pt x="183" y="66"/>
                    </a:lnTo>
                    <a:lnTo>
                      <a:pt x="183" y="68"/>
                    </a:lnTo>
                    <a:lnTo>
                      <a:pt x="183" y="71"/>
                    </a:lnTo>
                    <a:lnTo>
                      <a:pt x="183" y="73"/>
                    </a:lnTo>
                    <a:lnTo>
                      <a:pt x="183" y="76"/>
                    </a:lnTo>
                    <a:lnTo>
                      <a:pt x="183" y="78"/>
                    </a:lnTo>
                    <a:lnTo>
                      <a:pt x="183" y="81"/>
                    </a:lnTo>
                    <a:lnTo>
                      <a:pt x="183" y="83"/>
                    </a:lnTo>
                    <a:lnTo>
                      <a:pt x="183" y="88"/>
                    </a:lnTo>
                    <a:lnTo>
                      <a:pt x="183" y="90"/>
                    </a:lnTo>
                    <a:lnTo>
                      <a:pt x="183" y="93"/>
                    </a:lnTo>
                    <a:lnTo>
                      <a:pt x="183" y="95"/>
                    </a:lnTo>
                    <a:lnTo>
                      <a:pt x="183" y="98"/>
                    </a:lnTo>
                    <a:lnTo>
                      <a:pt x="183" y="100"/>
                    </a:lnTo>
                    <a:lnTo>
                      <a:pt x="183" y="103"/>
                    </a:lnTo>
                    <a:lnTo>
                      <a:pt x="183" y="105"/>
                    </a:lnTo>
                    <a:lnTo>
                      <a:pt x="183" y="107"/>
                    </a:lnTo>
                    <a:lnTo>
                      <a:pt x="183" y="110"/>
                    </a:lnTo>
                    <a:lnTo>
                      <a:pt x="183" y="112"/>
                    </a:lnTo>
                    <a:lnTo>
                      <a:pt x="183" y="117"/>
                    </a:lnTo>
                    <a:lnTo>
                      <a:pt x="183" y="120"/>
                    </a:lnTo>
                    <a:lnTo>
                      <a:pt x="183" y="125"/>
                    </a:lnTo>
                    <a:lnTo>
                      <a:pt x="183" y="130"/>
                    </a:lnTo>
                    <a:lnTo>
                      <a:pt x="183" y="132"/>
                    </a:lnTo>
                    <a:lnTo>
                      <a:pt x="183" y="134"/>
                    </a:lnTo>
                    <a:lnTo>
                      <a:pt x="183" y="137"/>
                    </a:lnTo>
                    <a:lnTo>
                      <a:pt x="183" y="139"/>
                    </a:lnTo>
                    <a:lnTo>
                      <a:pt x="181" y="139"/>
                    </a:lnTo>
                    <a:lnTo>
                      <a:pt x="178" y="139"/>
                    </a:lnTo>
                    <a:lnTo>
                      <a:pt x="176" y="139"/>
                    </a:lnTo>
                    <a:lnTo>
                      <a:pt x="172" y="139"/>
                    </a:lnTo>
                    <a:lnTo>
                      <a:pt x="171" y="139"/>
                    </a:lnTo>
                    <a:lnTo>
                      <a:pt x="169" y="139"/>
                    </a:lnTo>
                    <a:lnTo>
                      <a:pt x="167" y="139"/>
                    </a:lnTo>
                    <a:lnTo>
                      <a:pt x="165" y="139"/>
                    </a:lnTo>
                    <a:lnTo>
                      <a:pt x="164" y="139"/>
                    </a:lnTo>
                    <a:lnTo>
                      <a:pt x="162" y="139"/>
                    </a:lnTo>
                    <a:lnTo>
                      <a:pt x="158" y="139"/>
                    </a:lnTo>
                    <a:lnTo>
                      <a:pt x="157" y="139"/>
                    </a:lnTo>
                    <a:lnTo>
                      <a:pt x="155" y="139"/>
                    </a:lnTo>
                    <a:lnTo>
                      <a:pt x="153" y="139"/>
                    </a:lnTo>
                    <a:lnTo>
                      <a:pt x="148" y="139"/>
                    </a:lnTo>
                    <a:lnTo>
                      <a:pt x="146" y="139"/>
                    </a:lnTo>
                    <a:lnTo>
                      <a:pt x="144" y="139"/>
                    </a:lnTo>
                    <a:lnTo>
                      <a:pt x="142" y="139"/>
                    </a:lnTo>
                    <a:lnTo>
                      <a:pt x="139" y="139"/>
                    </a:lnTo>
                    <a:lnTo>
                      <a:pt x="137" y="139"/>
                    </a:lnTo>
                    <a:lnTo>
                      <a:pt x="135" y="139"/>
                    </a:lnTo>
                    <a:lnTo>
                      <a:pt x="132" y="139"/>
                    </a:lnTo>
                    <a:lnTo>
                      <a:pt x="130" y="139"/>
                    </a:lnTo>
                    <a:lnTo>
                      <a:pt x="127" y="139"/>
                    </a:lnTo>
                    <a:lnTo>
                      <a:pt x="125" y="139"/>
                    </a:lnTo>
                    <a:lnTo>
                      <a:pt x="123" y="139"/>
                    </a:lnTo>
                    <a:lnTo>
                      <a:pt x="123" y="137"/>
                    </a:lnTo>
                    <a:lnTo>
                      <a:pt x="123" y="134"/>
                    </a:lnTo>
                    <a:lnTo>
                      <a:pt x="123" y="132"/>
                    </a:lnTo>
                    <a:lnTo>
                      <a:pt x="123" y="130"/>
                    </a:lnTo>
                    <a:lnTo>
                      <a:pt x="123" y="127"/>
                    </a:lnTo>
                    <a:lnTo>
                      <a:pt x="123" y="122"/>
                    </a:lnTo>
                    <a:lnTo>
                      <a:pt x="123" y="117"/>
                    </a:lnTo>
                    <a:lnTo>
                      <a:pt x="123" y="112"/>
                    </a:lnTo>
                    <a:lnTo>
                      <a:pt x="123" y="110"/>
                    </a:lnTo>
                    <a:lnTo>
                      <a:pt x="123" y="107"/>
                    </a:lnTo>
                    <a:lnTo>
                      <a:pt x="121" y="107"/>
                    </a:lnTo>
                    <a:lnTo>
                      <a:pt x="119" y="107"/>
                    </a:lnTo>
                    <a:lnTo>
                      <a:pt x="118" y="107"/>
                    </a:lnTo>
                    <a:lnTo>
                      <a:pt x="112" y="107"/>
                    </a:lnTo>
                    <a:lnTo>
                      <a:pt x="111" y="107"/>
                    </a:lnTo>
                    <a:lnTo>
                      <a:pt x="109" y="107"/>
                    </a:lnTo>
                    <a:lnTo>
                      <a:pt x="107" y="107"/>
                    </a:lnTo>
                    <a:lnTo>
                      <a:pt x="104" y="107"/>
                    </a:lnTo>
                    <a:lnTo>
                      <a:pt x="100" y="107"/>
                    </a:lnTo>
                    <a:lnTo>
                      <a:pt x="97" y="107"/>
                    </a:lnTo>
                    <a:lnTo>
                      <a:pt x="91" y="107"/>
                    </a:lnTo>
                    <a:lnTo>
                      <a:pt x="88" y="107"/>
                    </a:lnTo>
                    <a:lnTo>
                      <a:pt x="86" y="107"/>
                    </a:lnTo>
                    <a:lnTo>
                      <a:pt x="81" y="107"/>
                    </a:lnTo>
                    <a:lnTo>
                      <a:pt x="77" y="107"/>
                    </a:lnTo>
                    <a:lnTo>
                      <a:pt x="72" y="107"/>
                    </a:lnTo>
                    <a:lnTo>
                      <a:pt x="70" y="107"/>
                    </a:lnTo>
                    <a:lnTo>
                      <a:pt x="68" y="107"/>
                    </a:lnTo>
                    <a:lnTo>
                      <a:pt x="67" y="107"/>
                    </a:lnTo>
                    <a:lnTo>
                      <a:pt x="65" y="107"/>
                    </a:lnTo>
                    <a:lnTo>
                      <a:pt x="63" y="107"/>
                    </a:lnTo>
                    <a:lnTo>
                      <a:pt x="61" y="107"/>
                    </a:lnTo>
                    <a:lnTo>
                      <a:pt x="60" y="107"/>
                    </a:lnTo>
                    <a:lnTo>
                      <a:pt x="58" y="107"/>
                    </a:lnTo>
                    <a:lnTo>
                      <a:pt x="56" y="107"/>
                    </a:lnTo>
                    <a:lnTo>
                      <a:pt x="54" y="107"/>
                    </a:lnTo>
                    <a:lnTo>
                      <a:pt x="53" y="107"/>
                    </a:lnTo>
                    <a:lnTo>
                      <a:pt x="51" y="107"/>
                    </a:lnTo>
                    <a:lnTo>
                      <a:pt x="49" y="107"/>
                    </a:lnTo>
                    <a:lnTo>
                      <a:pt x="47" y="107"/>
                    </a:lnTo>
                    <a:lnTo>
                      <a:pt x="46" y="107"/>
                    </a:lnTo>
                    <a:lnTo>
                      <a:pt x="44" y="107"/>
                    </a:lnTo>
                    <a:lnTo>
                      <a:pt x="42" y="107"/>
                    </a:lnTo>
                    <a:lnTo>
                      <a:pt x="40" y="107"/>
                    </a:lnTo>
                    <a:lnTo>
                      <a:pt x="38" y="107"/>
                    </a:lnTo>
                    <a:lnTo>
                      <a:pt x="37" y="107"/>
                    </a:lnTo>
                    <a:lnTo>
                      <a:pt x="35" y="107"/>
                    </a:lnTo>
                    <a:lnTo>
                      <a:pt x="33" y="107"/>
                    </a:lnTo>
                    <a:lnTo>
                      <a:pt x="31" y="107"/>
                    </a:lnTo>
                    <a:lnTo>
                      <a:pt x="30" y="107"/>
                    </a:lnTo>
                    <a:lnTo>
                      <a:pt x="28" y="107"/>
                    </a:lnTo>
                    <a:lnTo>
                      <a:pt x="24" y="107"/>
                    </a:lnTo>
                    <a:lnTo>
                      <a:pt x="21" y="107"/>
                    </a:lnTo>
                    <a:lnTo>
                      <a:pt x="19" y="107"/>
                    </a:lnTo>
                    <a:lnTo>
                      <a:pt x="16" y="107"/>
                    </a:lnTo>
                    <a:lnTo>
                      <a:pt x="8" y="107"/>
                    </a:lnTo>
                    <a:lnTo>
                      <a:pt x="7" y="107"/>
                    </a:lnTo>
                    <a:lnTo>
                      <a:pt x="3" y="107"/>
                    </a:lnTo>
                    <a:lnTo>
                      <a:pt x="0" y="107"/>
                    </a:lnTo>
                    <a:lnTo>
                      <a:pt x="0" y="103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3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19"/>
                    </a:lnTo>
                    <a:lnTo>
                      <a:pt x="0" y="14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8" name="Freeform 196"/>
              <p:cNvSpPr>
                <a:spLocks/>
              </p:cNvSpPr>
              <p:nvPr/>
            </p:nvSpPr>
            <p:spPr bwMode="auto">
              <a:xfrm>
                <a:off x="3347" y="3590"/>
                <a:ext cx="118" cy="122"/>
              </a:xfrm>
              <a:custGeom>
                <a:avLst/>
                <a:gdLst>
                  <a:gd name="T0" fmla="*/ 108 w 118"/>
                  <a:gd name="T1" fmla="*/ 5 h 122"/>
                  <a:gd name="T2" fmla="*/ 109 w 118"/>
                  <a:gd name="T3" fmla="*/ 10 h 122"/>
                  <a:gd name="T4" fmla="*/ 109 w 118"/>
                  <a:gd name="T5" fmla="*/ 17 h 122"/>
                  <a:gd name="T6" fmla="*/ 109 w 118"/>
                  <a:gd name="T7" fmla="*/ 24 h 122"/>
                  <a:gd name="T8" fmla="*/ 111 w 118"/>
                  <a:gd name="T9" fmla="*/ 29 h 122"/>
                  <a:gd name="T10" fmla="*/ 113 w 118"/>
                  <a:gd name="T11" fmla="*/ 34 h 122"/>
                  <a:gd name="T12" fmla="*/ 115 w 118"/>
                  <a:gd name="T13" fmla="*/ 39 h 122"/>
                  <a:gd name="T14" fmla="*/ 118 w 118"/>
                  <a:gd name="T15" fmla="*/ 44 h 122"/>
                  <a:gd name="T16" fmla="*/ 116 w 118"/>
                  <a:gd name="T17" fmla="*/ 49 h 122"/>
                  <a:gd name="T18" fmla="*/ 115 w 118"/>
                  <a:gd name="T19" fmla="*/ 56 h 122"/>
                  <a:gd name="T20" fmla="*/ 116 w 118"/>
                  <a:gd name="T21" fmla="*/ 61 h 122"/>
                  <a:gd name="T22" fmla="*/ 116 w 118"/>
                  <a:gd name="T23" fmla="*/ 68 h 122"/>
                  <a:gd name="T24" fmla="*/ 115 w 118"/>
                  <a:gd name="T25" fmla="*/ 73 h 122"/>
                  <a:gd name="T26" fmla="*/ 113 w 118"/>
                  <a:gd name="T27" fmla="*/ 78 h 122"/>
                  <a:gd name="T28" fmla="*/ 109 w 118"/>
                  <a:gd name="T29" fmla="*/ 86 h 122"/>
                  <a:gd name="T30" fmla="*/ 106 w 118"/>
                  <a:gd name="T31" fmla="*/ 90 h 122"/>
                  <a:gd name="T32" fmla="*/ 104 w 118"/>
                  <a:gd name="T33" fmla="*/ 95 h 122"/>
                  <a:gd name="T34" fmla="*/ 100 w 118"/>
                  <a:gd name="T35" fmla="*/ 100 h 122"/>
                  <a:gd name="T36" fmla="*/ 99 w 118"/>
                  <a:gd name="T37" fmla="*/ 105 h 122"/>
                  <a:gd name="T38" fmla="*/ 97 w 118"/>
                  <a:gd name="T39" fmla="*/ 110 h 122"/>
                  <a:gd name="T40" fmla="*/ 93 w 118"/>
                  <a:gd name="T41" fmla="*/ 113 h 122"/>
                  <a:gd name="T42" fmla="*/ 93 w 118"/>
                  <a:gd name="T43" fmla="*/ 120 h 122"/>
                  <a:gd name="T44" fmla="*/ 88 w 118"/>
                  <a:gd name="T45" fmla="*/ 122 h 122"/>
                  <a:gd name="T46" fmla="*/ 76 w 118"/>
                  <a:gd name="T47" fmla="*/ 122 h 122"/>
                  <a:gd name="T48" fmla="*/ 65 w 118"/>
                  <a:gd name="T49" fmla="*/ 122 h 122"/>
                  <a:gd name="T50" fmla="*/ 60 w 118"/>
                  <a:gd name="T51" fmla="*/ 122 h 122"/>
                  <a:gd name="T52" fmla="*/ 51 w 118"/>
                  <a:gd name="T53" fmla="*/ 122 h 122"/>
                  <a:gd name="T54" fmla="*/ 46 w 118"/>
                  <a:gd name="T55" fmla="*/ 122 h 122"/>
                  <a:gd name="T56" fmla="*/ 35 w 118"/>
                  <a:gd name="T57" fmla="*/ 122 h 122"/>
                  <a:gd name="T58" fmla="*/ 25 w 118"/>
                  <a:gd name="T59" fmla="*/ 122 h 122"/>
                  <a:gd name="T60" fmla="*/ 18 w 118"/>
                  <a:gd name="T61" fmla="*/ 122 h 122"/>
                  <a:gd name="T62" fmla="*/ 11 w 118"/>
                  <a:gd name="T63" fmla="*/ 122 h 122"/>
                  <a:gd name="T64" fmla="*/ 0 w 118"/>
                  <a:gd name="T65" fmla="*/ 122 h 122"/>
                  <a:gd name="T66" fmla="*/ 0 w 118"/>
                  <a:gd name="T67" fmla="*/ 115 h 122"/>
                  <a:gd name="T68" fmla="*/ 0 w 118"/>
                  <a:gd name="T69" fmla="*/ 103 h 122"/>
                  <a:gd name="T70" fmla="*/ 0 w 118"/>
                  <a:gd name="T71" fmla="*/ 93 h 122"/>
                  <a:gd name="T72" fmla="*/ 0 w 118"/>
                  <a:gd name="T73" fmla="*/ 86 h 122"/>
                  <a:gd name="T74" fmla="*/ 0 w 118"/>
                  <a:gd name="T75" fmla="*/ 78 h 122"/>
                  <a:gd name="T76" fmla="*/ 0 w 118"/>
                  <a:gd name="T77" fmla="*/ 71 h 122"/>
                  <a:gd name="T78" fmla="*/ 0 w 118"/>
                  <a:gd name="T79" fmla="*/ 61 h 122"/>
                  <a:gd name="T80" fmla="*/ 0 w 118"/>
                  <a:gd name="T81" fmla="*/ 54 h 122"/>
                  <a:gd name="T82" fmla="*/ 0 w 118"/>
                  <a:gd name="T83" fmla="*/ 46 h 122"/>
                  <a:gd name="T84" fmla="*/ 0 w 118"/>
                  <a:gd name="T85" fmla="*/ 39 h 122"/>
                  <a:gd name="T86" fmla="*/ 0 w 118"/>
                  <a:gd name="T87" fmla="*/ 29 h 122"/>
                  <a:gd name="T88" fmla="*/ 0 w 118"/>
                  <a:gd name="T89" fmla="*/ 22 h 122"/>
                  <a:gd name="T90" fmla="*/ 0 w 118"/>
                  <a:gd name="T91" fmla="*/ 15 h 122"/>
                  <a:gd name="T92" fmla="*/ 0 w 118"/>
                  <a:gd name="T93" fmla="*/ 7 h 122"/>
                  <a:gd name="T94" fmla="*/ 2 w 118"/>
                  <a:gd name="T95" fmla="*/ 0 h 122"/>
                  <a:gd name="T96" fmla="*/ 7 w 118"/>
                  <a:gd name="T97" fmla="*/ 0 h 122"/>
                  <a:gd name="T98" fmla="*/ 14 w 118"/>
                  <a:gd name="T99" fmla="*/ 0 h 122"/>
                  <a:gd name="T100" fmla="*/ 21 w 118"/>
                  <a:gd name="T101" fmla="*/ 0 h 122"/>
                  <a:gd name="T102" fmla="*/ 32 w 118"/>
                  <a:gd name="T103" fmla="*/ 0 h 122"/>
                  <a:gd name="T104" fmla="*/ 37 w 118"/>
                  <a:gd name="T105" fmla="*/ 0 h 122"/>
                  <a:gd name="T106" fmla="*/ 46 w 118"/>
                  <a:gd name="T107" fmla="*/ 0 h 122"/>
                  <a:gd name="T108" fmla="*/ 53 w 118"/>
                  <a:gd name="T109" fmla="*/ 0 h 122"/>
                  <a:gd name="T110" fmla="*/ 60 w 118"/>
                  <a:gd name="T111" fmla="*/ 0 h 122"/>
                  <a:gd name="T112" fmla="*/ 69 w 118"/>
                  <a:gd name="T113" fmla="*/ 0 h 122"/>
                  <a:gd name="T114" fmla="*/ 76 w 118"/>
                  <a:gd name="T115" fmla="*/ 0 h 122"/>
                  <a:gd name="T116" fmla="*/ 86 w 118"/>
                  <a:gd name="T117" fmla="*/ 0 h 122"/>
                  <a:gd name="T118" fmla="*/ 92 w 118"/>
                  <a:gd name="T119" fmla="*/ 0 h 122"/>
                  <a:gd name="T120" fmla="*/ 99 w 118"/>
                  <a:gd name="T121" fmla="*/ 0 h 122"/>
                  <a:gd name="T122" fmla="*/ 106 w 118"/>
                  <a:gd name="T123" fmla="*/ 0 h 12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"/>
                  <a:gd name="T187" fmla="*/ 0 h 122"/>
                  <a:gd name="T188" fmla="*/ 118 w 118"/>
                  <a:gd name="T189" fmla="*/ 122 h 12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" h="122">
                    <a:moveTo>
                      <a:pt x="109" y="0"/>
                    </a:moveTo>
                    <a:lnTo>
                      <a:pt x="108" y="2"/>
                    </a:lnTo>
                    <a:lnTo>
                      <a:pt x="108" y="5"/>
                    </a:lnTo>
                    <a:lnTo>
                      <a:pt x="108" y="7"/>
                    </a:lnTo>
                    <a:lnTo>
                      <a:pt x="108" y="10"/>
                    </a:lnTo>
                    <a:lnTo>
                      <a:pt x="109" y="10"/>
                    </a:lnTo>
                    <a:lnTo>
                      <a:pt x="109" y="12"/>
                    </a:lnTo>
                    <a:lnTo>
                      <a:pt x="109" y="15"/>
                    </a:lnTo>
                    <a:lnTo>
                      <a:pt x="109" y="17"/>
                    </a:lnTo>
                    <a:lnTo>
                      <a:pt x="109" y="20"/>
                    </a:lnTo>
                    <a:lnTo>
                      <a:pt x="109" y="22"/>
                    </a:lnTo>
                    <a:lnTo>
                      <a:pt x="109" y="24"/>
                    </a:lnTo>
                    <a:lnTo>
                      <a:pt x="109" y="27"/>
                    </a:lnTo>
                    <a:lnTo>
                      <a:pt x="109" y="29"/>
                    </a:lnTo>
                    <a:lnTo>
                      <a:pt x="111" y="29"/>
                    </a:lnTo>
                    <a:lnTo>
                      <a:pt x="111" y="32"/>
                    </a:lnTo>
                    <a:lnTo>
                      <a:pt x="113" y="32"/>
                    </a:lnTo>
                    <a:lnTo>
                      <a:pt x="113" y="34"/>
                    </a:lnTo>
                    <a:lnTo>
                      <a:pt x="113" y="37"/>
                    </a:lnTo>
                    <a:lnTo>
                      <a:pt x="115" y="37"/>
                    </a:lnTo>
                    <a:lnTo>
                      <a:pt x="115" y="39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4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6" y="49"/>
                    </a:lnTo>
                    <a:lnTo>
                      <a:pt x="115" y="51"/>
                    </a:lnTo>
                    <a:lnTo>
                      <a:pt x="115" y="54"/>
                    </a:lnTo>
                    <a:lnTo>
                      <a:pt x="115" y="56"/>
                    </a:lnTo>
                    <a:lnTo>
                      <a:pt x="115" y="59"/>
                    </a:lnTo>
                    <a:lnTo>
                      <a:pt x="115" y="61"/>
                    </a:lnTo>
                    <a:lnTo>
                      <a:pt x="116" y="61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16" y="68"/>
                    </a:lnTo>
                    <a:lnTo>
                      <a:pt x="116" y="71"/>
                    </a:lnTo>
                    <a:lnTo>
                      <a:pt x="116" y="73"/>
                    </a:lnTo>
                    <a:lnTo>
                      <a:pt x="115" y="73"/>
                    </a:lnTo>
                    <a:lnTo>
                      <a:pt x="115" y="76"/>
                    </a:lnTo>
                    <a:lnTo>
                      <a:pt x="113" y="76"/>
                    </a:lnTo>
                    <a:lnTo>
                      <a:pt x="113" y="78"/>
                    </a:lnTo>
                    <a:lnTo>
                      <a:pt x="111" y="81"/>
                    </a:lnTo>
                    <a:lnTo>
                      <a:pt x="109" y="83"/>
                    </a:lnTo>
                    <a:lnTo>
                      <a:pt x="109" y="86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93"/>
                    </a:lnTo>
                    <a:lnTo>
                      <a:pt x="104" y="93"/>
                    </a:lnTo>
                    <a:lnTo>
                      <a:pt x="104" y="95"/>
                    </a:lnTo>
                    <a:lnTo>
                      <a:pt x="102" y="95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100" y="103"/>
                    </a:lnTo>
                    <a:lnTo>
                      <a:pt x="99" y="103"/>
                    </a:lnTo>
                    <a:lnTo>
                      <a:pt x="99" y="105"/>
                    </a:lnTo>
                    <a:lnTo>
                      <a:pt x="97" y="105"/>
                    </a:lnTo>
                    <a:lnTo>
                      <a:pt x="97" y="108"/>
                    </a:lnTo>
                    <a:lnTo>
                      <a:pt x="97" y="110"/>
                    </a:lnTo>
                    <a:lnTo>
                      <a:pt x="95" y="110"/>
                    </a:lnTo>
                    <a:lnTo>
                      <a:pt x="95" y="113"/>
                    </a:lnTo>
                    <a:lnTo>
                      <a:pt x="93" y="113"/>
                    </a:lnTo>
                    <a:lnTo>
                      <a:pt x="93" y="115"/>
                    </a:lnTo>
                    <a:lnTo>
                      <a:pt x="93" y="117"/>
                    </a:lnTo>
                    <a:lnTo>
                      <a:pt x="93" y="120"/>
                    </a:lnTo>
                    <a:lnTo>
                      <a:pt x="93" y="122"/>
                    </a:lnTo>
                    <a:lnTo>
                      <a:pt x="92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3" y="122"/>
                    </a:lnTo>
                    <a:lnTo>
                      <a:pt x="76" y="122"/>
                    </a:lnTo>
                    <a:lnTo>
                      <a:pt x="74" y="122"/>
                    </a:lnTo>
                    <a:lnTo>
                      <a:pt x="71" y="122"/>
                    </a:lnTo>
                    <a:lnTo>
                      <a:pt x="65" y="122"/>
                    </a:lnTo>
                    <a:lnTo>
                      <a:pt x="63" y="122"/>
                    </a:lnTo>
                    <a:lnTo>
                      <a:pt x="62" y="122"/>
                    </a:lnTo>
                    <a:lnTo>
                      <a:pt x="60" y="122"/>
                    </a:lnTo>
                    <a:lnTo>
                      <a:pt x="56" y="122"/>
                    </a:lnTo>
                    <a:lnTo>
                      <a:pt x="55" y="122"/>
                    </a:lnTo>
                    <a:lnTo>
                      <a:pt x="51" y="122"/>
                    </a:lnTo>
                    <a:lnTo>
                      <a:pt x="49" y="122"/>
                    </a:lnTo>
                    <a:lnTo>
                      <a:pt x="48" y="122"/>
                    </a:lnTo>
                    <a:lnTo>
                      <a:pt x="46" y="122"/>
                    </a:lnTo>
                    <a:lnTo>
                      <a:pt x="42" y="122"/>
                    </a:lnTo>
                    <a:lnTo>
                      <a:pt x="39" y="122"/>
                    </a:lnTo>
                    <a:lnTo>
                      <a:pt x="35" y="122"/>
                    </a:lnTo>
                    <a:lnTo>
                      <a:pt x="30" y="122"/>
                    </a:lnTo>
                    <a:lnTo>
                      <a:pt x="26" y="122"/>
                    </a:lnTo>
                    <a:lnTo>
                      <a:pt x="25" y="122"/>
                    </a:lnTo>
                    <a:lnTo>
                      <a:pt x="21" y="122"/>
                    </a:lnTo>
                    <a:lnTo>
                      <a:pt x="19" y="122"/>
                    </a:lnTo>
                    <a:lnTo>
                      <a:pt x="18" y="122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1" y="122"/>
                    </a:lnTo>
                    <a:lnTo>
                      <a:pt x="9" y="122"/>
                    </a:lnTo>
                    <a:lnTo>
                      <a:pt x="5" y="122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0" y="103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6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5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49" name="Freeform 197"/>
              <p:cNvSpPr>
                <a:spLocks/>
              </p:cNvSpPr>
              <p:nvPr/>
            </p:nvSpPr>
            <p:spPr bwMode="auto">
              <a:xfrm>
                <a:off x="3347" y="3590"/>
                <a:ext cx="118" cy="122"/>
              </a:xfrm>
              <a:custGeom>
                <a:avLst/>
                <a:gdLst>
                  <a:gd name="T0" fmla="*/ 108 w 118"/>
                  <a:gd name="T1" fmla="*/ 5 h 122"/>
                  <a:gd name="T2" fmla="*/ 109 w 118"/>
                  <a:gd name="T3" fmla="*/ 10 h 122"/>
                  <a:gd name="T4" fmla="*/ 109 w 118"/>
                  <a:gd name="T5" fmla="*/ 17 h 122"/>
                  <a:gd name="T6" fmla="*/ 109 w 118"/>
                  <a:gd name="T7" fmla="*/ 24 h 122"/>
                  <a:gd name="T8" fmla="*/ 111 w 118"/>
                  <a:gd name="T9" fmla="*/ 29 h 122"/>
                  <a:gd name="T10" fmla="*/ 113 w 118"/>
                  <a:gd name="T11" fmla="*/ 34 h 122"/>
                  <a:gd name="T12" fmla="*/ 115 w 118"/>
                  <a:gd name="T13" fmla="*/ 39 h 122"/>
                  <a:gd name="T14" fmla="*/ 118 w 118"/>
                  <a:gd name="T15" fmla="*/ 44 h 122"/>
                  <a:gd name="T16" fmla="*/ 116 w 118"/>
                  <a:gd name="T17" fmla="*/ 49 h 122"/>
                  <a:gd name="T18" fmla="*/ 115 w 118"/>
                  <a:gd name="T19" fmla="*/ 56 h 122"/>
                  <a:gd name="T20" fmla="*/ 116 w 118"/>
                  <a:gd name="T21" fmla="*/ 61 h 122"/>
                  <a:gd name="T22" fmla="*/ 116 w 118"/>
                  <a:gd name="T23" fmla="*/ 68 h 122"/>
                  <a:gd name="T24" fmla="*/ 115 w 118"/>
                  <a:gd name="T25" fmla="*/ 73 h 122"/>
                  <a:gd name="T26" fmla="*/ 113 w 118"/>
                  <a:gd name="T27" fmla="*/ 78 h 122"/>
                  <a:gd name="T28" fmla="*/ 109 w 118"/>
                  <a:gd name="T29" fmla="*/ 86 h 122"/>
                  <a:gd name="T30" fmla="*/ 106 w 118"/>
                  <a:gd name="T31" fmla="*/ 90 h 122"/>
                  <a:gd name="T32" fmla="*/ 104 w 118"/>
                  <a:gd name="T33" fmla="*/ 95 h 122"/>
                  <a:gd name="T34" fmla="*/ 100 w 118"/>
                  <a:gd name="T35" fmla="*/ 100 h 122"/>
                  <a:gd name="T36" fmla="*/ 99 w 118"/>
                  <a:gd name="T37" fmla="*/ 105 h 122"/>
                  <a:gd name="T38" fmla="*/ 97 w 118"/>
                  <a:gd name="T39" fmla="*/ 110 h 122"/>
                  <a:gd name="T40" fmla="*/ 93 w 118"/>
                  <a:gd name="T41" fmla="*/ 113 h 122"/>
                  <a:gd name="T42" fmla="*/ 93 w 118"/>
                  <a:gd name="T43" fmla="*/ 120 h 122"/>
                  <a:gd name="T44" fmla="*/ 88 w 118"/>
                  <a:gd name="T45" fmla="*/ 122 h 122"/>
                  <a:gd name="T46" fmla="*/ 76 w 118"/>
                  <a:gd name="T47" fmla="*/ 122 h 122"/>
                  <a:gd name="T48" fmla="*/ 65 w 118"/>
                  <a:gd name="T49" fmla="*/ 122 h 122"/>
                  <a:gd name="T50" fmla="*/ 60 w 118"/>
                  <a:gd name="T51" fmla="*/ 122 h 122"/>
                  <a:gd name="T52" fmla="*/ 51 w 118"/>
                  <a:gd name="T53" fmla="*/ 122 h 122"/>
                  <a:gd name="T54" fmla="*/ 46 w 118"/>
                  <a:gd name="T55" fmla="*/ 122 h 122"/>
                  <a:gd name="T56" fmla="*/ 35 w 118"/>
                  <a:gd name="T57" fmla="*/ 122 h 122"/>
                  <a:gd name="T58" fmla="*/ 25 w 118"/>
                  <a:gd name="T59" fmla="*/ 122 h 122"/>
                  <a:gd name="T60" fmla="*/ 18 w 118"/>
                  <a:gd name="T61" fmla="*/ 122 h 122"/>
                  <a:gd name="T62" fmla="*/ 11 w 118"/>
                  <a:gd name="T63" fmla="*/ 122 h 122"/>
                  <a:gd name="T64" fmla="*/ 0 w 118"/>
                  <a:gd name="T65" fmla="*/ 122 h 122"/>
                  <a:gd name="T66" fmla="*/ 0 w 118"/>
                  <a:gd name="T67" fmla="*/ 115 h 122"/>
                  <a:gd name="T68" fmla="*/ 0 w 118"/>
                  <a:gd name="T69" fmla="*/ 103 h 122"/>
                  <a:gd name="T70" fmla="*/ 0 w 118"/>
                  <a:gd name="T71" fmla="*/ 93 h 122"/>
                  <a:gd name="T72" fmla="*/ 0 w 118"/>
                  <a:gd name="T73" fmla="*/ 86 h 122"/>
                  <a:gd name="T74" fmla="*/ 0 w 118"/>
                  <a:gd name="T75" fmla="*/ 78 h 122"/>
                  <a:gd name="T76" fmla="*/ 0 w 118"/>
                  <a:gd name="T77" fmla="*/ 71 h 122"/>
                  <a:gd name="T78" fmla="*/ 0 w 118"/>
                  <a:gd name="T79" fmla="*/ 61 h 122"/>
                  <a:gd name="T80" fmla="*/ 0 w 118"/>
                  <a:gd name="T81" fmla="*/ 54 h 122"/>
                  <a:gd name="T82" fmla="*/ 0 w 118"/>
                  <a:gd name="T83" fmla="*/ 46 h 122"/>
                  <a:gd name="T84" fmla="*/ 0 w 118"/>
                  <a:gd name="T85" fmla="*/ 39 h 122"/>
                  <a:gd name="T86" fmla="*/ 0 w 118"/>
                  <a:gd name="T87" fmla="*/ 29 h 122"/>
                  <a:gd name="T88" fmla="*/ 0 w 118"/>
                  <a:gd name="T89" fmla="*/ 22 h 122"/>
                  <a:gd name="T90" fmla="*/ 0 w 118"/>
                  <a:gd name="T91" fmla="*/ 15 h 122"/>
                  <a:gd name="T92" fmla="*/ 0 w 118"/>
                  <a:gd name="T93" fmla="*/ 7 h 122"/>
                  <a:gd name="T94" fmla="*/ 2 w 118"/>
                  <a:gd name="T95" fmla="*/ 0 h 122"/>
                  <a:gd name="T96" fmla="*/ 7 w 118"/>
                  <a:gd name="T97" fmla="*/ 0 h 122"/>
                  <a:gd name="T98" fmla="*/ 14 w 118"/>
                  <a:gd name="T99" fmla="*/ 0 h 122"/>
                  <a:gd name="T100" fmla="*/ 21 w 118"/>
                  <a:gd name="T101" fmla="*/ 0 h 122"/>
                  <a:gd name="T102" fmla="*/ 32 w 118"/>
                  <a:gd name="T103" fmla="*/ 0 h 122"/>
                  <a:gd name="T104" fmla="*/ 37 w 118"/>
                  <a:gd name="T105" fmla="*/ 0 h 122"/>
                  <a:gd name="T106" fmla="*/ 46 w 118"/>
                  <a:gd name="T107" fmla="*/ 0 h 122"/>
                  <a:gd name="T108" fmla="*/ 53 w 118"/>
                  <a:gd name="T109" fmla="*/ 0 h 122"/>
                  <a:gd name="T110" fmla="*/ 60 w 118"/>
                  <a:gd name="T111" fmla="*/ 0 h 122"/>
                  <a:gd name="T112" fmla="*/ 69 w 118"/>
                  <a:gd name="T113" fmla="*/ 0 h 122"/>
                  <a:gd name="T114" fmla="*/ 76 w 118"/>
                  <a:gd name="T115" fmla="*/ 0 h 122"/>
                  <a:gd name="T116" fmla="*/ 86 w 118"/>
                  <a:gd name="T117" fmla="*/ 0 h 122"/>
                  <a:gd name="T118" fmla="*/ 92 w 118"/>
                  <a:gd name="T119" fmla="*/ 0 h 122"/>
                  <a:gd name="T120" fmla="*/ 99 w 118"/>
                  <a:gd name="T121" fmla="*/ 0 h 122"/>
                  <a:gd name="T122" fmla="*/ 106 w 118"/>
                  <a:gd name="T123" fmla="*/ 0 h 12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18"/>
                  <a:gd name="T187" fmla="*/ 0 h 122"/>
                  <a:gd name="T188" fmla="*/ 118 w 118"/>
                  <a:gd name="T189" fmla="*/ 122 h 12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18" h="122">
                    <a:moveTo>
                      <a:pt x="109" y="0"/>
                    </a:moveTo>
                    <a:lnTo>
                      <a:pt x="108" y="2"/>
                    </a:lnTo>
                    <a:lnTo>
                      <a:pt x="108" y="5"/>
                    </a:lnTo>
                    <a:lnTo>
                      <a:pt x="108" y="7"/>
                    </a:lnTo>
                    <a:lnTo>
                      <a:pt x="108" y="10"/>
                    </a:lnTo>
                    <a:lnTo>
                      <a:pt x="109" y="10"/>
                    </a:lnTo>
                    <a:lnTo>
                      <a:pt x="109" y="12"/>
                    </a:lnTo>
                    <a:lnTo>
                      <a:pt x="109" y="15"/>
                    </a:lnTo>
                    <a:lnTo>
                      <a:pt x="109" y="17"/>
                    </a:lnTo>
                    <a:lnTo>
                      <a:pt x="109" y="20"/>
                    </a:lnTo>
                    <a:lnTo>
                      <a:pt x="109" y="22"/>
                    </a:lnTo>
                    <a:lnTo>
                      <a:pt x="109" y="24"/>
                    </a:lnTo>
                    <a:lnTo>
                      <a:pt x="109" y="27"/>
                    </a:lnTo>
                    <a:lnTo>
                      <a:pt x="109" y="29"/>
                    </a:lnTo>
                    <a:lnTo>
                      <a:pt x="111" y="29"/>
                    </a:lnTo>
                    <a:lnTo>
                      <a:pt x="111" y="32"/>
                    </a:lnTo>
                    <a:lnTo>
                      <a:pt x="113" y="32"/>
                    </a:lnTo>
                    <a:lnTo>
                      <a:pt x="113" y="34"/>
                    </a:lnTo>
                    <a:lnTo>
                      <a:pt x="113" y="37"/>
                    </a:lnTo>
                    <a:lnTo>
                      <a:pt x="115" y="37"/>
                    </a:lnTo>
                    <a:lnTo>
                      <a:pt x="115" y="39"/>
                    </a:lnTo>
                    <a:lnTo>
                      <a:pt x="116" y="42"/>
                    </a:lnTo>
                    <a:lnTo>
                      <a:pt x="116" y="44"/>
                    </a:lnTo>
                    <a:lnTo>
                      <a:pt x="118" y="44"/>
                    </a:lnTo>
                    <a:lnTo>
                      <a:pt x="116" y="44"/>
                    </a:lnTo>
                    <a:lnTo>
                      <a:pt x="116" y="46"/>
                    </a:lnTo>
                    <a:lnTo>
                      <a:pt x="116" y="49"/>
                    </a:lnTo>
                    <a:lnTo>
                      <a:pt x="115" y="51"/>
                    </a:lnTo>
                    <a:lnTo>
                      <a:pt x="115" y="54"/>
                    </a:lnTo>
                    <a:lnTo>
                      <a:pt x="115" y="56"/>
                    </a:lnTo>
                    <a:lnTo>
                      <a:pt x="115" y="59"/>
                    </a:lnTo>
                    <a:lnTo>
                      <a:pt x="115" y="61"/>
                    </a:lnTo>
                    <a:lnTo>
                      <a:pt x="116" y="61"/>
                    </a:lnTo>
                    <a:lnTo>
                      <a:pt x="116" y="64"/>
                    </a:lnTo>
                    <a:lnTo>
                      <a:pt x="116" y="66"/>
                    </a:lnTo>
                    <a:lnTo>
                      <a:pt x="116" y="68"/>
                    </a:lnTo>
                    <a:lnTo>
                      <a:pt x="116" y="71"/>
                    </a:lnTo>
                    <a:lnTo>
                      <a:pt x="116" y="73"/>
                    </a:lnTo>
                    <a:lnTo>
                      <a:pt x="115" y="73"/>
                    </a:lnTo>
                    <a:lnTo>
                      <a:pt x="115" y="76"/>
                    </a:lnTo>
                    <a:lnTo>
                      <a:pt x="113" y="76"/>
                    </a:lnTo>
                    <a:lnTo>
                      <a:pt x="113" y="78"/>
                    </a:lnTo>
                    <a:lnTo>
                      <a:pt x="111" y="81"/>
                    </a:lnTo>
                    <a:lnTo>
                      <a:pt x="109" y="83"/>
                    </a:lnTo>
                    <a:lnTo>
                      <a:pt x="109" y="86"/>
                    </a:lnTo>
                    <a:lnTo>
                      <a:pt x="108" y="88"/>
                    </a:lnTo>
                    <a:lnTo>
                      <a:pt x="108" y="90"/>
                    </a:lnTo>
                    <a:lnTo>
                      <a:pt x="106" y="90"/>
                    </a:lnTo>
                    <a:lnTo>
                      <a:pt x="106" y="93"/>
                    </a:lnTo>
                    <a:lnTo>
                      <a:pt x="104" y="93"/>
                    </a:lnTo>
                    <a:lnTo>
                      <a:pt x="104" y="95"/>
                    </a:lnTo>
                    <a:lnTo>
                      <a:pt x="102" y="95"/>
                    </a:lnTo>
                    <a:lnTo>
                      <a:pt x="102" y="98"/>
                    </a:lnTo>
                    <a:lnTo>
                      <a:pt x="100" y="100"/>
                    </a:lnTo>
                    <a:lnTo>
                      <a:pt x="100" y="103"/>
                    </a:lnTo>
                    <a:lnTo>
                      <a:pt x="99" y="103"/>
                    </a:lnTo>
                    <a:lnTo>
                      <a:pt x="99" y="105"/>
                    </a:lnTo>
                    <a:lnTo>
                      <a:pt x="97" y="105"/>
                    </a:lnTo>
                    <a:lnTo>
                      <a:pt x="97" y="108"/>
                    </a:lnTo>
                    <a:lnTo>
                      <a:pt x="97" y="110"/>
                    </a:lnTo>
                    <a:lnTo>
                      <a:pt x="95" y="110"/>
                    </a:lnTo>
                    <a:lnTo>
                      <a:pt x="95" y="113"/>
                    </a:lnTo>
                    <a:lnTo>
                      <a:pt x="93" y="113"/>
                    </a:lnTo>
                    <a:lnTo>
                      <a:pt x="93" y="115"/>
                    </a:lnTo>
                    <a:lnTo>
                      <a:pt x="93" y="117"/>
                    </a:lnTo>
                    <a:lnTo>
                      <a:pt x="93" y="120"/>
                    </a:lnTo>
                    <a:lnTo>
                      <a:pt x="93" y="122"/>
                    </a:lnTo>
                    <a:lnTo>
                      <a:pt x="92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3" y="122"/>
                    </a:lnTo>
                    <a:lnTo>
                      <a:pt x="76" y="122"/>
                    </a:lnTo>
                    <a:lnTo>
                      <a:pt x="74" y="122"/>
                    </a:lnTo>
                    <a:lnTo>
                      <a:pt x="71" y="122"/>
                    </a:lnTo>
                    <a:lnTo>
                      <a:pt x="65" y="122"/>
                    </a:lnTo>
                    <a:lnTo>
                      <a:pt x="63" y="122"/>
                    </a:lnTo>
                    <a:lnTo>
                      <a:pt x="62" y="122"/>
                    </a:lnTo>
                    <a:lnTo>
                      <a:pt x="60" y="122"/>
                    </a:lnTo>
                    <a:lnTo>
                      <a:pt x="56" y="122"/>
                    </a:lnTo>
                    <a:lnTo>
                      <a:pt x="55" y="122"/>
                    </a:lnTo>
                    <a:lnTo>
                      <a:pt x="51" y="122"/>
                    </a:lnTo>
                    <a:lnTo>
                      <a:pt x="49" y="122"/>
                    </a:lnTo>
                    <a:lnTo>
                      <a:pt x="48" y="122"/>
                    </a:lnTo>
                    <a:lnTo>
                      <a:pt x="46" y="122"/>
                    </a:lnTo>
                    <a:lnTo>
                      <a:pt x="42" y="122"/>
                    </a:lnTo>
                    <a:lnTo>
                      <a:pt x="39" y="122"/>
                    </a:lnTo>
                    <a:lnTo>
                      <a:pt x="35" y="122"/>
                    </a:lnTo>
                    <a:lnTo>
                      <a:pt x="30" y="122"/>
                    </a:lnTo>
                    <a:lnTo>
                      <a:pt x="26" y="122"/>
                    </a:lnTo>
                    <a:lnTo>
                      <a:pt x="25" y="122"/>
                    </a:lnTo>
                    <a:lnTo>
                      <a:pt x="21" y="122"/>
                    </a:lnTo>
                    <a:lnTo>
                      <a:pt x="19" y="122"/>
                    </a:lnTo>
                    <a:lnTo>
                      <a:pt x="18" y="122"/>
                    </a:lnTo>
                    <a:lnTo>
                      <a:pt x="16" y="122"/>
                    </a:lnTo>
                    <a:lnTo>
                      <a:pt x="12" y="122"/>
                    </a:lnTo>
                    <a:lnTo>
                      <a:pt x="11" y="122"/>
                    </a:lnTo>
                    <a:lnTo>
                      <a:pt x="9" y="122"/>
                    </a:lnTo>
                    <a:lnTo>
                      <a:pt x="5" y="122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7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0" y="103"/>
                    </a:lnTo>
                    <a:lnTo>
                      <a:pt x="0" y="100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3"/>
                    </a:lnTo>
                    <a:lnTo>
                      <a:pt x="0" y="81"/>
                    </a:lnTo>
                    <a:lnTo>
                      <a:pt x="0" y="78"/>
                    </a:lnTo>
                    <a:lnTo>
                      <a:pt x="0" y="76"/>
                    </a:lnTo>
                    <a:lnTo>
                      <a:pt x="0" y="73"/>
                    </a:lnTo>
                    <a:lnTo>
                      <a:pt x="0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4"/>
                    </a:lnTo>
                    <a:lnTo>
                      <a:pt x="0" y="51"/>
                    </a:lnTo>
                    <a:lnTo>
                      <a:pt x="0" y="49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5"/>
                    </a:lnTo>
                    <a:lnTo>
                      <a:pt x="0" y="12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1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9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6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5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09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0" name="Freeform 198"/>
              <p:cNvSpPr>
                <a:spLocks/>
              </p:cNvSpPr>
              <p:nvPr/>
            </p:nvSpPr>
            <p:spPr bwMode="auto">
              <a:xfrm>
                <a:off x="2559" y="3646"/>
                <a:ext cx="243" cy="108"/>
              </a:xfrm>
              <a:custGeom>
                <a:avLst/>
                <a:gdLst>
                  <a:gd name="T0" fmla="*/ 102 w 243"/>
                  <a:gd name="T1" fmla="*/ 0 h 108"/>
                  <a:gd name="T2" fmla="*/ 113 w 243"/>
                  <a:gd name="T3" fmla="*/ 0 h 108"/>
                  <a:gd name="T4" fmla="*/ 123 w 243"/>
                  <a:gd name="T5" fmla="*/ 0 h 108"/>
                  <a:gd name="T6" fmla="*/ 134 w 243"/>
                  <a:gd name="T7" fmla="*/ 0 h 108"/>
                  <a:gd name="T8" fmla="*/ 155 w 243"/>
                  <a:gd name="T9" fmla="*/ 0 h 108"/>
                  <a:gd name="T10" fmla="*/ 167 w 243"/>
                  <a:gd name="T11" fmla="*/ 0 h 108"/>
                  <a:gd name="T12" fmla="*/ 176 w 243"/>
                  <a:gd name="T13" fmla="*/ 0 h 108"/>
                  <a:gd name="T14" fmla="*/ 194 w 243"/>
                  <a:gd name="T15" fmla="*/ 0 h 108"/>
                  <a:gd name="T16" fmla="*/ 210 w 243"/>
                  <a:gd name="T17" fmla="*/ 0 h 108"/>
                  <a:gd name="T18" fmla="*/ 227 w 243"/>
                  <a:gd name="T19" fmla="*/ 0 h 108"/>
                  <a:gd name="T20" fmla="*/ 238 w 243"/>
                  <a:gd name="T21" fmla="*/ 0 h 108"/>
                  <a:gd name="T22" fmla="*/ 243 w 243"/>
                  <a:gd name="T23" fmla="*/ 5 h 108"/>
                  <a:gd name="T24" fmla="*/ 243 w 243"/>
                  <a:gd name="T25" fmla="*/ 22 h 108"/>
                  <a:gd name="T26" fmla="*/ 243 w 243"/>
                  <a:gd name="T27" fmla="*/ 34 h 108"/>
                  <a:gd name="T28" fmla="*/ 243 w 243"/>
                  <a:gd name="T29" fmla="*/ 47 h 108"/>
                  <a:gd name="T30" fmla="*/ 243 w 243"/>
                  <a:gd name="T31" fmla="*/ 61 h 108"/>
                  <a:gd name="T32" fmla="*/ 227 w 243"/>
                  <a:gd name="T33" fmla="*/ 61 h 108"/>
                  <a:gd name="T34" fmla="*/ 208 w 243"/>
                  <a:gd name="T35" fmla="*/ 61 h 108"/>
                  <a:gd name="T36" fmla="*/ 199 w 243"/>
                  <a:gd name="T37" fmla="*/ 61 h 108"/>
                  <a:gd name="T38" fmla="*/ 183 w 243"/>
                  <a:gd name="T39" fmla="*/ 61 h 108"/>
                  <a:gd name="T40" fmla="*/ 166 w 243"/>
                  <a:gd name="T41" fmla="*/ 61 h 108"/>
                  <a:gd name="T42" fmla="*/ 155 w 243"/>
                  <a:gd name="T43" fmla="*/ 61 h 108"/>
                  <a:gd name="T44" fmla="*/ 153 w 243"/>
                  <a:gd name="T45" fmla="*/ 74 h 108"/>
                  <a:gd name="T46" fmla="*/ 153 w 243"/>
                  <a:gd name="T47" fmla="*/ 86 h 108"/>
                  <a:gd name="T48" fmla="*/ 153 w 243"/>
                  <a:gd name="T49" fmla="*/ 108 h 108"/>
                  <a:gd name="T50" fmla="*/ 143 w 243"/>
                  <a:gd name="T51" fmla="*/ 108 h 108"/>
                  <a:gd name="T52" fmla="*/ 123 w 243"/>
                  <a:gd name="T53" fmla="*/ 108 h 108"/>
                  <a:gd name="T54" fmla="*/ 113 w 243"/>
                  <a:gd name="T55" fmla="*/ 108 h 108"/>
                  <a:gd name="T56" fmla="*/ 102 w 243"/>
                  <a:gd name="T57" fmla="*/ 108 h 108"/>
                  <a:gd name="T58" fmla="*/ 79 w 243"/>
                  <a:gd name="T59" fmla="*/ 108 h 108"/>
                  <a:gd name="T60" fmla="*/ 71 w 243"/>
                  <a:gd name="T61" fmla="*/ 108 h 108"/>
                  <a:gd name="T62" fmla="*/ 55 w 243"/>
                  <a:gd name="T63" fmla="*/ 108 h 108"/>
                  <a:gd name="T64" fmla="*/ 44 w 243"/>
                  <a:gd name="T65" fmla="*/ 108 h 108"/>
                  <a:gd name="T66" fmla="*/ 30 w 243"/>
                  <a:gd name="T67" fmla="*/ 108 h 108"/>
                  <a:gd name="T68" fmla="*/ 18 w 243"/>
                  <a:gd name="T69" fmla="*/ 108 h 108"/>
                  <a:gd name="T70" fmla="*/ 11 w 243"/>
                  <a:gd name="T71" fmla="*/ 98 h 108"/>
                  <a:gd name="T72" fmla="*/ 16 w 243"/>
                  <a:gd name="T73" fmla="*/ 88 h 108"/>
                  <a:gd name="T74" fmla="*/ 14 w 243"/>
                  <a:gd name="T75" fmla="*/ 76 h 108"/>
                  <a:gd name="T76" fmla="*/ 11 w 243"/>
                  <a:gd name="T77" fmla="*/ 69 h 108"/>
                  <a:gd name="T78" fmla="*/ 11 w 243"/>
                  <a:gd name="T79" fmla="*/ 59 h 108"/>
                  <a:gd name="T80" fmla="*/ 9 w 243"/>
                  <a:gd name="T81" fmla="*/ 49 h 108"/>
                  <a:gd name="T82" fmla="*/ 2 w 243"/>
                  <a:gd name="T83" fmla="*/ 39 h 108"/>
                  <a:gd name="T84" fmla="*/ 4 w 243"/>
                  <a:gd name="T85" fmla="*/ 27 h 108"/>
                  <a:gd name="T86" fmla="*/ 0 w 243"/>
                  <a:gd name="T87" fmla="*/ 20 h 108"/>
                  <a:gd name="T88" fmla="*/ 2 w 243"/>
                  <a:gd name="T89" fmla="*/ 5 h 108"/>
                  <a:gd name="T90" fmla="*/ 9 w 243"/>
                  <a:gd name="T91" fmla="*/ 0 h 108"/>
                  <a:gd name="T92" fmla="*/ 19 w 243"/>
                  <a:gd name="T93" fmla="*/ 3 h 108"/>
                  <a:gd name="T94" fmla="*/ 26 w 243"/>
                  <a:gd name="T95" fmla="*/ 3 h 108"/>
                  <a:gd name="T96" fmla="*/ 34 w 243"/>
                  <a:gd name="T97" fmla="*/ 0 h 108"/>
                  <a:gd name="T98" fmla="*/ 41 w 243"/>
                  <a:gd name="T99" fmla="*/ 3 h 108"/>
                  <a:gd name="T100" fmla="*/ 58 w 243"/>
                  <a:gd name="T101" fmla="*/ 3 h 108"/>
                  <a:gd name="T102" fmla="*/ 69 w 243"/>
                  <a:gd name="T103" fmla="*/ 3 h 108"/>
                  <a:gd name="T104" fmla="*/ 81 w 243"/>
                  <a:gd name="T105" fmla="*/ 3 h 108"/>
                  <a:gd name="T106" fmla="*/ 90 w 243"/>
                  <a:gd name="T107" fmla="*/ 3 h 10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43"/>
                  <a:gd name="T163" fmla="*/ 0 h 108"/>
                  <a:gd name="T164" fmla="*/ 243 w 243"/>
                  <a:gd name="T165" fmla="*/ 108 h 10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43" h="108">
                    <a:moveTo>
                      <a:pt x="92" y="3"/>
                    </a:moveTo>
                    <a:lnTo>
                      <a:pt x="94" y="3"/>
                    </a:lnTo>
                    <a:lnTo>
                      <a:pt x="95" y="3"/>
                    </a:lnTo>
                    <a:lnTo>
                      <a:pt x="97" y="3"/>
                    </a:lnTo>
                    <a:lnTo>
                      <a:pt x="102" y="0"/>
                    </a:lnTo>
                    <a:lnTo>
                      <a:pt x="108" y="3"/>
                    </a:lnTo>
                    <a:lnTo>
                      <a:pt x="108" y="0"/>
                    </a:lnTo>
                    <a:lnTo>
                      <a:pt x="109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20" y="3"/>
                    </a:lnTo>
                    <a:lnTo>
                      <a:pt x="122" y="3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9" y="0"/>
                    </a:lnTo>
                    <a:lnTo>
                      <a:pt x="130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41" y="0"/>
                    </a:lnTo>
                    <a:lnTo>
                      <a:pt x="145" y="0"/>
                    </a:lnTo>
                    <a:lnTo>
                      <a:pt x="146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9" y="0"/>
                    </a:lnTo>
                    <a:lnTo>
                      <a:pt x="160" y="0"/>
                    </a:lnTo>
                    <a:lnTo>
                      <a:pt x="164" y="0"/>
                    </a:lnTo>
                    <a:lnTo>
                      <a:pt x="166" y="0"/>
                    </a:lnTo>
                    <a:lnTo>
                      <a:pt x="167" y="0"/>
                    </a:lnTo>
                    <a:lnTo>
                      <a:pt x="169" y="0"/>
                    </a:lnTo>
                    <a:lnTo>
                      <a:pt x="171" y="0"/>
                    </a:lnTo>
                    <a:lnTo>
                      <a:pt x="173" y="0"/>
                    </a:lnTo>
                    <a:lnTo>
                      <a:pt x="175" y="0"/>
                    </a:lnTo>
                    <a:lnTo>
                      <a:pt x="176" y="0"/>
                    </a:lnTo>
                    <a:lnTo>
                      <a:pt x="182" y="0"/>
                    </a:lnTo>
                    <a:lnTo>
                      <a:pt x="183" y="0"/>
                    </a:lnTo>
                    <a:lnTo>
                      <a:pt x="185" y="0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196" y="0"/>
                    </a:lnTo>
                    <a:lnTo>
                      <a:pt x="197" y="0"/>
                    </a:lnTo>
                    <a:lnTo>
                      <a:pt x="203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2" y="0"/>
                    </a:lnTo>
                    <a:lnTo>
                      <a:pt x="213" y="0"/>
                    </a:lnTo>
                    <a:lnTo>
                      <a:pt x="219" y="0"/>
                    </a:lnTo>
                    <a:lnTo>
                      <a:pt x="224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31" y="0"/>
                    </a:lnTo>
                    <a:lnTo>
                      <a:pt x="233" y="0"/>
                    </a:lnTo>
                    <a:lnTo>
                      <a:pt x="236" y="0"/>
                    </a:lnTo>
                    <a:lnTo>
                      <a:pt x="238" y="0"/>
                    </a:lnTo>
                    <a:lnTo>
                      <a:pt x="240" y="0"/>
                    </a:lnTo>
                    <a:lnTo>
                      <a:pt x="242" y="0"/>
                    </a:lnTo>
                    <a:lnTo>
                      <a:pt x="243" y="0"/>
                    </a:lnTo>
                    <a:lnTo>
                      <a:pt x="243" y="3"/>
                    </a:lnTo>
                    <a:lnTo>
                      <a:pt x="243" y="5"/>
                    </a:lnTo>
                    <a:lnTo>
                      <a:pt x="243" y="8"/>
                    </a:lnTo>
                    <a:lnTo>
                      <a:pt x="243" y="10"/>
                    </a:lnTo>
                    <a:lnTo>
                      <a:pt x="243" y="12"/>
                    </a:lnTo>
                    <a:lnTo>
                      <a:pt x="243" y="20"/>
                    </a:lnTo>
                    <a:lnTo>
                      <a:pt x="243" y="22"/>
                    </a:lnTo>
                    <a:lnTo>
                      <a:pt x="243" y="25"/>
                    </a:lnTo>
                    <a:lnTo>
                      <a:pt x="243" y="27"/>
                    </a:lnTo>
                    <a:lnTo>
                      <a:pt x="243" y="30"/>
                    </a:lnTo>
                    <a:lnTo>
                      <a:pt x="243" y="32"/>
                    </a:lnTo>
                    <a:lnTo>
                      <a:pt x="243" y="34"/>
                    </a:lnTo>
                    <a:lnTo>
                      <a:pt x="243" y="37"/>
                    </a:lnTo>
                    <a:lnTo>
                      <a:pt x="243" y="39"/>
                    </a:lnTo>
                    <a:lnTo>
                      <a:pt x="243" y="42"/>
                    </a:lnTo>
                    <a:lnTo>
                      <a:pt x="243" y="44"/>
                    </a:lnTo>
                    <a:lnTo>
                      <a:pt x="243" y="47"/>
                    </a:lnTo>
                    <a:lnTo>
                      <a:pt x="243" y="49"/>
                    </a:lnTo>
                    <a:lnTo>
                      <a:pt x="243" y="54"/>
                    </a:lnTo>
                    <a:lnTo>
                      <a:pt x="243" y="57"/>
                    </a:lnTo>
                    <a:lnTo>
                      <a:pt x="243" y="59"/>
                    </a:lnTo>
                    <a:lnTo>
                      <a:pt x="243" y="61"/>
                    </a:lnTo>
                    <a:lnTo>
                      <a:pt x="240" y="61"/>
                    </a:lnTo>
                    <a:lnTo>
                      <a:pt x="236" y="61"/>
                    </a:lnTo>
                    <a:lnTo>
                      <a:pt x="233" y="61"/>
                    </a:lnTo>
                    <a:lnTo>
                      <a:pt x="231" y="61"/>
                    </a:lnTo>
                    <a:lnTo>
                      <a:pt x="227" y="61"/>
                    </a:lnTo>
                    <a:lnTo>
                      <a:pt x="226" y="61"/>
                    </a:lnTo>
                    <a:lnTo>
                      <a:pt x="215" y="61"/>
                    </a:lnTo>
                    <a:lnTo>
                      <a:pt x="213" y="61"/>
                    </a:lnTo>
                    <a:lnTo>
                      <a:pt x="212" y="61"/>
                    </a:lnTo>
                    <a:lnTo>
                      <a:pt x="208" y="61"/>
                    </a:lnTo>
                    <a:lnTo>
                      <a:pt x="206" y="61"/>
                    </a:lnTo>
                    <a:lnTo>
                      <a:pt x="204" y="61"/>
                    </a:lnTo>
                    <a:lnTo>
                      <a:pt x="203" y="61"/>
                    </a:lnTo>
                    <a:lnTo>
                      <a:pt x="201" y="61"/>
                    </a:lnTo>
                    <a:lnTo>
                      <a:pt x="199" y="61"/>
                    </a:lnTo>
                    <a:lnTo>
                      <a:pt x="197" y="61"/>
                    </a:lnTo>
                    <a:lnTo>
                      <a:pt x="196" y="61"/>
                    </a:lnTo>
                    <a:lnTo>
                      <a:pt x="192" y="61"/>
                    </a:lnTo>
                    <a:lnTo>
                      <a:pt x="189" y="61"/>
                    </a:lnTo>
                    <a:lnTo>
                      <a:pt x="183" y="61"/>
                    </a:lnTo>
                    <a:lnTo>
                      <a:pt x="180" y="61"/>
                    </a:lnTo>
                    <a:lnTo>
                      <a:pt x="176" y="61"/>
                    </a:lnTo>
                    <a:lnTo>
                      <a:pt x="175" y="61"/>
                    </a:lnTo>
                    <a:lnTo>
                      <a:pt x="169" y="61"/>
                    </a:lnTo>
                    <a:lnTo>
                      <a:pt x="166" y="61"/>
                    </a:lnTo>
                    <a:lnTo>
                      <a:pt x="164" y="61"/>
                    </a:lnTo>
                    <a:lnTo>
                      <a:pt x="162" y="61"/>
                    </a:lnTo>
                    <a:lnTo>
                      <a:pt x="159" y="61"/>
                    </a:lnTo>
                    <a:lnTo>
                      <a:pt x="157" y="61"/>
                    </a:lnTo>
                    <a:lnTo>
                      <a:pt x="155" y="61"/>
                    </a:lnTo>
                    <a:lnTo>
                      <a:pt x="153" y="61"/>
                    </a:lnTo>
                    <a:lnTo>
                      <a:pt x="153" y="64"/>
                    </a:lnTo>
                    <a:lnTo>
                      <a:pt x="153" y="66"/>
                    </a:lnTo>
                    <a:lnTo>
                      <a:pt x="153" y="71"/>
                    </a:lnTo>
                    <a:lnTo>
                      <a:pt x="153" y="74"/>
                    </a:lnTo>
                    <a:lnTo>
                      <a:pt x="153" y="76"/>
                    </a:lnTo>
                    <a:lnTo>
                      <a:pt x="153" y="79"/>
                    </a:lnTo>
                    <a:lnTo>
                      <a:pt x="153" y="81"/>
                    </a:lnTo>
                    <a:lnTo>
                      <a:pt x="153" y="83"/>
                    </a:lnTo>
                    <a:lnTo>
                      <a:pt x="153" y="86"/>
                    </a:lnTo>
                    <a:lnTo>
                      <a:pt x="153" y="88"/>
                    </a:lnTo>
                    <a:lnTo>
                      <a:pt x="153" y="93"/>
                    </a:lnTo>
                    <a:lnTo>
                      <a:pt x="153" y="96"/>
                    </a:lnTo>
                    <a:lnTo>
                      <a:pt x="153" y="101"/>
                    </a:lnTo>
                    <a:lnTo>
                      <a:pt x="153" y="108"/>
                    </a:lnTo>
                    <a:lnTo>
                      <a:pt x="152" y="108"/>
                    </a:lnTo>
                    <a:lnTo>
                      <a:pt x="150" y="108"/>
                    </a:lnTo>
                    <a:lnTo>
                      <a:pt x="148" y="108"/>
                    </a:lnTo>
                    <a:lnTo>
                      <a:pt x="145" y="108"/>
                    </a:lnTo>
                    <a:lnTo>
                      <a:pt x="143" y="108"/>
                    </a:lnTo>
                    <a:lnTo>
                      <a:pt x="134" y="108"/>
                    </a:lnTo>
                    <a:lnTo>
                      <a:pt x="132" y="108"/>
                    </a:lnTo>
                    <a:lnTo>
                      <a:pt x="129" y="108"/>
                    </a:lnTo>
                    <a:lnTo>
                      <a:pt x="127" y="108"/>
                    </a:lnTo>
                    <a:lnTo>
                      <a:pt x="123" y="108"/>
                    </a:lnTo>
                    <a:lnTo>
                      <a:pt x="122" y="108"/>
                    </a:lnTo>
                    <a:lnTo>
                      <a:pt x="118" y="108"/>
                    </a:lnTo>
                    <a:lnTo>
                      <a:pt x="116" y="108"/>
                    </a:lnTo>
                    <a:lnTo>
                      <a:pt x="115" y="108"/>
                    </a:lnTo>
                    <a:lnTo>
                      <a:pt x="113" y="108"/>
                    </a:lnTo>
                    <a:lnTo>
                      <a:pt x="111" y="108"/>
                    </a:lnTo>
                    <a:lnTo>
                      <a:pt x="109" y="108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2" y="108"/>
                    </a:lnTo>
                    <a:lnTo>
                      <a:pt x="97" y="108"/>
                    </a:lnTo>
                    <a:lnTo>
                      <a:pt x="95" y="108"/>
                    </a:lnTo>
                    <a:lnTo>
                      <a:pt x="85" y="108"/>
                    </a:lnTo>
                    <a:lnTo>
                      <a:pt x="83" y="108"/>
                    </a:lnTo>
                    <a:lnTo>
                      <a:pt x="79" y="108"/>
                    </a:lnTo>
                    <a:lnTo>
                      <a:pt x="78" y="108"/>
                    </a:lnTo>
                    <a:lnTo>
                      <a:pt x="76" y="108"/>
                    </a:lnTo>
                    <a:lnTo>
                      <a:pt x="74" y="108"/>
                    </a:lnTo>
                    <a:lnTo>
                      <a:pt x="72" y="108"/>
                    </a:lnTo>
                    <a:lnTo>
                      <a:pt x="71" y="108"/>
                    </a:lnTo>
                    <a:lnTo>
                      <a:pt x="69" y="108"/>
                    </a:lnTo>
                    <a:lnTo>
                      <a:pt x="62" y="108"/>
                    </a:lnTo>
                    <a:lnTo>
                      <a:pt x="60" y="108"/>
                    </a:lnTo>
                    <a:lnTo>
                      <a:pt x="58" y="108"/>
                    </a:lnTo>
                    <a:lnTo>
                      <a:pt x="55" y="108"/>
                    </a:lnTo>
                    <a:lnTo>
                      <a:pt x="51" y="108"/>
                    </a:lnTo>
                    <a:lnTo>
                      <a:pt x="49" y="108"/>
                    </a:lnTo>
                    <a:lnTo>
                      <a:pt x="48" y="108"/>
                    </a:lnTo>
                    <a:lnTo>
                      <a:pt x="46" y="108"/>
                    </a:lnTo>
                    <a:lnTo>
                      <a:pt x="44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7" y="108"/>
                    </a:lnTo>
                    <a:lnTo>
                      <a:pt x="34" y="108"/>
                    </a:lnTo>
                    <a:lnTo>
                      <a:pt x="30" y="108"/>
                    </a:lnTo>
                    <a:lnTo>
                      <a:pt x="26" y="108"/>
                    </a:lnTo>
                    <a:lnTo>
                      <a:pt x="23" y="108"/>
                    </a:lnTo>
                    <a:lnTo>
                      <a:pt x="21" y="108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8" y="105"/>
                    </a:lnTo>
                    <a:lnTo>
                      <a:pt x="16" y="105"/>
                    </a:lnTo>
                    <a:lnTo>
                      <a:pt x="14" y="103"/>
                    </a:lnTo>
                    <a:lnTo>
                      <a:pt x="12" y="101"/>
                    </a:lnTo>
                    <a:lnTo>
                      <a:pt x="11" y="98"/>
                    </a:lnTo>
                    <a:lnTo>
                      <a:pt x="11" y="96"/>
                    </a:lnTo>
                    <a:lnTo>
                      <a:pt x="11" y="93"/>
                    </a:lnTo>
                    <a:lnTo>
                      <a:pt x="12" y="93"/>
                    </a:lnTo>
                    <a:lnTo>
                      <a:pt x="14" y="91"/>
                    </a:lnTo>
                    <a:lnTo>
                      <a:pt x="16" y="88"/>
                    </a:lnTo>
                    <a:lnTo>
                      <a:pt x="16" y="86"/>
                    </a:lnTo>
                    <a:lnTo>
                      <a:pt x="14" y="83"/>
                    </a:lnTo>
                    <a:lnTo>
                      <a:pt x="14" y="81"/>
                    </a:lnTo>
                    <a:lnTo>
                      <a:pt x="14" y="79"/>
                    </a:lnTo>
                    <a:lnTo>
                      <a:pt x="14" y="76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11" y="74"/>
                    </a:lnTo>
                    <a:lnTo>
                      <a:pt x="11" y="71"/>
                    </a:lnTo>
                    <a:lnTo>
                      <a:pt x="11" y="69"/>
                    </a:lnTo>
                    <a:lnTo>
                      <a:pt x="9" y="69"/>
                    </a:lnTo>
                    <a:lnTo>
                      <a:pt x="9" y="66"/>
                    </a:lnTo>
                    <a:lnTo>
                      <a:pt x="9" y="64"/>
                    </a:lnTo>
                    <a:lnTo>
                      <a:pt x="9" y="61"/>
                    </a:lnTo>
                    <a:lnTo>
                      <a:pt x="11" y="59"/>
                    </a:lnTo>
                    <a:lnTo>
                      <a:pt x="11" y="57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49"/>
                    </a:lnTo>
                    <a:lnTo>
                      <a:pt x="9" y="49"/>
                    </a:lnTo>
                    <a:lnTo>
                      <a:pt x="7" y="47"/>
                    </a:lnTo>
                    <a:lnTo>
                      <a:pt x="5" y="44"/>
                    </a:lnTo>
                    <a:lnTo>
                      <a:pt x="4" y="44"/>
                    </a:lnTo>
                    <a:lnTo>
                      <a:pt x="4" y="42"/>
                    </a:lnTo>
                    <a:lnTo>
                      <a:pt x="2" y="39"/>
                    </a:lnTo>
                    <a:lnTo>
                      <a:pt x="2" y="37"/>
                    </a:lnTo>
                    <a:lnTo>
                      <a:pt x="4" y="34"/>
                    </a:lnTo>
                    <a:lnTo>
                      <a:pt x="4" y="32"/>
                    </a:lnTo>
                    <a:lnTo>
                      <a:pt x="4" y="30"/>
                    </a:lnTo>
                    <a:lnTo>
                      <a:pt x="4" y="27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19" y="0"/>
                    </a:lnTo>
                    <a:lnTo>
                      <a:pt x="21" y="3"/>
                    </a:lnTo>
                    <a:lnTo>
                      <a:pt x="23" y="0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2" y="3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4" y="3"/>
                    </a:lnTo>
                    <a:lnTo>
                      <a:pt x="35" y="3"/>
                    </a:lnTo>
                    <a:lnTo>
                      <a:pt x="37" y="3"/>
                    </a:lnTo>
                    <a:lnTo>
                      <a:pt x="39" y="3"/>
                    </a:lnTo>
                    <a:lnTo>
                      <a:pt x="41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49" y="3"/>
                    </a:lnTo>
                    <a:lnTo>
                      <a:pt x="51" y="3"/>
                    </a:lnTo>
                    <a:lnTo>
                      <a:pt x="58" y="3"/>
                    </a:lnTo>
                    <a:lnTo>
                      <a:pt x="60" y="3"/>
                    </a:lnTo>
                    <a:lnTo>
                      <a:pt x="62" y="3"/>
                    </a:lnTo>
                    <a:lnTo>
                      <a:pt x="64" y="3"/>
                    </a:lnTo>
                    <a:lnTo>
                      <a:pt x="67" y="3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4" y="3"/>
                    </a:lnTo>
                    <a:lnTo>
                      <a:pt x="76" y="3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6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2" y="3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1" name="Freeform 199"/>
              <p:cNvSpPr>
                <a:spLocks/>
              </p:cNvSpPr>
              <p:nvPr/>
            </p:nvSpPr>
            <p:spPr bwMode="auto">
              <a:xfrm>
                <a:off x="2559" y="3646"/>
                <a:ext cx="243" cy="108"/>
              </a:xfrm>
              <a:custGeom>
                <a:avLst/>
                <a:gdLst>
                  <a:gd name="T0" fmla="*/ 102 w 243"/>
                  <a:gd name="T1" fmla="*/ 0 h 108"/>
                  <a:gd name="T2" fmla="*/ 113 w 243"/>
                  <a:gd name="T3" fmla="*/ 0 h 108"/>
                  <a:gd name="T4" fmla="*/ 123 w 243"/>
                  <a:gd name="T5" fmla="*/ 0 h 108"/>
                  <a:gd name="T6" fmla="*/ 134 w 243"/>
                  <a:gd name="T7" fmla="*/ 0 h 108"/>
                  <a:gd name="T8" fmla="*/ 155 w 243"/>
                  <a:gd name="T9" fmla="*/ 0 h 108"/>
                  <a:gd name="T10" fmla="*/ 167 w 243"/>
                  <a:gd name="T11" fmla="*/ 0 h 108"/>
                  <a:gd name="T12" fmla="*/ 176 w 243"/>
                  <a:gd name="T13" fmla="*/ 0 h 108"/>
                  <a:gd name="T14" fmla="*/ 194 w 243"/>
                  <a:gd name="T15" fmla="*/ 0 h 108"/>
                  <a:gd name="T16" fmla="*/ 210 w 243"/>
                  <a:gd name="T17" fmla="*/ 0 h 108"/>
                  <a:gd name="T18" fmla="*/ 227 w 243"/>
                  <a:gd name="T19" fmla="*/ 0 h 108"/>
                  <a:gd name="T20" fmla="*/ 238 w 243"/>
                  <a:gd name="T21" fmla="*/ 0 h 108"/>
                  <a:gd name="T22" fmla="*/ 243 w 243"/>
                  <a:gd name="T23" fmla="*/ 5 h 108"/>
                  <a:gd name="T24" fmla="*/ 243 w 243"/>
                  <a:gd name="T25" fmla="*/ 22 h 108"/>
                  <a:gd name="T26" fmla="*/ 243 w 243"/>
                  <a:gd name="T27" fmla="*/ 34 h 108"/>
                  <a:gd name="T28" fmla="*/ 243 w 243"/>
                  <a:gd name="T29" fmla="*/ 47 h 108"/>
                  <a:gd name="T30" fmla="*/ 243 w 243"/>
                  <a:gd name="T31" fmla="*/ 61 h 108"/>
                  <a:gd name="T32" fmla="*/ 227 w 243"/>
                  <a:gd name="T33" fmla="*/ 61 h 108"/>
                  <a:gd name="T34" fmla="*/ 208 w 243"/>
                  <a:gd name="T35" fmla="*/ 61 h 108"/>
                  <a:gd name="T36" fmla="*/ 199 w 243"/>
                  <a:gd name="T37" fmla="*/ 61 h 108"/>
                  <a:gd name="T38" fmla="*/ 183 w 243"/>
                  <a:gd name="T39" fmla="*/ 61 h 108"/>
                  <a:gd name="T40" fmla="*/ 166 w 243"/>
                  <a:gd name="T41" fmla="*/ 61 h 108"/>
                  <a:gd name="T42" fmla="*/ 155 w 243"/>
                  <a:gd name="T43" fmla="*/ 61 h 108"/>
                  <a:gd name="T44" fmla="*/ 153 w 243"/>
                  <a:gd name="T45" fmla="*/ 74 h 108"/>
                  <a:gd name="T46" fmla="*/ 153 w 243"/>
                  <a:gd name="T47" fmla="*/ 86 h 108"/>
                  <a:gd name="T48" fmla="*/ 153 w 243"/>
                  <a:gd name="T49" fmla="*/ 108 h 108"/>
                  <a:gd name="T50" fmla="*/ 143 w 243"/>
                  <a:gd name="T51" fmla="*/ 108 h 108"/>
                  <a:gd name="T52" fmla="*/ 123 w 243"/>
                  <a:gd name="T53" fmla="*/ 108 h 108"/>
                  <a:gd name="T54" fmla="*/ 113 w 243"/>
                  <a:gd name="T55" fmla="*/ 108 h 108"/>
                  <a:gd name="T56" fmla="*/ 102 w 243"/>
                  <a:gd name="T57" fmla="*/ 108 h 108"/>
                  <a:gd name="T58" fmla="*/ 79 w 243"/>
                  <a:gd name="T59" fmla="*/ 108 h 108"/>
                  <a:gd name="T60" fmla="*/ 71 w 243"/>
                  <a:gd name="T61" fmla="*/ 108 h 108"/>
                  <a:gd name="T62" fmla="*/ 55 w 243"/>
                  <a:gd name="T63" fmla="*/ 108 h 108"/>
                  <a:gd name="T64" fmla="*/ 44 w 243"/>
                  <a:gd name="T65" fmla="*/ 108 h 108"/>
                  <a:gd name="T66" fmla="*/ 30 w 243"/>
                  <a:gd name="T67" fmla="*/ 108 h 108"/>
                  <a:gd name="T68" fmla="*/ 18 w 243"/>
                  <a:gd name="T69" fmla="*/ 108 h 108"/>
                  <a:gd name="T70" fmla="*/ 11 w 243"/>
                  <a:gd name="T71" fmla="*/ 98 h 108"/>
                  <a:gd name="T72" fmla="*/ 16 w 243"/>
                  <a:gd name="T73" fmla="*/ 88 h 108"/>
                  <a:gd name="T74" fmla="*/ 14 w 243"/>
                  <a:gd name="T75" fmla="*/ 76 h 108"/>
                  <a:gd name="T76" fmla="*/ 11 w 243"/>
                  <a:gd name="T77" fmla="*/ 69 h 108"/>
                  <a:gd name="T78" fmla="*/ 11 w 243"/>
                  <a:gd name="T79" fmla="*/ 59 h 108"/>
                  <a:gd name="T80" fmla="*/ 9 w 243"/>
                  <a:gd name="T81" fmla="*/ 49 h 108"/>
                  <a:gd name="T82" fmla="*/ 2 w 243"/>
                  <a:gd name="T83" fmla="*/ 39 h 108"/>
                  <a:gd name="T84" fmla="*/ 4 w 243"/>
                  <a:gd name="T85" fmla="*/ 27 h 108"/>
                  <a:gd name="T86" fmla="*/ 0 w 243"/>
                  <a:gd name="T87" fmla="*/ 20 h 108"/>
                  <a:gd name="T88" fmla="*/ 2 w 243"/>
                  <a:gd name="T89" fmla="*/ 5 h 108"/>
                  <a:gd name="T90" fmla="*/ 9 w 243"/>
                  <a:gd name="T91" fmla="*/ 0 h 108"/>
                  <a:gd name="T92" fmla="*/ 19 w 243"/>
                  <a:gd name="T93" fmla="*/ 3 h 108"/>
                  <a:gd name="T94" fmla="*/ 26 w 243"/>
                  <a:gd name="T95" fmla="*/ 3 h 108"/>
                  <a:gd name="T96" fmla="*/ 34 w 243"/>
                  <a:gd name="T97" fmla="*/ 0 h 108"/>
                  <a:gd name="T98" fmla="*/ 41 w 243"/>
                  <a:gd name="T99" fmla="*/ 3 h 108"/>
                  <a:gd name="T100" fmla="*/ 58 w 243"/>
                  <a:gd name="T101" fmla="*/ 3 h 108"/>
                  <a:gd name="T102" fmla="*/ 69 w 243"/>
                  <a:gd name="T103" fmla="*/ 3 h 108"/>
                  <a:gd name="T104" fmla="*/ 81 w 243"/>
                  <a:gd name="T105" fmla="*/ 3 h 108"/>
                  <a:gd name="T106" fmla="*/ 90 w 243"/>
                  <a:gd name="T107" fmla="*/ 3 h 10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43"/>
                  <a:gd name="T163" fmla="*/ 0 h 108"/>
                  <a:gd name="T164" fmla="*/ 243 w 243"/>
                  <a:gd name="T165" fmla="*/ 108 h 108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43" h="108">
                    <a:moveTo>
                      <a:pt x="92" y="3"/>
                    </a:moveTo>
                    <a:lnTo>
                      <a:pt x="94" y="3"/>
                    </a:lnTo>
                    <a:lnTo>
                      <a:pt x="95" y="3"/>
                    </a:lnTo>
                    <a:lnTo>
                      <a:pt x="97" y="3"/>
                    </a:lnTo>
                    <a:lnTo>
                      <a:pt x="102" y="0"/>
                    </a:lnTo>
                    <a:lnTo>
                      <a:pt x="108" y="3"/>
                    </a:lnTo>
                    <a:lnTo>
                      <a:pt x="108" y="0"/>
                    </a:lnTo>
                    <a:lnTo>
                      <a:pt x="109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5" y="3"/>
                    </a:lnTo>
                    <a:lnTo>
                      <a:pt x="116" y="3"/>
                    </a:lnTo>
                    <a:lnTo>
                      <a:pt x="120" y="3"/>
                    </a:lnTo>
                    <a:lnTo>
                      <a:pt x="122" y="3"/>
                    </a:lnTo>
                    <a:lnTo>
                      <a:pt x="123" y="0"/>
                    </a:lnTo>
                    <a:lnTo>
                      <a:pt x="125" y="0"/>
                    </a:lnTo>
                    <a:lnTo>
                      <a:pt x="129" y="0"/>
                    </a:lnTo>
                    <a:lnTo>
                      <a:pt x="130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41" y="0"/>
                    </a:lnTo>
                    <a:lnTo>
                      <a:pt x="145" y="0"/>
                    </a:lnTo>
                    <a:lnTo>
                      <a:pt x="146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9" y="0"/>
                    </a:lnTo>
                    <a:lnTo>
                      <a:pt x="160" y="0"/>
                    </a:lnTo>
                    <a:lnTo>
                      <a:pt x="164" y="0"/>
                    </a:lnTo>
                    <a:lnTo>
                      <a:pt x="166" y="0"/>
                    </a:lnTo>
                    <a:lnTo>
                      <a:pt x="167" y="0"/>
                    </a:lnTo>
                    <a:lnTo>
                      <a:pt x="169" y="0"/>
                    </a:lnTo>
                    <a:lnTo>
                      <a:pt x="171" y="0"/>
                    </a:lnTo>
                    <a:lnTo>
                      <a:pt x="173" y="0"/>
                    </a:lnTo>
                    <a:lnTo>
                      <a:pt x="175" y="0"/>
                    </a:lnTo>
                    <a:lnTo>
                      <a:pt x="176" y="0"/>
                    </a:lnTo>
                    <a:lnTo>
                      <a:pt x="182" y="0"/>
                    </a:lnTo>
                    <a:lnTo>
                      <a:pt x="183" y="0"/>
                    </a:lnTo>
                    <a:lnTo>
                      <a:pt x="185" y="0"/>
                    </a:lnTo>
                    <a:lnTo>
                      <a:pt x="192" y="0"/>
                    </a:lnTo>
                    <a:lnTo>
                      <a:pt x="194" y="0"/>
                    </a:lnTo>
                    <a:lnTo>
                      <a:pt x="196" y="0"/>
                    </a:lnTo>
                    <a:lnTo>
                      <a:pt x="197" y="0"/>
                    </a:lnTo>
                    <a:lnTo>
                      <a:pt x="203" y="0"/>
                    </a:lnTo>
                    <a:lnTo>
                      <a:pt x="204" y="0"/>
                    </a:lnTo>
                    <a:lnTo>
                      <a:pt x="210" y="0"/>
                    </a:lnTo>
                    <a:lnTo>
                      <a:pt x="212" y="0"/>
                    </a:lnTo>
                    <a:lnTo>
                      <a:pt x="213" y="0"/>
                    </a:lnTo>
                    <a:lnTo>
                      <a:pt x="219" y="0"/>
                    </a:lnTo>
                    <a:lnTo>
                      <a:pt x="224" y="0"/>
                    </a:lnTo>
                    <a:lnTo>
                      <a:pt x="227" y="0"/>
                    </a:lnTo>
                    <a:lnTo>
                      <a:pt x="229" y="0"/>
                    </a:lnTo>
                    <a:lnTo>
                      <a:pt x="231" y="0"/>
                    </a:lnTo>
                    <a:lnTo>
                      <a:pt x="233" y="0"/>
                    </a:lnTo>
                    <a:lnTo>
                      <a:pt x="236" y="0"/>
                    </a:lnTo>
                    <a:lnTo>
                      <a:pt x="238" y="0"/>
                    </a:lnTo>
                    <a:lnTo>
                      <a:pt x="240" y="0"/>
                    </a:lnTo>
                    <a:lnTo>
                      <a:pt x="242" y="0"/>
                    </a:lnTo>
                    <a:lnTo>
                      <a:pt x="243" y="0"/>
                    </a:lnTo>
                    <a:lnTo>
                      <a:pt x="243" y="3"/>
                    </a:lnTo>
                    <a:lnTo>
                      <a:pt x="243" y="5"/>
                    </a:lnTo>
                    <a:lnTo>
                      <a:pt x="243" y="8"/>
                    </a:lnTo>
                    <a:lnTo>
                      <a:pt x="243" y="10"/>
                    </a:lnTo>
                    <a:lnTo>
                      <a:pt x="243" y="12"/>
                    </a:lnTo>
                    <a:lnTo>
                      <a:pt x="243" y="20"/>
                    </a:lnTo>
                    <a:lnTo>
                      <a:pt x="243" y="22"/>
                    </a:lnTo>
                    <a:lnTo>
                      <a:pt x="243" y="25"/>
                    </a:lnTo>
                    <a:lnTo>
                      <a:pt x="243" y="27"/>
                    </a:lnTo>
                    <a:lnTo>
                      <a:pt x="243" y="30"/>
                    </a:lnTo>
                    <a:lnTo>
                      <a:pt x="243" y="32"/>
                    </a:lnTo>
                    <a:lnTo>
                      <a:pt x="243" y="34"/>
                    </a:lnTo>
                    <a:lnTo>
                      <a:pt x="243" y="37"/>
                    </a:lnTo>
                    <a:lnTo>
                      <a:pt x="243" y="39"/>
                    </a:lnTo>
                    <a:lnTo>
                      <a:pt x="243" y="42"/>
                    </a:lnTo>
                    <a:lnTo>
                      <a:pt x="243" y="44"/>
                    </a:lnTo>
                    <a:lnTo>
                      <a:pt x="243" y="47"/>
                    </a:lnTo>
                    <a:lnTo>
                      <a:pt x="243" y="49"/>
                    </a:lnTo>
                    <a:lnTo>
                      <a:pt x="243" y="54"/>
                    </a:lnTo>
                    <a:lnTo>
                      <a:pt x="243" y="57"/>
                    </a:lnTo>
                    <a:lnTo>
                      <a:pt x="243" y="59"/>
                    </a:lnTo>
                    <a:lnTo>
                      <a:pt x="243" y="61"/>
                    </a:lnTo>
                    <a:lnTo>
                      <a:pt x="240" y="61"/>
                    </a:lnTo>
                    <a:lnTo>
                      <a:pt x="236" y="61"/>
                    </a:lnTo>
                    <a:lnTo>
                      <a:pt x="233" y="61"/>
                    </a:lnTo>
                    <a:lnTo>
                      <a:pt x="231" y="61"/>
                    </a:lnTo>
                    <a:lnTo>
                      <a:pt x="227" y="61"/>
                    </a:lnTo>
                    <a:lnTo>
                      <a:pt x="226" y="61"/>
                    </a:lnTo>
                    <a:lnTo>
                      <a:pt x="215" y="61"/>
                    </a:lnTo>
                    <a:lnTo>
                      <a:pt x="213" y="61"/>
                    </a:lnTo>
                    <a:lnTo>
                      <a:pt x="212" y="61"/>
                    </a:lnTo>
                    <a:lnTo>
                      <a:pt x="208" y="61"/>
                    </a:lnTo>
                    <a:lnTo>
                      <a:pt x="206" y="61"/>
                    </a:lnTo>
                    <a:lnTo>
                      <a:pt x="204" y="61"/>
                    </a:lnTo>
                    <a:lnTo>
                      <a:pt x="203" y="61"/>
                    </a:lnTo>
                    <a:lnTo>
                      <a:pt x="201" y="61"/>
                    </a:lnTo>
                    <a:lnTo>
                      <a:pt x="199" y="61"/>
                    </a:lnTo>
                    <a:lnTo>
                      <a:pt x="197" y="61"/>
                    </a:lnTo>
                    <a:lnTo>
                      <a:pt x="196" y="61"/>
                    </a:lnTo>
                    <a:lnTo>
                      <a:pt x="192" y="61"/>
                    </a:lnTo>
                    <a:lnTo>
                      <a:pt x="189" y="61"/>
                    </a:lnTo>
                    <a:lnTo>
                      <a:pt x="183" y="61"/>
                    </a:lnTo>
                    <a:lnTo>
                      <a:pt x="180" y="61"/>
                    </a:lnTo>
                    <a:lnTo>
                      <a:pt x="176" y="61"/>
                    </a:lnTo>
                    <a:lnTo>
                      <a:pt x="175" y="61"/>
                    </a:lnTo>
                    <a:lnTo>
                      <a:pt x="169" y="61"/>
                    </a:lnTo>
                    <a:lnTo>
                      <a:pt x="166" y="61"/>
                    </a:lnTo>
                    <a:lnTo>
                      <a:pt x="164" y="61"/>
                    </a:lnTo>
                    <a:lnTo>
                      <a:pt x="162" y="61"/>
                    </a:lnTo>
                    <a:lnTo>
                      <a:pt x="159" y="61"/>
                    </a:lnTo>
                    <a:lnTo>
                      <a:pt x="157" y="61"/>
                    </a:lnTo>
                    <a:lnTo>
                      <a:pt x="155" y="61"/>
                    </a:lnTo>
                    <a:lnTo>
                      <a:pt x="153" y="61"/>
                    </a:lnTo>
                    <a:lnTo>
                      <a:pt x="153" y="64"/>
                    </a:lnTo>
                    <a:lnTo>
                      <a:pt x="153" y="66"/>
                    </a:lnTo>
                    <a:lnTo>
                      <a:pt x="153" y="71"/>
                    </a:lnTo>
                    <a:lnTo>
                      <a:pt x="153" y="74"/>
                    </a:lnTo>
                    <a:lnTo>
                      <a:pt x="153" y="76"/>
                    </a:lnTo>
                    <a:lnTo>
                      <a:pt x="153" y="79"/>
                    </a:lnTo>
                    <a:lnTo>
                      <a:pt x="153" y="81"/>
                    </a:lnTo>
                    <a:lnTo>
                      <a:pt x="153" y="83"/>
                    </a:lnTo>
                    <a:lnTo>
                      <a:pt x="153" y="86"/>
                    </a:lnTo>
                    <a:lnTo>
                      <a:pt x="153" y="88"/>
                    </a:lnTo>
                    <a:lnTo>
                      <a:pt x="153" y="93"/>
                    </a:lnTo>
                    <a:lnTo>
                      <a:pt x="153" y="96"/>
                    </a:lnTo>
                    <a:lnTo>
                      <a:pt x="153" y="101"/>
                    </a:lnTo>
                    <a:lnTo>
                      <a:pt x="153" y="108"/>
                    </a:lnTo>
                    <a:lnTo>
                      <a:pt x="152" y="108"/>
                    </a:lnTo>
                    <a:lnTo>
                      <a:pt x="150" y="108"/>
                    </a:lnTo>
                    <a:lnTo>
                      <a:pt x="148" y="108"/>
                    </a:lnTo>
                    <a:lnTo>
                      <a:pt x="145" y="108"/>
                    </a:lnTo>
                    <a:lnTo>
                      <a:pt x="143" y="108"/>
                    </a:lnTo>
                    <a:lnTo>
                      <a:pt x="134" y="108"/>
                    </a:lnTo>
                    <a:lnTo>
                      <a:pt x="132" y="108"/>
                    </a:lnTo>
                    <a:lnTo>
                      <a:pt x="129" y="108"/>
                    </a:lnTo>
                    <a:lnTo>
                      <a:pt x="127" y="108"/>
                    </a:lnTo>
                    <a:lnTo>
                      <a:pt x="123" y="108"/>
                    </a:lnTo>
                    <a:lnTo>
                      <a:pt x="122" y="108"/>
                    </a:lnTo>
                    <a:lnTo>
                      <a:pt x="118" y="108"/>
                    </a:lnTo>
                    <a:lnTo>
                      <a:pt x="116" y="108"/>
                    </a:lnTo>
                    <a:lnTo>
                      <a:pt x="115" y="108"/>
                    </a:lnTo>
                    <a:lnTo>
                      <a:pt x="113" y="108"/>
                    </a:lnTo>
                    <a:lnTo>
                      <a:pt x="111" y="108"/>
                    </a:lnTo>
                    <a:lnTo>
                      <a:pt x="109" y="108"/>
                    </a:lnTo>
                    <a:lnTo>
                      <a:pt x="108" y="108"/>
                    </a:lnTo>
                    <a:lnTo>
                      <a:pt x="106" y="108"/>
                    </a:lnTo>
                    <a:lnTo>
                      <a:pt x="102" y="108"/>
                    </a:lnTo>
                    <a:lnTo>
                      <a:pt x="97" y="108"/>
                    </a:lnTo>
                    <a:lnTo>
                      <a:pt x="95" y="108"/>
                    </a:lnTo>
                    <a:lnTo>
                      <a:pt x="85" y="108"/>
                    </a:lnTo>
                    <a:lnTo>
                      <a:pt x="83" y="108"/>
                    </a:lnTo>
                    <a:lnTo>
                      <a:pt x="79" y="108"/>
                    </a:lnTo>
                    <a:lnTo>
                      <a:pt x="78" y="108"/>
                    </a:lnTo>
                    <a:lnTo>
                      <a:pt x="76" y="108"/>
                    </a:lnTo>
                    <a:lnTo>
                      <a:pt x="74" y="108"/>
                    </a:lnTo>
                    <a:lnTo>
                      <a:pt x="72" y="108"/>
                    </a:lnTo>
                    <a:lnTo>
                      <a:pt x="71" y="108"/>
                    </a:lnTo>
                    <a:lnTo>
                      <a:pt x="69" y="108"/>
                    </a:lnTo>
                    <a:lnTo>
                      <a:pt x="62" y="108"/>
                    </a:lnTo>
                    <a:lnTo>
                      <a:pt x="60" y="108"/>
                    </a:lnTo>
                    <a:lnTo>
                      <a:pt x="58" y="108"/>
                    </a:lnTo>
                    <a:lnTo>
                      <a:pt x="55" y="108"/>
                    </a:lnTo>
                    <a:lnTo>
                      <a:pt x="51" y="108"/>
                    </a:lnTo>
                    <a:lnTo>
                      <a:pt x="49" y="108"/>
                    </a:lnTo>
                    <a:lnTo>
                      <a:pt x="48" y="108"/>
                    </a:lnTo>
                    <a:lnTo>
                      <a:pt x="46" y="108"/>
                    </a:lnTo>
                    <a:lnTo>
                      <a:pt x="44" y="108"/>
                    </a:lnTo>
                    <a:lnTo>
                      <a:pt x="42" y="108"/>
                    </a:lnTo>
                    <a:lnTo>
                      <a:pt x="39" y="108"/>
                    </a:lnTo>
                    <a:lnTo>
                      <a:pt x="37" y="108"/>
                    </a:lnTo>
                    <a:lnTo>
                      <a:pt x="34" y="108"/>
                    </a:lnTo>
                    <a:lnTo>
                      <a:pt x="30" y="108"/>
                    </a:lnTo>
                    <a:lnTo>
                      <a:pt x="26" y="108"/>
                    </a:lnTo>
                    <a:lnTo>
                      <a:pt x="23" y="108"/>
                    </a:lnTo>
                    <a:lnTo>
                      <a:pt x="21" y="108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8" y="105"/>
                    </a:lnTo>
                    <a:lnTo>
                      <a:pt x="16" y="105"/>
                    </a:lnTo>
                    <a:lnTo>
                      <a:pt x="14" y="103"/>
                    </a:lnTo>
                    <a:lnTo>
                      <a:pt x="12" y="101"/>
                    </a:lnTo>
                    <a:lnTo>
                      <a:pt x="11" y="98"/>
                    </a:lnTo>
                    <a:lnTo>
                      <a:pt x="11" y="96"/>
                    </a:lnTo>
                    <a:lnTo>
                      <a:pt x="11" y="93"/>
                    </a:lnTo>
                    <a:lnTo>
                      <a:pt x="12" y="93"/>
                    </a:lnTo>
                    <a:lnTo>
                      <a:pt x="14" y="91"/>
                    </a:lnTo>
                    <a:lnTo>
                      <a:pt x="16" y="88"/>
                    </a:lnTo>
                    <a:lnTo>
                      <a:pt x="16" y="86"/>
                    </a:lnTo>
                    <a:lnTo>
                      <a:pt x="14" y="83"/>
                    </a:lnTo>
                    <a:lnTo>
                      <a:pt x="14" y="81"/>
                    </a:lnTo>
                    <a:lnTo>
                      <a:pt x="14" y="79"/>
                    </a:lnTo>
                    <a:lnTo>
                      <a:pt x="14" y="76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11" y="74"/>
                    </a:lnTo>
                    <a:lnTo>
                      <a:pt x="11" y="71"/>
                    </a:lnTo>
                    <a:lnTo>
                      <a:pt x="11" y="69"/>
                    </a:lnTo>
                    <a:lnTo>
                      <a:pt x="9" y="69"/>
                    </a:lnTo>
                    <a:lnTo>
                      <a:pt x="9" y="66"/>
                    </a:lnTo>
                    <a:lnTo>
                      <a:pt x="9" y="64"/>
                    </a:lnTo>
                    <a:lnTo>
                      <a:pt x="9" y="61"/>
                    </a:lnTo>
                    <a:lnTo>
                      <a:pt x="11" y="59"/>
                    </a:lnTo>
                    <a:lnTo>
                      <a:pt x="11" y="57"/>
                    </a:lnTo>
                    <a:lnTo>
                      <a:pt x="11" y="54"/>
                    </a:lnTo>
                    <a:lnTo>
                      <a:pt x="11" y="52"/>
                    </a:lnTo>
                    <a:lnTo>
                      <a:pt x="11" y="49"/>
                    </a:lnTo>
                    <a:lnTo>
                      <a:pt x="9" y="49"/>
                    </a:lnTo>
                    <a:lnTo>
                      <a:pt x="7" y="47"/>
                    </a:lnTo>
                    <a:lnTo>
                      <a:pt x="5" y="44"/>
                    </a:lnTo>
                    <a:lnTo>
                      <a:pt x="4" y="44"/>
                    </a:lnTo>
                    <a:lnTo>
                      <a:pt x="4" y="42"/>
                    </a:lnTo>
                    <a:lnTo>
                      <a:pt x="2" y="39"/>
                    </a:lnTo>
                    <a:lnTo>
                      <a:pt x="2" y="37"/>
                    </a:lnTo>
                    <a:lnTo>
                      <a:pt x="4" y="34"/>
                    </a:lnTo>
                    <a:lnTo>
                      <a:pt x="4" y="32"/>
                    </a:lnTo>
                    <a:lnTo>
                      <a:pt x="4" y="30"/>
                    </a:lnTo>
                    <a:lnTo>
                      <a:pt x="4" y="27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0" y="20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2" y="12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4" y="5"/>
                    </a:lnTo>
                    <a:lnTo>
                      <a:pt x="4" y="3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9" y="3"/>
                    </a:lnTo>
                    <a:lnTo>
                      <a:pt x="11" y="3"/>
                    </a:lnTo>
                    <a:lnTo>
                      <a:pt x="16" y="3"/>
                    </a:lnTo>
                    <a:lnTo>
                      <a:pt x="18" y="3"/>
                    </a:lnTo>
                    <a:lnTo>
                      <a:pt x="19" y="3"/>
                    </a:lnTo>
                    <a:lnTo>
                      <a:pt x="19" y="0"/>
                    </a:lnTo>
                    <a:lnTo>
                      <a:pt x="21" y="3"/>
                    </a:lnTo>
                    <a:lnTo>
                      <a:pt x="23" y="0"/>
                    </a:lnTo>
                    <a:lnTo>
                      <a:pt x="25" y="3"/>
                    </a:lnTo>
                    <a:lnTo>
                      <a:pt x="26" y="3"/>
                    </a:lnTo>
                    <a:lnTo>
                      <a:pt x="28" y="3"/>
                    </a:lnTo>
                    <a:lnTo>
                      <a:pt x="30" y="3"/>
                    </a:lnTo>
                    <a:lnTo>
                      <a:pt x="32" y="3"/>
                    </a:lnTo>
                    <a:lnTo>
                      <a:pt x="32" y="0"/>
                    </a:lnTo>
                    <a:lnTo>
                      <a:pt x="34" y="0"/>
                    </a:lnTo>
                    <a:lnTo>
                      <a:pt x="34" y="3"/>
                    </a:lnTo>
                    <a:lnTo>
                      <a:pt x="35" y="3"/>
                    </a:lnTo>
                    <a:lnTo>
                      <a:pt x="37" y="3"/>
                    </a:lnTo>
                    <a:lnTo>
                      <a:pt x="39" y="3"/>
                    </a:lnTo>
                    <a:lnTo>
                      <a:pt x="41" y="3"/>
                    </a:lnTo>
                    <a:lnTo>
                      <a:pt x="44" y="3"/>
                    </a:lnTo>
                    <a:lnTo>
                      <a:pt x="48" y="3"/>
                    </a:lnTo>
                    <a:lnTo>
                      <a:pt x="49" y="3"/>
                    </a:lnTo>
                    <a:lnTo>
                      <a:pt x="51" y="3"/>
                    </a:lnTo>
                    <a:lnTo>
                      <a:pt x="58" y="3"/>
                    </a:lnTo>
                    <a:lnTo>
                      <a:pt x="60" y="3"/>
                    </a:lnTo>
                    <a:lnTo>
                      <a:pt x="62" y="3"/>
                    </a:lnTo>
                    <a:lnTo>
                      <a:pt x="64" y="3"/>
                    </a:lnTo>
                    <a:lnTo>
                      <a:pt x="67" y="3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4" y="3"/>
                    </a:lnTo>
                    <a:lnTo>
                      <a:pt x="76" y="3"/>
                    </a:lnTo>
                    <a:lnTo>
                      <a:pt x="79" y="3"/>
                    </a:lnTo>
                    <a:lnTo>
                      <a:pt x="81" y="3"/>
                    </a:lnTo>
                    <a:lnTo>
                      <a:pt x="83" y="3"/>
                    </a:lnTo>
                    <a:lnTo>
                      <a:pt x="85" y="3"/>
                    </a:lnTo>
                    <a:lnTo>
                      <a:pt x="86" y="3"/>
                    </a:lnTo>
                    <a:lnTo>
                      <a:pt x="88" y="3"/>
                    </a:lnTo>
                    <a:lnTo>
                      <a:pt x="90" y="3"/>
                    </a:lnTo>
                    <a:lnTo>
                      <a:pt x="92" y="3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2" name="Freeform 200"/>
              <p:cNvSpPr>
                <a:spLocks/>
              </p:cNvSpPr>
              <p:nvPr/>
            </p:nvSpPr>
            <p:spPr bwMode="auto">
              <a:xfrm>
                <a:off x="2936" y="3676"/>
                <a:ext cx="198" cy="127"/>
              </a:xfrm>
              <a:custGeom>
                <a:avLst/>
                <a:gdLst>
                  <a:gd name="T0" fmla="*/ 147 w 198"/>
                  <a:gd name="T1" fmla="*/ 0 h 127"/>
                  <a:gd name="T2" fmla="*/ 159 w 198"/>
                  <a:gd name="T3" fmla="*/ 0 h 127"/>
                  <a:gd name="T4" fmla="*/ 166 w 198"/>
                  <a:gd name="T5" fmla="*/ 4 h 127"/>
                  <a:gd name="T6" fmla="*/ 180 w 198"/>
                  <a:gd name="T7" fmla="*/ 4 h 127"/>
                  <a:gd name="T8" fmla="*/ 194 w 198"/>
                  <a:gd name="T9" fmla="*/ 4 h 127"/>
                  <a:gd name="T10" fmla="*/ 198 w 198"/>
                  <a:gd name="T11" fmla="*/ 12 h 127"/>
                  <a:gd name="T12" fmla="*/ 198 w 198"/>
                  <a:gd name="T13" fmla="*/ 27 h 127"/>
                  <a:gd name="T14" fmla="*/ 198 w 198"/>
                  <a:gd name="T15" fmla="*/ 39 h 127"/>
                  <a:gd name="T16" fmla="*/ 198 w 198"/>
                  <a:gd name="T17" fmla="*/ 53 h 127"/>
                  <a:gd name="T18" fmla="*/ 198 w 198"/>
                  <a:gd name="T19" fmla="*/ 66 h 127"/>
                  <a:gd name="T20" fmla="*/ 198 w 198"/>
                  <a:gd name="T21" fmla="*/ 78 h 127"/>
                  <a:gd name="T22" fmla="*/ 198 w 198"/>
                  <a:gd name="T23" fmla="*/ 90 h 127"/>
                  <a:gd name="T24" fmla="*/ 196 w 198"/>
                  <a:gd name="T25" fmla="*/ 100 h 127"/>
                  <a:gd name="T26" fmla="*/ 196 w 198"/>
                  <a:gd name="T27" fmla="*/ 112 h 127"/>
                  <a:gd name="T28" fmla="*/ 191 w 198"/>
                  <a:gd name="T29" fmla="*/ 127 h 127"/>
                  <a:gd name="T30" fmla="*/ 180 w 198"/>
                  <a:gd name="T31" fmla="*/ 127 h 127"/>
                  <a:gd name="T32" fmla="*/ 166 w 198"/>
                  <a:gd name="T33" fmla="*/ 127 h 127"/>
                  <a:gd name="T34" fmla="*/ 155 w 198"/>
                  <a:gd name="T35" fmla="*/ 127 h 127"/>
                  <a:gd name="T36" fmla="*/ 145 w 198"/>
                  <a:gd name="T37" fmla="*/ 127 h 127"/>
                  <a:gd name="T38" fmla="*/ 134 w 198"/>
                  <a:gd name="T39" fmla="*/ 127 h 127"/>
                  <a:gd name="T40" fmla="*/ 118 w 198"/>
                  <a:gd name="T41" fmla="*/ 127 h 127"/>
                  <a:gd name="T42" fmla="*/ 110 w 198"/>
                  <a:gd name="T43" fmla="*/ 127 h 127"/>
                  <a:gd name="T44" fmla="*/ 102 w 198"/>
                  <a:gd name="T45" fmla="*/ 122 h 127"/>
                  <a:gd name="T46" fmla="*/ 87 w 198"/>
                  <a:gd name="T47" fmla="*/ 122 h 127"/>
                  <a:gd name="T48" fmla="*/ 71 w 198"/>
                  <a:gd name="T49" fmla="*/ 122 h 127"/>
                  <a:gd name="T50" fmla="*/ 55 w 198"/>
                  <a:gd name="T51" fmla="*/ 124 h 127"/>
                  <a:gd name="T52" fmla="*/ 41 w 198"/>
                  <a:gd name="T53" fmla="*/ 124 h 127"/>
                  <a:gd name="T54" fmla="*/ 28 w 198"/>
                  <a:gd name="T55" fmla="*/ 124 h 127"/>
                  <a:gd name="T56" fmla="*/ 16 w 198"/>
                  <a:gd name="T57" fmla="*/ 122 h 127"/>
                  <a:gd name="T58" fmla="*/ 16 w 198"/>
                  <a:gd name="T59" fmla="*/ 115 h 127"/>
                  <a:gd name="T60" fmla="*/ 23 w 198"/>
                  <a:gd name="T61" fmla="*/ 107 h 127"/>
                  <a:gd name="T62" fmla="*/ 30 w 198"/>
                  <a:gd name="T63" fmla="*/ 100 h 127"/>
                  <a:gd name="T64" fmla="*/ 37 w 198"/>
                  <a:gd name="T65" fmla="*/ 97 h 127"/>
                  <a:gd name="T66" fmla="*/ 44 w 198"/>
                  <a:gd name="T67" fmla="*/ 95 h 127"/>
                  <a:gd name="T68" fmla="*/ 46 w 198"/>
                  <a:gd name="T69" fmla="*/ 80 h 127"/>
                  <a:gd name="T70" fmla="*/ 46 w 198"/>
                  <a:gd name="T71" fmla="*/ 61 h 127"/>
                  <a:gd name="T72" fmla="*/ 46 w 198"/>
                  <a:gd name="T73" fmla="*/ 49 h 127"/>
                  <a:gd name="T74" fmla="*/ 48 w 198"/>
                  <a:gd name="T75" fmla="*/ 34 h 127"/>
                  <a:gd name="T76" fmla="*/ 43 w 198"/>
                  <a:gd name="T77" fmla="*/ 27 h 127"/>
                  <a:gd name="T78" fmla="*/ 35 w 198"/>
                  <a:gd name="T79" fmla="*/ 29 h 127"/>
                  <a:gd name="T80" fmla="*/ 28 w 198"/>
                  <a:gd name="T81" fmla="*/ 27 h 127"/>
                  <a:gd name="T82" fmla="*/ 20 w 198"/>
                  <a:gd name="T83" fmla="*/ 27 h 127"/>
                  <a:gd name="T84" fmla="*/ 13 w 198"/>
                  <a:gd name="T85" fmla="*/ 22 h 127"/>
                  <a:gd name="T86" fmla="*/ 16 w 198"/>
                  <a:gd name="T87" fmla="*/ 17 h 127"/>
                  <a:gd name="T88" fmla="*/ 9 w 198"/>
                  <a:gd name="T89" fmla="*/ 14 h 127"/>
                  <a:gd name="T90" fmla="*/ 2 w 198"/>
                  <a:gd name="T91" fmla="*/ 12 h 127"/>
                  <a:gd name="T92" fmla="*/ 2 w 198"/>
                  <a:gd name="T93" fmla="*/ 7 h 127"/>
                  <a:gd name="T94" fmla="*/ 4 w 198"/>
                  <a:gd name="T95" fmla="*/ 2 h 127"/>
                  <a:gd name="T96" fmla="*/ 14 w 198"/>
                  <a:gd name="T97" fmla="*/ 0 h 127"/>
                  <a:gd name="T98" fmla="*/ 23 w 198"/>
                  <a:gd name="T99" fmla="*/ 0 h 127"/>
                  <a:gd name="T100" fmla="*/ 41 w 198"/>
                  <a:gd name="T101" fmla="*/ 0 h 127"/>
                  <a:gd name="T102" fmla="*/ 57 w 198"/>
                  <a:gd name="T103" fmla="*/ 0 h 127"/>
                  <a:gd name="T104" fmla="*/ 71 w 198"/>
                  <a:gd name="T105" fmla="*/ 0 h 127"/>
                  <a:gd name="T106" fmla="*/ 83 w 198"/>
                  <a:gd name="T107" fmla="*/ 0 h 127"/>
                  <a:gd name="T108" fmla="*/ 95 w 198"/>
                  <a:gd name="T109" fmla="*/ 0 h 127"/>
                  <a:gd name="T110" fmla="*/ 113 w 198"/>
                  <a:gd name="T111" fmla="*/ 0 h 127"/>
                  <a:gd name="T112" fmla="*/ 129 w 198"/>
                  <a:gd name="T113" fmla="*/ 0 h 12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98"/>
                  <a:gd name="T172" fmla="*/ 0 h 127"/>
                  <a:gd name="T173" fmla="*/ 198 w 198"/>
                  <a:gd name="T174" fmla="*/ 127 h 12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98" h="127">
                    <a:moveTo>
                      <a:pt x="136" y="0"/>
                    </a:moveTo>
                    <a:lnTo>
                      <a:pt x="140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7" y="0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4" y="0"/>
                    </a:lnTo>
                    <a:lnTo>
                      <a:pt x="166" y="0"/>
                    </a:lnTo>
                    <a:lnTo>
                      <a:pt x="166" y="2"/>
                    </a:lnTo>
                    <a:lnTo>
                      <a:pt x="166" y="4"/>
                    </a:lnTo>
                    <a:lnTo>
                      <a:pt x="168" y="4"/>
                    </a:lnTo>
                    <a:lnTo>
                      <a:pt x="169" y="4"/>
                    </a:lnTo>
                    <a:lnTo>
                      <a:pt x="175" y="4"/>
                    </a:lnTo>
                    <a:lnTo>
                      <a:pt x="178" y="4"/>
                    </a:lnTo>
                    <a:lnTo>
                      <a:pt x="180" y="4"/>
                    </a:lnTo>
                    <a:lnTo>
                      <a:pt x="182" y="4"/>
                    </a:lnTo>
                    <a:lnTo>
                      <a:pt x="187" y="4"/>
                    </a:lnTo>
                    <a:lnTo>
                      <a:pt x="189" y="4"/>
                    </a:lnTo>
                    <a:lnTo>
                      <a:pt x="192" y="4"/>
                    </a:lnTo>
                    <a:lnTo>
                      <a:pt x="194" y="4"/>
                    </a:lnTo>
                    <a:lnTo>
                      <a:pt x="196" y="4"/>
                    </a:lnTo>
                    <a:lnTo>
                      <a:pt x="198" y="4"/>
                    </a:lnTo>
                    <a:lnTo>
                      <a:pt x="198" y="7"/>
                    </a:lnTo>
                    <a:lnTo>
                      <a:pt x="198" y="9"/>
                    </a:lnTo>
                    <a:lnTo>
                      <a:pt x="198" y="12"/>
                    </a:lnTo>
                    <a:lnTo>
                      <a:pt x="198" y="17"/>
                    </a:lnTo>
                    <a:lnTo>
                      <a:pt x="198" y="19"/>
                    </a:lnTo>
                    <a:lnTo>
                      <a:pt x="198" y="22"/>
                    </a:lnTo>
                    <a:lnTo>
                      <a:pt x="198" y="24"/>
                    </a:lnTo>
                    <a:lnTo>
                      <a:pt x="198" y="27"/>
                    </a:lnTo>
                    <a:lnTo>
                      <a:pt x="198" y="29"/>
                    </a:lnTo>
                    <a:lnTo>
                      <a:pt x="198" y="31"/>
                    </a:lnTo>
                    <a:lnTo>
                      <a:pt x="198" y="34"/>
                    </a:lnTo>
                    <a:lnTo>
                      <a:pt x="198" y="36"/>
                    </a:lnTo>
                    <a:lnTo>
                      <a:pt x="198" y="39"/>
                    </a:lnTo>
                    <a:lnTo>
                      <a:pt x="198" y="41"/>
                    </a:lnTo>
                    <a:lnTo>
                      <a:pt x="198" y="46"/>
                    </a:lnTo>
                    <a:lnTo>
                      <a:pt x="198" y="49"/>
                    </a:lnTo>
                    <a:lnTo>
                      <a:pt x="198" y="51"/>
                    </a:lnTo>
                    <a:lnTo>
                      <a:pt x="198" y="53"/>
                    </a:lnTo>
                    <a:lnTo>
                      <a:pt x="198" y="56"/>
                    </a:lnTo>
                    <a:lnTo>
                      <a:pt x="198" y="58"/>
                    </a:lnTo>
                    <a:lnTo>
                      <a:pt x="198" y="61"/>
                    </a:lnTo>
                    <a:lnTo>
                      <a:pt x="198" y="63"/>
                    </a:lnTo>
                    <a:lnTo>
                      <a:pt x="198" y="66"/>
                    </a:lnTo>
                    <a:lnTo>
                      <a:pt x="198" y="68"/>
                    </a:lnTo>
                    <a:lnTo>
                      <a:pt x="198" y="71"/>
                    </a:lnTo>
                    <a:lnTo>
                      <a:pt x="198" y="73"/>
                    </a:lnTo>
                    <a:lnTo>
                      <a:pt x="198" y="75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8" y="83"/>
                    </a:lnTo>
                    <a:lnTo>
                      <a:pt x="198" y="85"/>
                    </a:lnTo>
                    <a:lnTo>
                      <a:pt x="198" y="88"/>
                    </a:lnTo>
                    <a:lnTo>
                      <a:pt x="198" y="90"/>
                    </a:lnTo>
                    <a:lnTo>
                      <a:pt x="198" y="93"/>
                    </a:lnTo>
                    <a:lnTo>
                      <a:pt x="198" y="95"/>
                    </a:lnTo>
                    <a:lnTo>
                      <a:pt x="196" y="95"/>
                    </a:lnTo>
                    <a:lnTo>
                      <a:pt x="196" y="97"/>
                    </a:lnTo>
                    <a:lnTo>
                      <a:pt x="196" y="100"/>
                    </a:lnTo>
                    <a:lnTo>
                      <a:pt x="196" y="102"/>
                    </a:lnTo>
                    <a:lnTo>
                      <a:pt x="196" y="105"/>
                    </a:lnTo>
                    <a:lnTo>
                      <a:pt x="196" y="107"/>
                    </a:lnTo>
                    <a:lnTo>
                      <a:pt x="196" y="110"/>
                    </a:lnTo>
                    <a:lnTo>
                      <a:pt x="196" y="112"/>
                    </a:lnTo>
                    <a:lnTo>
                      <a:pt x="196" y="117"/>
                    </a:lnTo>
                    <a:lnTo>
                      <a:pt x="196" y="120"/>
                    </a:lnTo>
                    <a:lnTo>
                      <a:pt x="196" y="124"/>
                    </a:lnTo>
                    <a:lnTo>
                      <a:pt x="196" y="127"/>
                    </a:lnTo>
                    <a:lnTo>
                      <a:pt x="191" y="127"/>
                    </a:lnTo>
                    <a:lnTo>
                      <a:pt x="189" y="127"/>
                    </a:lnTo>
                    <a:lnTo>
                      <a:pt x="187" y="127"/>
                    </a:lnTo>
                    <a:lnTo>
                      <a:pt x="184" y="127"/>
                    </a:lnTo>
                    <a:lnTo>
                      <a:pt x="182" y="127"/>
                    </a:lnTo>
                    <a:lnTo>
                      <a:pt x="180" y="127"/>
                    </a:lnTo>
                    <a:lnTo>
                      <a:pt x="177" y="127"/>
                    </a:lnTo>
                    <a:lnTo>
                      <a:pt x="175" y="127"/>
                    </a:lnTo>
                    <a:lnTo>
                      <a:pt x="171" y="127"/>
                    </a:lnTo>
                    <a:lnTo>
                      <a:pt x="168" y="127"/>
                    </a:lnTo>
                    <a:lnTo>
                      <a:pt x="166" y="127"/>
                    </a:lnTo>
                    <a:lnTo>
                      <a:pt x="164" y="127"/>
                    </a:lnTo>
                    <a:lnTo>
                      <a:pt x="161" y="127"/>
                    </a:lnTo>
                    <a:lnTo>
                      <a:pt x="159" y="127"/>
                    </a:lnTo>
                    <a:lnTo>
                      <a:pt x="157" y="127"/>
                    </a:lnTo>
                    <a:lnTo>
                      <a:pt x="155" y="127"/>
                    </a:lnTo>
                    <a:lnTo>
                      <a:pt x="152" y="127"/>
                    </a:lnTo>
                    <a:lnTo>
                      <a:pt x="150" y="127"/>
                    </a:lnTo>
                    <a:lnTo>
                      <a:pt x="148" y="127"/>
                    </a:lnTo>
                    <a:lnTo>
                      <a:pt x="147" y="127"/>
                    </a:lnTo>
                    <a:lnTo>
                      <a:pt x="145" y="127"/>
                    </a:lnTo>
                    <a:lnTo>
                      <a:pt x="141" y="127"/>
                    </a:lnTo>
                    <a:lnTo>
                      <a:pt x="140" y="127"/>
                    </a:lnTo>
                    <a:lnTo>
                      <a:pt x="138" y="127"/>
                    </a:lnTo>
                    <a:lnTo>
                      <a:pt x="136" y="127"/>
                    </a:lnTo>
                    <a:lnTo>
                      <a:pt x="134" y="127"/>
                    </a:lnTo>
                    <a:lnTo>
                      <a:pt x="131" y="127"/>
                    </a:lnTo>
                    <a:lnTo>
                      <a:pt x="127" y="127"/>
                    </a:lnTo>
                    <a:lnTo>
                      <a:pt x="122" y="127"/>
                    </a:lnTo>
                    <a:lnTo>
                      <a:pt x="120" y="127"/>
                    </a:lnTo>
                    <a:lnTo>
                      <a:pt x="118" y="127"/>
                    </a:lnTo>
                    <a:lnTo>
                      <a:pt x="117" y="127"/>
                    </a:lnTo>
                    <a:lnTo>
                      <a:pt x="115" y="127"/>
                    </a:lnTo>
                    <a:lnTo>
                      <a:pt x="113" y="127"/>
                    </a:lnTo>
                    <a:lnTo>
                      <a:pt x="111" y="127"/>
                    </a:lnTo>
                    <a:lnTo>
                      <a:pt x="110" y="127"/>
                    </a:lnTo>
                    <a:lnTo>
                      <a:pt x="108" y="127"/>
                    </a:lnTo>
                    <a:lnTo>
                      <a:pt x="106" y="127"/>
                    </a:lnTo>
                    <a:lnTo>
                      <a:pt x="106" y="122"/>
                    </a:lnTo>
                    <a:lnTo>
                      <a:pt x="104" y="122"/>
                    </a:lnTo>
                    <a:lnTo>
                      <a:pt x="102" y="122"/>
                    </a:lnTo>
                    <a:lnTo>
                      <a:pt x="97" y="122"/>
                    </a:lnTo>
                    <a:lnTo>
                      <a:pt x="95" y="122"/>
                    </a:lnTo>
                    <a:lnTo>
                      <a:pt x="94" y="122"/>
                    </a:lnTo>
                    <a:lnTo>
                      <a:pt x="92" y="122"/>
                    </a:lnTo>
                    <a:lnTo>
                      <a:pt x="87" y="122"/>
                    </a:lnTo>
                    <a:lnTo>
                      <a:pt x="85" y="122"/>
                    </a:lnTo>
                    <a:lnTo>
                      <a:pt x="81" y="122"/>
                    </a:lnTo>
                    <a:lnTo>
                      <a:pt x="76" y="122"/>
                    </a:lnTo>
                    <a:lnTo>
                      <a:pt x="72" y="122"/>
                    </a:lnTo>
                    <a:lnTo>
                      <a:pt x="71" y="122"/>
                    </a:lnTo>
                    <a:lnTo>
                      <a:pt x="67" y="122"/>
                    </a:lnTo>
                    <a:lnTo>
                      <a:pt x="62" y="122"/>
                    </a:lnTo>
                    <a:lnTo>
                      <a:pt x="60" y="122"/>
                    </a:lnTo>
                    <a:lnTo>
                      <a:pt x="57" y="124"/>
                    </a:lnTo>
                    <a:lnTo>
                      <a:pt x="55" y="124"/>
                    </a:lnTo>
                    <a:lnTo>
                      <a:pt x="51" y="124"/>
                    </a:lnTo>
                    <a:lnTo>
                      <a:pt x="46" y="124"/>
                    </a:lnTo>
                    <a:lnTo>
                      <a:pt x="44" y="124"/>
                    </a:lnTo>
                    <a:lnTo>
                      <a:pt x="43" y="124"/>
                    </a:lnTo>
                    <a:lnTo>
                      <a:pt x="41" y="124"/>
                    </a:lnTo>
                    <a:lnTo>
                      <a:pt x="39" y="124"/>
                    </a:lnTo>
                    <a:lnTo>
                      <a:pt x="37" y="124"/>
                    </a:lnTo>
                    <a:lnTo>
                      <a:pt x="34" y="124"/>
                    </a:lnTo>
                    <a:lnTo>
                      <a:pt x="32" y="124"/>
                    </a:lnTo>
                    <a:lnTo>
                      <a:pt x="28" y="124"/>
                    </a:lnTo>
                    <a:lnTo>
                      <a:pt x="23" y="124"/>
                    </a:lnTo>
                    <a:lnTo>
                      <a:pt x="20" y="124"/>
                    </a:lnTo>
                    <a:lnTo>
                      <a:pt x="18" y="124"/>
                    </a:lnTo>
                    <a:lnTo>
                      <a:pt x="16" y="124"/>
                    </a:lnTo>
                    <a:lnTo>
                      <a:pt x="16" y="122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17"/>
                    </a:lnTo>
                    <a:lnTo>
                      <a:pt x="16" y="115"/>
                    </a:lnTo>
                    <a:lnTo>
                      <a:pt x="18" y="112"/>
                    </a:lnTo>
                    <a:lnTo>
                      <a:pt x="20" y="112"/>
                    </a:lnTo>
                    <a:lnTo>
                      <a:pt x="20" y="110"/>
                    </a:lnTo>
                    <a:lnTo>
                      <a:pt x="21" y="110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25" y="102"/>
                    </a:lnTo>
                    <a:lnTo>
                      <a:pt x="27" y="100"/>
                    </a:lnTo>
                    <a:lnTo>
                      <a:pt x="28" y="100"/>
                    </a:lnTo>
                    <a:lnTo>
                      <a:pt x="30" y="100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5" y="100"/>
                    </a:lnTo>
                    <a:lnTo>
                      <a:pt x="37" y="100"/>
                    </a:lnTo>
                    <a:lnTo>
                      <a:pt x="37" y="97"/>
                    </a:lnTo>
                    <a:lnTo>
                      <a:pt x="39" y="97"/>
                    </a:lnTo>
                    <a:lnTo>
                      <a:pt x="41" y="97"/>
                    </a:lnTo>
                    <a:lnTo>
                      <a:pt x="43" y="97"/>
                    </a:lnTo>
                    <a:lnTo>
                      <a:pt x="43" y="95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6" y="90"/>
                    </a:lnTo>
                    <a:lnTo>
                      <a:pt x="46" y="88"/>
                    </a:lnTo>
                    <a:lnTo>
                      <a:pt x="46" y="83"/>
                    </a:lnTo>
                    <a:lnTo>
                      <a:pt x="46" y="80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6" y="71"/>
                    </a:lnTo>
                    <a:lnTo>
                      <a:pt x="46" y="63"/>
                    </a:lnTo>
                    <a:lnTo>
                      <a:pt x="46" y="61"/>
                    </a:lnTo>
                    <a:lnTo>
                      <a:pt x="46" y="58"/>
                    </a:lnTo>
                    <a:lnTo>
                      <a:pt x="46" y="56"/>
                    </a:lnTo>
                    <a:lnTo>
                      <a:pt x="46" y="53"/>
                    </a:lnTo>
                    <a:lnTo>
                      <a:pt x="46" y="51"/>
                    </a:lnTo>
                    <a:lnTo>
                      <a:pt x="46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1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48" y="31"/>
                    </a:lnTo>
                    <a:lnTo>
                      <a:pt x="46" y="29"/>
                    </a:lnTo>
                    <a:lnTo>
                      <a:pt x="44" y="29"/>
                    </a:lnTo>
                    <a:lnTo>
                      <a:pt x="43" y="29"/>
                    </a:lnTo>
                    <a:lnTo>
                      <a:pt x="43" y="27"/>
                    </a:lnTo>
                    <a:lnTo>
                      <a:pt x="43" y="29"/>
                    </a:lnTo>
                    <a:lnTo>
                      <a:pt x="41" y="29"/>
                    </a:lnTo>
                    <a:lnTo>
                      <a:pt x="39" y="29"/>
                    </a:lnTo>
                    <a:lnTo>
                      <a:pt x="37" y="29"/>
                    </a:lnTo>
                    <a:lnTo>
                      <a:pt x="35" y="29"/>
                    </a:lnTo>
                    <a:lnTo>
                      <a:pt x="34" y="29"/>
                    </a:lnTo>
                    <a:lnTo>
                      <a:pt x="34" y="27"/>
                    </a:lnTo>
                    <a:lnTo>
                      <a:pt x="32" y="27"/>
                    </a:lnTo>
                    <a:lnTo>
                      <a:pt x="30" y="27"/>
                    </a:lnTo>
                    <a:lnTo>
                      <a:pt x="28" y="27"/>
                    </a:lnTo>
                    <a:lnTo>
                      <a:pt x="27" y="27"/>
                    </a:lnTo>
                    <a:lnTo>
                      <a:pt x="25" y="27"/>
                    </a:lnTo>
                    <a:lnTo>
                      <a:pt x="23" y="27"/>
                    </a:lnTo>
                    <a:lnTo>
                      <a:pt x="21" y="27"/>
                    </a:lnTo>
                    <a:lnTo>
                      <a:pt x="20" y="27"/>
                    </a:lnTo>
                    <a:lnTo>
                      <a:pt x="18" y="27"/>
                    </a:lnTo>
                    <a:lnTo>
                      <a:pt x="16" y="27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3" y="22"/>
                    </a:lnTo>
                    <a:lnTo>
                      <a:pt x="14" y="22"/>
                    </a:lnTo>
                    <a:lnTo>
                      <a:pt x="16" y="19"/>
                    </a:lnTo>
                    <a:lnTo>
                      <a:pt x="16" y="17"/>
                    </a:lnTo>
                    <a:lnTo>
                      <a:pt x="18" y="17"/>
                    </a:lnTo>
                    <a:lnTo>
                      <a:pt x="16" y="17"/>
                    </a:lnTo>
                    <a:lnTo>
                      <a:pt x="14" y="17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7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101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7" y="0"/>
                    </a:lnTo>
                    <a:lnTo>
                      <a:pt x="118" y="0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3" name="Freeform 201"/>
              <p:cNvSpPr>
                <a:spLocks/>
              </p:cNvSpPr>
              <p:nvPr/>
            </p:nvSpPr>
            <p:spPr bwMode="auto">
              <a:xfrm>
                <a:off x="2936" y="3676"/>
                <a:ext cx="198" cy="127"/>
              </a:xfrm>
              <a:custGeom>
                <a:avLst/>
                <a:gdLst>
                  <a:gd name="T0" fmla="*/ 147 w 198"/>
                  <a:gd name="T1" fmla="*/ 0 h 127"/>
                  <a:gd name="T2" fmla="*/ 159 w 198"/>
                  <a:gd name="T3" fmla="*/ 0 h 127"/>
                  <a:gd name="T4" fmla="*/ 166 w 198"/>
                  <a:gd name="T5" fmla="*/ 4 h 127"/>
                  <a:gd name="T6" fmla="*/ 180 w 198"/>
                  <a:gd name="T7" fmla="*/ 4 h 127"/>
                  <a:gd name="T8" fmla="*/ 194 w 198"/>
                  <a:gd name="T9" fmla="*/ 4 h 127"/>
                  <a:gd name="T10" fmla="*/ 198 w 198"/>
                  <a:gd name="T11" fmla="*/ 12 h 127"/>
                  <a:gd name="T12" fmla="*/ 198 w 198"/>
                  <a:gd name="T13" fmla="*/ 27 h 127"/>
                  <a:gd name="T14" fmla="*/ 198 w 198"/>
                  <a:gd name="T15" fmla="*/ 39 h 127"/>
                  <a:gd name="T16" fmla="*/ 198 w 198"/>
                  <a:gd name="T17" fmla="*/ 53 h 127"/>
                  <a:gd name="T18" fmla="*/ 198 w 198"/>
                  <a:gd name="T19" fmla="*/ 66 h 127"/>
                  <a:gd name="T20" fmla="*/ 198 w 198"/>
                  <a:gd name="T21" fmla="*/ 78 h 127"/>
                  <a:gd name="T22" fmla="*/ 198 w 198"/>
                  <a:gd name="T23" fmla="*/ 90 h 127"/>
                  <a:gd name="T24" fmla="*/ 196 w 198"/>
                  <a:gd name="T25" fmla="*/ 100 h 127"/>
                  <a:gd name="T26" fmla="*/ 196 w 198"/>
                  <a:gd name="T27" fmla="*/ 112 h 127"/>
                  <a:gd name="T28" fmla="*/ 191 w 198"/>
                  <a:gd name="T29" fmla="*/ 127 h 127"/>
                  <a:gd name="T30" fmla="*/ 180 w 198"/>
                  <a:gd name="T31" fmla="*/ 127 h 127"/>
                  <a:gd name="T32" fmla="*/ 166 w 198"/>
                  <a:gd name="T33" fmla="*/ 127 h 127"/>
                  <a:gd name="T34" fmla="*/ 155 w 198"/>
                  <a:gd name="T35" fmla="*/ 127 h 127"/>
                  <a:gd name="T36" fmla="*/ 145 w 198"/>
                  <a:gd name="T37" fmla="*/ 127 h 127"/>
                  <a:gd name="T38" fmla="*/ 134 w 198"/>
                  <a:gd name="T39" fmla="*/ 127 h 127"/>
                  <a:gd name="T40" fmla="*/ 118 w 198"/>
                  <a:gd name="T41" fmla="*/ 127 h 127"/>
                  <a:gd name="T42" fmla="*/ 110 w 198"/>
                  <a:gd name="T43" fmla="*/ 127 h 127"/>
                  <a:gd name="T44" fmla="*/ 102 w 198"/>
                  <a:gd name="T45" fmla="*/ 122 h 127"/>
                  <a:gd name="T46" fmla="*/ 87 w 198"/>
                  <a:gd name="T47" fmla="*/ 122 h 127"/>
                  <a:gd name="T48" fmla="*/ 71 w 198"/>
                  <a:gd name="T49" fmla="*/ 122 h 127"/>
                  <a:gd name="T50" fmla="*/ 55 w 198"/>
                  <a:gd name="T51" fmla="*/ 125 h 127"/>
                  <a:gd name="T52" fmla="*/ 41 w 198"/>
                  <a:gd name="T53" fmla="*/ 125 h 127"/>
                  <a:gd name="T54" fmla="*/ 28 w 198"/>
                  <a:gd name="T55" fmla="*/ 125 h 127"/>
                  <a:gd name="T56" fmla="*/ 16 w 198"/>
                  <a:gd name="T57" fmla="*/ 122 h 127"/>
                  <a:gd name="T58" fmla="*/ 16 w 198"/>
                  <a:gd name="T59" fmla="*/ 115 h 127"/>
                  <a:gd name="T60" fmla="*/ 23 w 198"/>
                  <a:gd name="T61" fmla="*/ 107 h 127"/>
                  <a:gd name="T62" fmla="*/ 30 w 198"/>
                  <a:gd name="T63" fmla="*/ 100 h 127"/>
                  <a:gd name="T64" fmla="*/ 37 w 198"/>
                  <a:gd name="T65" fmla="*/ 98 h 127"/>
                  <a:gd name="T66" fmla="*/ 44 w 198"/>
                  <a:gd name="T67" fmla="*/ 95 h 127"/>
                  <a:gd name="T68" fmla="*/ 46 w 198"/>
                  <a:gd name="T69" fmla="*/ 80 h 127"/>
                  <a:gd name="T70" fmla="*/ 46 w 198"/>
                  <a:gd name="T71" fmla="*/ 61 h 127"/>
                  <a:gd name="T72" fmla="*/ 46 w 198"/>
                  <a:gd name="T73" fmla="*/ 49 h 127"/>
                  <a:gd name="T74" fmla="*/ 48 w 198"/>
                  <a:gd name="T75" fmla="*/ 34 h 127"/>
                  <a:gd name="T76" fmla="*/ 43 w 198"/>
                  <a:gd name="T77" fmla="*/ 27 h 127"/>
                  <a:gd name="T78" fmla="*/ 35 w 198"/>
                  <a:gd name="T79" fmla="*/ 29 h 127"/>
                  <a:gd name="T80" fmla="*/ 28 w 198"/>
                  <a:gd name="T81" fmla="*/ 27 h 127"/>
                  <a:gd name="T82" fmla="*/ 20 w 198"/>
                  <a:gd name="T83" fmla="*/ 27 h 127"/>
                  <a:gd name="T84" fmla="*/ 13 w 198"/>
                  <a:gd name="T85" fmla="*/ 22 h 127"/>
                  <a:gd name="T86" fmla="*/ 16 w 198"/>
                  <a:gd name="T87" fmla="*/ 17 h 127"/>
                  <a:gd name="T88" fmla="*/ 9 w 198"/>
                  <a:gd name="T89" fmla="*/ 14 h 127"/>
                  <a:gd name="T90" fmla="*/ 2 w 198"/>
                  <a:gd name="T91" fmla="*/ 12 h 127"/>
                  <a:gd name="T92" fmla="*/ 2 w 198"/>
                  <a:gd name="T93" fmla="*/ 7 h 127"/>
                  <a:gd name="T94" fmla="*/ 4 w 198"/>
                  <a:gd name="T95" fmla="*/ 2 h 127"/>
                  <a:gd name="T96" fmla="*/ 14 w 198"/>
                  <a:gd name="T97" fmla="*/ 0 h 127"/>
                  <a:gd name="T98" fmla="*/ 23 w 198"/>
                  <a:gd name="T99" fmla="*/ 0 h 127"/>
                  <a:gd name="T100" fmla="*/ 41 w 198"/>
                  <a:gd name="T101" fmla="*/ 0 h 127"/>
                  <a:gd name="T102" fmla="*/ 57 w 198"/>
                  <a:gd name="T103" fmla="*/ 0 h 127"/>
                  <a:gd name="T104" fmla="*/ 71 w 198"/>
                  <a:gd name="T105" fmla="*/ 0 h 127"/>
                  <a:gd name="T106" fmla="*/ 83 w 198"/>
                  <a:gd name="T107" fmla="*/ 0 h 127"/>
                  <a:gd name="T108" fmla="*/ 95 w 198"/>
                  <a:gd name="T109" fmla="*/ 0 h 127"/>
                  <a:gd name="T110" fmla="*/ 113 w 198"/>
                  <a:gd name="T111" fmla="*/ 0 h 127"/>
                  <a:gd name="T112" fmla="*/ 129 w 198"/>
                  <a:gd name="T113" fmla="*/ 0 h 127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198"/>
                  <a:gd name="T172" fmla="*/ 0 h 127"/>
                  <a:gd name="T173" fmla="*/ 198 w 198"/>
                  <a:gd name="T174" fmla="*/ 127 h 127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198" h="127">
                    <a:moveTo>
                      <a:pt x="136" y="0"/>
                    </a:moveTo>
                    <a:lnTo>
                      <a:pt x="140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7" y="0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7" y="0"/>
                    </a:lnTo>
                    <a:lnTo>
                      <a:pt x="159" y="0"/>
                    </a:lnTo>
                    <a:lnTo>
                      <a:pt x="161" y="0"/>
                    </a:lnTo>
                    <a:lnTo>
                      <a:pt x="164" y="0"/>
                    </a:lnTo>
                    <a:lnTo>
                      <a:pt x="166" y="0"/>
                    </a:lnTo>
                    <a:lnTo>
                      <a:pt x="166" y="2"/>
                    </a:lnTo>
                    <a:lnTo>
                      <a:pt x="166" y="4"/>
                    </a:lnTo>
                    <a:lnTo>
                      <a:pt x="168" y="4"/>
                    </a:lnTo>
                    <a:lnTo>
                      <a:pt x="169" y="4"/>
                    </a:lnTo>
                    <a:lnTo>
                      <a:pt x="175" y="4"/>
                    </a:lnTo>
                    <a:lnTo>
                      <a:pt x="178" y="4"/>
                    </a:lnTo>
                    <a:lnTo>
                      <a:pt x="180" y="4"/>
                    </a:lnTo>
                    <a:lnTo>
                      <a:pt x="182" y="4"/>
                    </a:lnTo>
                    <a:lnTo>
                      <a:pt x="187" y="4"/>
                    </a:lnTo>
                    <a:lnTo>
                      <a:pt x="189" y="4"/>
                    </a:lnTo>
                    <a:lnTo>
                      <a:pt x="192" y="4"/>
                    </a:lnTo>
                    <a:lnTo>
                      <a:pt x="194" y="4"/>
                    </a:lnTo>
                    <a:lnTo>
                      <a:pt x="196" y="4"/>
                    </a:lnTo>
                    <a:lnTo>
                      <a:pt x="198" y="4"/>
                    </a:lnTo>
                    <a:lnTo>
                      <a:pt x="198" y="7"/>
                    </a:lnTo>
                    <a:lnTo>
                      <a:pt x="198" y="9"/>
                    </a:lnTo>
                    <a:lnTo>
                      <a:pt x="198" y="12"/>
                    </a:lnTo>
                    <a:lnTo>
                      <a:pt x="198" y="17"/>
                    </a:lnTo>
                    <a:lnTo>
                      <a:pt x="198" y="19"/>
                    </a:lnTo>
                    <a:lnTo>
                      <a:pt x="198" y="22"/>
                    </a:lnTo>
                    <a:lnTo>
                      <a:pt x="198" y="24"/>
                    </a:lnTo>
                    <a:lnTo>
                      <a:pt x="198" y="27"/>
                    </a:lnTo>
                    <a:lnTo>
                      <a:pt x="198" y="29"/>
                    </a:lnTo>
                    <a:lnTo>
                      <a:pt x="198" y="31"/>
                    </a:lnTo>
                    <a:lnTo>
                      <a:pt x="198" y="34"/>
                    </a:lnTo>
                    <a:lnTo>
                      <a:pt x="198" y="36"/>
                    </a:lnTo>
                    <a:lnTo>
                      <a:pt x="198" y="39"/>
                    </a:lnTo>
                    <a:lnTo>
                      <a:pt x="198" y="41"/>
                    </a:lnTo>
                    <a:lnTo>
                      <a:pt x="198" y="46"/>
                    </a:lnTo>
                    <a:lnTo>
                      <a:pt x="198" y="49"/>
                    </a:lnTo>
                    <a:lnTo>
                      <a:pt x="198" y="51"/>
                    </a:lnTo>
                    <a:lnTo>
                      <a:pt x="198" y="53"/>
                    </a:lnTo>
                    <a:lnTo>
                      <a:pt x="198" y="56"/>
                    </a:lnTo>
                    <a:lnTo>
                      <a:pt x="198" y="58"/>
                    </a:lnTo>
                    <a:lnTo>
                      <a:pt x="198" y="61"/>
                    </a:lnTo>
                    <a:lnTo>
                      <a:pt x="198" y="63"/>
                    </a:lnTo>
                    <a:lnTo>
                      <a:pt x="198" y="66"/>
                    </a:lnTo>
                    <a:lnTo>
                      <a:pt x="198" y="68"/>
                    </a:lnTo>
                    <a:lnTo>
                      <a:pt x="198" y="71"/>
                    </a:lnTo>
                    <a:lnTo>
                      <a:pt x="198" y="73"/>
                    </a:lnTo>
                    <a:lnTo>
                      <a:pt x="198" y="76"/>
                    </a:lnTo>
                    <a:lnTo>
                      <a:pt x="198" y="78"/>
                    </a:lnTo>
                    <a:lnTo>
                      <a:pt x="198" y="80"/>
                    </a:lnTo>
                    <a:lnTo>
                      <a:pt x="198" y="83"/>
                    </a:lnTo>
                    <a:lnTo>
                      <a:pt x="198" y="85"/>
                    </a:lnTo>
                    <a:lnTo>
                      <a:pt x="198" y="88"/>
                    </a:lnTo>
                    <a:lnTo>
                      <a:pt x="198" y="90"/>
                    </a:lnTo>
                    <a:lnTo>
                      <a:pt x="198" y="93"/>
                    </a:lnTo>
                    <a:lnTo>
                      <a:pt x="198" y="95"/>
                    </a:lnTo>
                    <a:lnTo>
                      <a:pt x="196" y="95"/>
                    </a:lnTo>
                    <a:lnTo>
                      <a:pt x="196" y="98"/>
                    </a:lnTo>
                    <a:lnTo>
                      <a:pt x="196" y="100"/>
                    </a:lnTo>
                    <a:lnTo>
                      <a:pt x="196" y="103"/>
                    </a:lnTo>
                    <a:lnTo>
                      <a:pt x="196" y="105"/>
                    </a:lnTo>
                    <a:lnTo>
                      <a:pt x="196" y="107"/>
                    </a:lnTo>
                    <a:lnTo>
                      <a:pt x="196" y="110"/>
                    </a:lnTo>
                    <a:lnTo>
                      <a:pt x="196" y="112"/>
                    </a:lnTo>
                    <a:lnTo>
                      <a:pt x="196" y="117"/>
                    </a:lnTo>
                    <a:lnTo>
                      <a:pt x="196" y="120"/>
                    </a:lnTo>
                    <a:lnTo>
                      <a:pt x="196" y="125"/>
                    </a:lnTo>
                    <a:lnTo>
                      <a:pt x="196" y="127"/>
                    </a:lnTo>
                    <a:lnTo>
                      <a:pt x="191" y="127"/>
                    </a:lnTo>
                    <a:lnTo>
                      <a:pt x="189" y="127"/>
                    </a:lnTo>
                    <a:lnTo>
                      <a:pt x="187" y="127"/>
                    </a:lnTo>
                    <a:lnTo>
                      <a:pt x="184" y="127"/>
                    </a:lnTo>
                    <a:lnTo>
                      <a:pt x="182" y="127"/>
                    </a:lnTo>
                    <a:lnTo>
                      <a:pt x="180" y="127"/>
                    </a:lnTo>
                    <a:lnTo>
                      <a:pt x="177" y="127"/>
                    </a:lnTo>
                    <a:lnTo>
                      <a:pt x="175" y="127"/>
                    </a:lnTo>
                    <a:lnTo>
                      <a:pt x="171" y="127"/>
                    </a:lnTo>
                    <a:lnTo>
                      <a:pt x="168" y="127"/>
                    </a:lnTo>
                    <a:lnTo>
                      <a:pt x="166" y="127"/>
                    </a:lnTo>
                    <a:lnTo>
                      <a:pt x="164" y="127"/>
                    </a:lnTo>
                    <a:lnTo>
                      <a:pt x="161" y="127"/>
                    </a:lnTo>
                    <a:lnTo>
                      <a:pt x="159" y="127"/>
                    </a:lnTo>
                    <a:lnTo>
                      <a:pt x="157" y="127"/>
                    </a:lnTo>
                    <a:lnTo>
                      <a:pt x="155" y="127"/>
                    </a:lnTo>
                    <a:lnTo>
                      <a:pt x="152" y="127"/>
                    </a:lnTo>
                    <a:lnTo>
                      <a:pt x="150" y="127"/>
                    </a:lnTo>
                    <a:lnTo>
                      <a:pt x="148" y="127"/>
                    </a:lnTo>
                    <a:lnTo>
                      <a:pt x="147" y="127"/>
                    </a:lnTo>
                    <a:lnTo>
                      <a:pt x="145" y="127"/>
                    </a:lnTo>
                    <a:lnTo>
                      <a:pt x="141" y="127"/>
                    </a:lnTo>
                    <a:lnTo>
                      <a:pt x="140" y="127"/>
                    </a:lnTo>
                    <a:lnTo>
                      <a:pt x="138" y="127"/>
                    </a:lnTo>
                    <a:lnTo>
                      <a:pt x="136" y="127"/>
                    </a:lnTo>
                    <a:lnTo>
                      <a:pt x="134" y="127"/>
                    </a:lnTo>
                    <a:lnTo>
                      <a:pt x="131" y="127"/>
                    </a:lnTo>
                    <a:lnTo>
                      <a:pt x="127" y="127"/>
                    </a:lnTo>
                    <a:lnTo>
                      <a:pt x="122" y="127"/>
                    </a:lnTo>
                    <a:lnTo>
                      <a:pt x="120" y="127"/>
                    </a:lnTo>
                    <a:lnTo>
                      <a:pt x="118" y="127"/>
                    </a:lnTo>
                    <a:lnTo>
                      <a:pt x="117" y="127"/>
                    </a:lnTo>
                    <a:lnTo>
                      <a:pt x="115" y="127"/>
                    </a:lnTo>
                    <a:lnTo>
                      <a:pt x="113" y="127"/>
                    </a:lnTo>
                    <a:lnTo>
                      <a:pt x="111" y="127"/>
                    </a:lnTo>
                    <a:lnTo>
                      <a:pt x="110" y="127"/>
                    </a:lnTo>
                    <a:lnTo>
                      <a:pt x="108" y="127"/>
                    </a:lnTo>
                    <a:lnTo>
                      <a:pt x="106" y="127"/>
                    </a:lnTo>
                    <a:lnTo>
                      <a:pt x="106" y="122"/>
                    </a:lnTo>
                    <a:lnTo>
                      <a:pt x="104" y="122"/>
                    </a:lnTo>
                    <a:lnTo>
                      <a:pt x="102" y="122"/>
                    </a:lnTo>
                    <a:lnTo>
                      <a:pt x="97" y="122"/>
                    </a:lnTo>
                    <a:lnTo>
                      <a:pt x="95" y="122"/>
                    </a:lnTo>
                    <a:lnTo>
                      <a:pt x="94" y="122"/>
                    </a:lnTo>
                    <a:lnTo>
                      <a:pt x="92" y="122"/>
                    </a:lnTo>
                    <a:lnTo>
                      <a:pt x="87" y="122"/>
                    </a:lnTo>
                    <a:lnTo>
                      <a:pt x="85" y="122"/>
                    </a:lnTo>
                    <a:lnTo>
                      <a:pt x="81" y="122"/>
                    </a:lnTo>
                    <a:lnTo>
                      <a:pt x="76" y="122"/>
                    </a:lnTo>
                    <a:lnTo>
                      <a:pt x="72" y="122"/>
                    </a:lnTo>
                    <a:lnTo>
                      <a:pt x="71" y="122"/>
                    </a:lnTo>
                    <a:lnTo>
                      <a:pt x="67" y="122"/>
                    </a:lnTo>
                    <a:lnTo>
                      <a:pt x="62" y="122"/>
                    </a:lnTo>
                    <a:lnTo>
                      <a:pt x="60" y="122"/>
                    </a:lnTo>
                    <a:lnTo>
                      <a:pt x="57" y="125"/>
                    </a:lnTo>
                    <a:lnTo>
                      <a:pt x="55" y="125"/>
                    </a:lnTo>
                    <a:lnTo>
                      <a:pt x="51" y="125"/>
                    </a:lnTo>
                    <a:lnTo>
                      <a:pt x="46" y="125"/>
                    </a:lnTo>
                    <a:lnTo>
                      <a:pt x="44" y="125"/>
                    </a:lnTo>
                    <a:lnTo>
                      <a:pt x="43" y="125"/>
                    </a:lnTo>
                    <a:lnTo>
                      <a:pt x="41" y="125"/>
                    </a:lnTo>
                    <a:lnTo>
                      <a:pt x="39" y="125"/>
                    </a:lnTo>
                    <a:lnTo>
                      <a:pt x="37" y="125"/>
                    </a:lnTo>
                    <a:lnTo>
                      <a:pt x="34" y="125"/>
                    </a:lnTo>
                    <a:lnTo>
                      <a:pt x="32" y="125"/>
                    </a:lnTo>
                    <a:lnTo>
                      <a:pt x="28" y="125"/>
                    </a:lnTo>
                    <a:lnTo>
                      <a:pt x="23" y="125"/>
                    </a:lnTo>
                    <a:lnTo>
                      <a:pt x="20" y="125"/>
                    </a:lnTo>
                    <a:lnTo>
                      <a:pt x="18" y="125"/>
                    </a:lnTo>
                    <a:lnTo>
                      <a:pt x="16" y="125"/>
                    </a:lnTo>
                    <a:lnTo>
                      <a:pt x="16" y="122"/>
                    </a:lnTo>
                    <a:lnTo>
                      <a:pt x="14" y="122"/>
                    </a:lnTo>
                    <a:lnTo>
                      <a:pt x="14" y="120"/>
                    </a:lnTo>
                    <a:lnTo>
                      <a:pt x="16" y="120"/>
                    </a:lnTo>
                    <a:lnTo>
                      <a:pt x="16" y="117"/>
                    </a:lnTo>
                    <a:lnTo>
                      <a:pt x="16" y="115"/>
                    </a:lnTo>
                    <a:lnTo>
                      <a:pt x="18" y="112"/>
                    </a:lnTo>
                    <a:lnTo>
                      <a:pt x="20" y="112"/>
                    </a:lnTo>
                    <a:lnTo>
                      <a:pt x="20" y="110"/>
                    </a:lnTo>
                    <a:lnTo>
                      <a:pt x="21" y="110"/>
                    </a:lnTo>
                    <a:lnTo>
                      <a:pt x="23" y="107"/>
                    </a:lnTo>
                    <a:lnTo>
                      <a:pt x="25" y="105"/>
                    </a:lnTo>
                    <a:lnTo>
                      <a:pt x="25" y="103"/>
                    </a:lnTo>
                    <a:lnTo>
                      <a:pt x="27" y="100"/>
                    </a:lnTo>
                    <a:lnTo>
                      <a:pt x="28" y="100"/>
                    </a:lnTo>
                    <a:lnTo>
                      <a:pt x="30" y="100"/>
                    </a:lnTo>
                    <a:lnTo>
                      <a:pt x="32" y="100"/>
                    </a:lnTo>
                    <a:lnTo>
                      <a:pt x="34" y="100"/>
                    </a:lnTo>
                    <a:lnTo>
                      <a:pt x="35" y="100"/>
                    </a:lnTo>
                    <a:lnTo>
                      <a:pt x="37" y="100"/>
                    </a:lnTo>
                    <a:lnTo>
                      <a:pt x="37" y="98"/>
                    </a:lnTo>
                    <a:lnTo>
                      <a:pt x="39" y="98"/>
                    </a:lnTo>
                    <a:lnTo>
                      <a:pt x="41" y="98"/>
                    </a:lnTo>
                    <a:lnTo>
                      <a:pt x="43" y="98"/>
                    </a:lnTo>
                    <a:lnTo>
                      <a:pt x="43" y="95"/>
                    </a:lnTo>
                    <a:lnTo>
                      <a:pt x="44" y="95"/>
                    </a:lnTo>
                    <a:lnTo>
                      <a:pt x="46" y="93"/>
                    </a:lnTo>
                    <a:lnTo>
                      <a:pt x="46" y="90"/>
                    </a:lnTo>
                    <a:lnTo>
                      <a:pt x="46" y="88"/>
                    </a:lnTo>
                    <a:lnTo>
                      <a:pt x="46" y="83"/>
                    </a:lnTo>
                    <a:lnTo>
                      <a:pt x="46" y="80"/>
                    </a:lnTo>
                    <a:lnTo>
                      <a:pt x="46" y="78"/>
                    </a:lnTo>
                    <a:lnTo>
                      <a:pt x="46" y="73"/>
                    </a:lnTo>
                    <a:lnTo>
                      <a:pt x="46" y="71"/>
                    </a:lnTo>
                    <a:lnTo>
                      <a:pt x="46" y="63"/>
                    </a:lnTo>
                    <a:lnTo>
                      <a:pt x="46" y="61"/>
                    </a:lnTo>
                    <a:lnTo>
                      <a:pt x="46" y="58"/>
                    </a:lnTo>
                    <a:lnTo>
                      <a:pt x="46" y="56"/>
                    </a:lnTo>
                    <a:lnTo>
                      <a:pt x="46" y="53"/>
                    </a:lnTo>
                    <a:lnTo>
                      <a:pt x="46" y="51"/>
                    </a:lnTo>
                    <a:lnTo>
                      <a:pt x="46" y="49"/>
                    </a:lnTo>
                    <a:lnTo>
                      <a:pt x="46" y="46"/>
                    </a:lnTo>
                    <a:lnTo>
                      <a:pt x="46" y="44"/>
                    </a:lnTo>
                    <a:lnTo>
                      <a:pt x="46" y="41"/>
                    </a:lnTo>
                    <a:lnTo>
                      <a:pt x="48" y="36"/>
                    </a:lnTo>
                    <a:lnTo>
                      <a:pt x="48" y="34"/>
                    </a:lnTo>
                    <a:lnTo>
                      <a:pt x="48" y="31"/>
                    </a:lnTo>
                    <a:lnTo>
                      <a:pt x="46" y="29"/>
                    </a:lnTo>
                    <a:lnTo>
                      <a:pt x="44" y="29"/>
                    </a:lnTo>
                    <a:lnTo>
                      <a:pt x="43" y="29"/>
                    </a:lnTo>
                    <a:lnTo>
                      <a:pt x="43" y="27"/>
                    </a:lnTo>
                    <a:lnTo>
                      <a:pt x="43" y="29"/>
                    </a:lnTo>
                    <a:lnTo>
                      <a:pt x="41" y="29"/>
                    </a:lnTo>
                    <a:lnTo>
                      <a:pt x="39" y="29"/>
                    </a:lnTo>
                    <a:lnTo>
                      <a:pt x="37" y="29"/>
                    </a:lnTo>
                    <a:lnTo>
                      <a:pt x="35" y="29"/>
                    </a:lnTo>
                    <a:lnTo>
                      <a:pt x="34" y="29"/>
                    </a:lnTo>
                    <a:lnTo>
                      <a:pt x="34" y="27"/>
                    </a:lnTo>
                    <a:lnTo>
                      <a:pt x="32" y="27"/>
                    </a:lnTo>
                    <a:lnTo>
                      <a:pt x="30" y="27"/>
                    </a:lnTo>
                    <a:lnTo>
                      <a:pt x="28" y="27"/>
                    </a:lnTo>
                    <a:lnTo>
                      <a:pt x="27" y="27"/>
                    </a:lnTo>
                    <a:lnTo>
                      <a:pt x="25" y="27"/>
                    </a:lnTo>
                    <a:lnTo>
                      <a:pt x="23" y="27"/>
                    </a:lnTo>
                    <a:lnTo>
                      <a:pt x="21" y="27"/>
                    </a:lnTo>
                    <a:lnTo>
                      <a:pt x="20" y="27"/>
                    </a:lnTo>
                    <a:lnTo>
                      <a:pt x="18" y="27"/>
                    </a:lnTo>
                    <a:lnTo>
                      <a:pt x="16" y="27"/>
                    </a:lnTo>
                    <a:lnTo>
                      <a:pt x="14" y="27"/>
                    </a:lnTo>
                    <a:lnTo>
                      <a:pt x="13" y="24"/>
                    </a:lnTo>
                    <a:lnTo>
                      <a:pt x="13" y="22"/>
                    </a:lnTo>
                    <a:lnTo>
                      <a:pt x="14" y="22"/>
                    </a:lnTo>
                    <a:lnTo>
                      <a:pt x="16" y="19"/>
                    </a:lnTo>
                    <a:lnTo>
                      <a:pt x="16" y="17"/>
                    </a:lnTo>
                    <a:lnTo>
                      <a:pt x="18" y="17"/>
                    </a:lnTo>
                    <a:lnTo>
                      <a:pt x="16" y="17"/>
                    </a:lnTo>
                    <a:lnTo>
                      <a:pt x="14" y="17"/>
                    </a:lnTo>
                    <a:lnTo>
                      <a:pt x="13" y="17"/>
                    </a:lnTo>
                    <a:lnTo>
                      <a:pt x="11" y="17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7" y="14"/>
                    </a:lnTo>
                    <a:lnTo>
                      <a:pt x="6" y="14"/>
                    </a:lnTo>
                    <a:lnTo>
                      <a:pt x="4" y="14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4" y="9"/>
                    </a:lnTo>
                    <a:lnTo>
                      <a:pt x="2" y="7"/>
                    </a:lnTo>
                    <a:lnTo>
                      <a:pt x="0" y="7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4" y="0"/>
                    </a:lnTo>
                    <a:lnTo>
                      <a:pt x="16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41" y="0"/>
                    </a:lnTo>
                    <a:lnTo>
                      <a:pt x="43" y="0"/>
                    </a:lnTo>
                    <a:lnTo>
                      <a:pt x="46" y="0"/>
                    </a:lnTo>
                    <a:lnTo>
                      <a:pt x="50" y="0"/>
                    </a:lnTo>
                    <a:lnTo>
                      <a:pt x="53" y="0"/>
                    </a:lnTo>
                    <a:lnTo>
                      <a:pt x="57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7" y="0"/>
                    </a:lnTo>
                    <a:lnTo>
                      <a:pt x="71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7" y="0"/>
                    </a:lnTo>
                    <a:lnTo>
                      <a:pt x="88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101" y="0"/>
                    </a:lnTo>
                    <a:lnTo>
                      <a:pt x="104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3" y="0"/>
                    </a:lnTo>
                    <a:lnTo>
                      <a:pt x="115" y="0"/>
                    </a:lnTo>
                    <a:lnTo>
                      <a:pt x="117" y="0"/>
                    </a:lnTo>
                    <a:lnTo>
                      <a:pt x="118" y="0"/>
                    </a:lnTo>
                    <a:lnTo>
                      <a:pt x="124" y="0"/>
                    </a:lnTo>
                    <a:lnTo>
                      <a:pt x="129" y="0"/>
                    </a:lnTo>
                    <a:lnTo>
                      <a:pt x="131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6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4" name="Freeform 202"/>
              <p:cNvSpPr>
                <a:spLocks/>
              </p:cNvSpPr>
              <p:nvPr/>
            </p:nvSpPr>
            <p:spPr bwMode="auto">
              <a:xfrm>
                <a:off x="2802" y="3676"/>
                <a:ext cx="182" cy="176"/>
              </a:xfrm>
              <a:custGeom>
                <a:avLst/>
                <a:gdLst>
                  <a:gd name="T0" fmla="*/ 134 w 182"/>
                  <a:gd name="T1" fmla="*/ 7 h 176"/>
                  <a:gd name="T2" fmla="*/ 138 w 182"/>
                  <a:gd name="T3" fmla="*/ 12 h 176"/>
                  <a:gd name="T4" fmla="*/ 145 w 182"/>
                  <a:gd name="T5" fmla="*/ 14 h 176"/>
                  <a:gd name="T6" fmla="*/ 152 w 182"/>
                  <a:gd name="T7" fmla="*/ 17 h 176"/>
                  <a:gd name="T8" fmla="*/ 147 w 182"/>
                  <a:gd name="T9" fmla="*/ 24 h 176"/>
                  <a:gd name="T10" fmla="*/ 155 w 182"/>
                  <a:gd name="T11" fmla="*/ 27 h 176"/>
                  <a:gd name="T12" fmla="*/ 164 w 182"/>
                  <a:gd name="T13" fmla="*/ 27 h 176"/>
                  <a:gd name="T14" fmla="*/ 171 w 182"/>
                  <a:gd name="T15" fmla="*/ 29 h 176"/>
                  <a:gd name="T16" fmla="*/ 177 w 182"/>
                  <a:gd name="T17" fmla="*/ 29 h 176"/>
                  <a:gd name="T18" fmla="*/ 182 w 182"/>
                  <a:gd name="T19" fmla="*/ 36 h 176"/>
                  <a:gd name="T20" fmla="*/ 180 w 182"/>
                  <a:gd name="T21" fmla="*/ 51 h 176"/>
                  <a:gd name="T22" fmla="*/ 180 w 182"/>
                  <a:gd name="T23" fmla="*/ 63 h 176"/>
                  <a:gd name="T24" fmla="*/ 180 w 182"/>
                  <a:gd name="T25" fmla="*/ 83 h 176"/>
                  <a:gd name="T26" fmla="*/ 177 w 182"/>
                  <a:gd name="T27" fmla="*/ 95 h 176"/>
                  <a:gd name="T28" fmla="*/ 171 w 182"/>
                  <a:gd name="T29" fmla="*/ 100 h 176"/>
                  <a:gd name="T30" fmla="*/ 162 w 182"/>
                  <a:gd name="T31" fmla="*/ 100 h 176"/>
                  <a:gd name="T32" fmla="*/ 155 w 182"/>
                  <a:gd name="T33" fmla="*/ 110 h 176"/>
                  <a:gd name="T34" fmla="*/ 150 w 182"/>
                  <a:gd name="T35" fmla="*/ 117 h 176"/>
                  <a:gd name="T36" fmla="*/ 150 w 182"/>
                  <a:gd name="T37" fmla="*/ 125 h 176"/>
                  <a:gd name="T38" fmla="*/ 148 w 182"/>
                  <a:gd name="T39" fmla="*/ 134 h 176"/>
                  <a:gd name="T40" fmla="*/ 140 w 182"/>
                  <a:gd name="T41" fmla="*/ 139 h 176"/>
                  <a:gd name="T42" fmla="*/ 133 w 182"/>
                  <a:gd name="T43" fmla="*/ 142 h 176"/>
                  <a:gd name="T44" fmla="*/ 127 w 182"/>
                  <a:gd name="T45" fmla="*/ 147 h 176"/>
                  <a:gd name="T46" fmla="*/ 122 w 182"/>
                  <a:gd name="T47" fmla="*/ 152 h 176"/>
                  <a:gd name="T48" fmla="*/ 115 w 182"/>
                  <a:gd name="T49" fmla="*/ 156 h 176"/>
                  <a:gd name="T50" fmla="*/ 110 w 182"/>
                  <a:gd name="T51" fmla="*/ 156 h 176"/>
                  <a:gd name="T52" fmla="*/ 103 w 182"/>
                  <a:gd name="T53" fmla="*/ 161 h 176"/>
                  <a:gd name="T54" fmla="*/ 96 w 182"/>
                  <a:gd name="T55" fmla="*/ 159 h 176"/>
                  <a:gd name="T56" fmla="*/ 87 w 182"/>
                  <a:gd name="T57" fmla="*/ 159 h 176"/>
                  <a:gd name="T58" fmla="*/ 78 w 182"/>
                  <a:gd name="T59" fmla="*/ 159 h 176"/>
                  <a:gd name="T60" fmla="*/ 73 w 182"/>
                  <a:gd name="T61" fmla="*/ 163 h 176"/>
                  <a:gd name="T62" fmla="*/ 67 w 182"/>
                  <a:gd name="T63" fmla="*/ 173 h 176"/>
                  <a:gd name="T64" fmla="*/ 62 w 182"/>
                  <a:gd name="T65" fmla="*/ 173 h 176"/>
                  <a:gd name="T66" fmla="*/ 55 w 182"/>
                  <a:gd name="T67" fmla="*/ 171 h 176"/>
                  <a:gd name="T68" fmla="*/ 46 w 182"/>
                  <a:gd name="T69" fmla="*/ 168 h 176"/>
                  <a:gd name="T70" fmla="*/ 37 w 182"/>
                  <a:gd name="T71" fmla="*/ 168 h 176"/>
                  <a:gd name="T72" fmla="*/ 32 w 182"/>
                  <a:gd name="T73" fmla="*/ 168 h 176"/>
                  <a:gd name="T74" fmla="*/ 30 w 182"/>
                  <a:gd name="T75" fmla="*/ 159 h 176"/>
                  <a:gd name="T76" fmla="*/ 32 w 182"/>
                  <a:gd name="T77" fmla="*/ 147 h 176"/>
                  <a:gd name="T78" fmla="*/ 32 w 182"/>
                  <a:gd name="T79" fmla="*/ 132 h 176"/>
                  <a:gd name="T80" fmla="*/ 32 w 182"/>
                  <a:gd name="T81" fmla="*/ 117 h 176"/>
                  <a:gd name="T82" fmla="*/ 32 w 182"/>
                  <a:gd name="T83" fmla="*/ 95 h 176"/>
                  <a:gd name="T84" fmla="*/ 32 w 182"/>
                  <a:gd name="T85" fmla="*/ 83 h 176"/>
                  <a:gd name="T86" fmla="*/ 32 w 182"/>
                  <a:gd name="T87" fmla="*/ 66 h 176"/>
                  <a:gd name="T88" fmla="*/ 32 w 182"/>
                  <a:gd name="T89" fmla="*/ 51 h 176"/>
                  <a:gd name="T90" fmla="*/ 32 w 182"/>
                  <a:gd name="T91" fmla="*/ 39 h 176"/>
                  <a:gd name="T92" fmla="*/ 27 w 182"/>
                  <a:gd name="T93" fmla="*/ 31 h 176"/>
                  <a:gd name="T94" fmla="*/ 15 w 182"/>
                  <a:gd name="T95" fmla="*/ 31 h 176"/>
                  <a:gd name="T96" fmla="*/ 0 w 182"/>
                  <a:gd name="T97" fmla="*/ 29 h 176"/>
                  <a:gd name="T98" fmla="*/ 0 w 182"/>
                  <a:gd name="T99" fmla="*/ 14 h 176"/>
                  <a:gd name="T100" fmla="*/ 0 w 182"/>
                  <a:gd name="T101" fmla="*/ 2 h 176"/>
                  <a:gd name="T102" fmla="*/ 11 w 182"/>
                  <a:gd name="T103" fmla="*/ 2 h 176"/>
                  <a:gd name="T104" fmla="*/ 22 w 182"/>
                  <a:gd name="T105" fmla="*/ 2 h 176"/>
                  <a:gd name="T106" fmla="*/ 32 w 182"/>
                  <a:gd name="T107" fmla="*/ 2 h 176"/>
                  <a:gd name="T108" fmla="*/ 44 w 182"/>
                  <a:gd name="T109" fmla="*/ 0 h 176"/>
                  <a:gd name="T110" fmla="*/ 59 w 182"/>
                  <a:gd name="T111" fmla="*/ 2 h 176"/>
                  <a:gd name="T112" fmla="*/ 67 w 182"/>
                  <a:gd name="T113" fmla="*/ 2 h 176"/>
                  <a:gd name="T114" fmla="*/ 78 w 182"/>
                  <a:gd name="T115" fmla="*/ 2 h 176"/>
                  <a:gd name="T116" fmla="*/ 92 w 182"/>
                  <a:gd name="T117" fmla="*/ 2 h 176"/>
                  <a:gd name="T118" fmla="*/ 111 w 182"/>
                  <a:gd name="T119" fmla="*/ 2 h 176"/>
                  <a:gd name="T120" fmla="*/ 124 w 182"/>
                  <a:gd name="T121" fmla="*/ 2 h 176"/>
                  <a:gd name="T122" fmla="*/ 133 w 182"/>
                  <a:gd name="T123" fmla="*/ 2 h 1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82"/>
                  <a:gd name="T187" fmla="*/ 0 h 176"/>
                  <a:gd name="T188" fmla="*/ 182 w 182"/>
                  <a:gd name="T189" fmla="*/ 176 h 17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82" h="176">
                    <a:moveTo>
                      <a:pt x="134" y="2"/>
                    </a:moveTo>
                    <a:lnTo>
                      <a:pt x="136" y="2"/>
                    </a:lnTo>
                    <a:lnTo>
                      <a:pt x="136" y="4"/>
                    </a:lnTo>
                    <a:lnTo>
                      <a:pt x="136" y="7"/>
                    </a:lnTo>
                    <a:lnTo>
                      <a:pt x="134" y="7"/>
                    </a:lnTo>
                    <a:lnTo>
                      <a:pt x="136" y="7"/>
                    </a:lnTo>
                    <a:lnTo>
                      <a:pt x="138" y="9"/>
                    </a:lnTo>
                    <a:lnTo>
                      <a:pt x="136" y="9"/>
                    </a:lnTo>
                    <a:lnTo>
                      <a:pt x="136" y="12"/>
                    </a:lnTo>
                    <a:lnTo>
                      <a:pt x="138" y="12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1" y="14"/>
                    </a:lnTo>
                    <a:lnTo>
                      <a:pt x="143" y="14"/>
                    </a:lnTo>
                    <a:lnTo>
                      <a:pt x="145" y="14"/>
                    </a:lnTo>
                    <a:lnTo>
                      <a:pt x="145" y="17"/>
                    </a:lnTo>
                    <a:lnTo>
                      <a:pt x="147" y="17"/>
                    </a:lnTo>
                    <a:lnTo>
                      <a:pt x="148" y="17"/>
                    </a:lnTo>
                    <a:lnTo>
                      <a:pt x="150" y="17"/>
                    </a:lnTo>
                    <a:lnTo>
                      <a:pt x="152" y="17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48" y="22"/>
                    </a:lnTo>
                    <a:lnTo>
                      <a:pt x="147" y="22"/>
                    </a:lnTo>
                    <a:lnTo>
                      <a:pt x="147" y="24"/>
                    </a:lnTo>
                    <a:lnTo>
                      <a:pt x="148" y="27"/>
                    </a:lnTo>
                    <a:lnTo>
                      <a:pt x="150" y="27"/>
                    </a:lnTo>
                    <a:lnTo>
                      <a:pt x="152" y="27"/>
                    </a:lnTo>
                    <a:lnTo>
                      <a:pt x="154" y="27"/>
                    </a:lnTo>
                    <a:lnTo>
                      <a:pt x="155" y="27"/>
                    </a:lnTo>
                    <a:lnTo>
                      <a:pt x="157" y="27"/>
                    </a:lnTo>
                    <a:lnTo>
                      <a:pt x="159" y="27"/>
                    </a:lnTo>
                    <a:lnTo>
                      <a:pt x="161" y="27"/>
                    </a:lnTo>
                    <a:lnTo>
                      <a:pt x="162" y="27"/>
                    </a:lnTo>
                    <a:lnTo>
                      <a:pt x="164" y="27"/>
                    </a:lnTo>
                    <a:lnTo>
                      <a:pt x="166" y="27"/>
                    </a:lnTo>
                    <a:lnTo>
                      <a:pt x="168" y="27"/>
                    </a:lnTo>
                    <a:lnTo>
                      <a:pt x="168" y="29"/>
                    </a:lnTo>
                    <a:lnTo>
                      <a:pt x="169" y="29"/>
                    </a:lnTo>
                    <a:lnTo>
                      <a:pt x="171" y="29"/>
                    </a:lnTo>
                    <a:lnTo>
                      <a:pt x="173" y="29"/>
                    </a:lnTo>
                    <a:lnTo>
                      <a:pt x="175" y="29"/>
                    </a:lnTo>
                    <a:lnTo>
                      <a:pt x="177" y="29"/>
                    </a:lnTo>
                    <a:lnTo>
                      <a:pt x="177" y="27"/>
                    </a:lnTo>
                    <a:lnTo>
                      <a:pt x="177" y="29"/>
                    </a:lnTo>
                    <a:lnTo>
                      <a:pt x="178" y="29"/>
                    </a:lnTo>
                    <a:lnTo>
                      <a:pt x="180" y="29"/>
                    </a:lnTo>
                    <a:lnTo>
                      <a:pt x="182" y="31"/>
                    </a:lnTo>
                    <a:lnTo>
                      <a:pt x="182" y="34"/>
                    </a:lnTo>
                    <a:lnTo>
                      <a:pt x="182" y="36"/>
                    </a:lnTo>
                    <a:lnTo>
                      <a:pt x="180" y="41"/>
                    </a:lnTo>
                    <a:lnTo>
                      <a:pt x="180" y="44"/>
                    </a:lnTo>
                    <a:lnTo>
                      <a:pt x="180" y="46"/>
                    </a:lnTo>
                    <a:lnTo>
                      <a:pt x="180" y="49"/>
                    </a:lnTo>
                    <a:lnTo>
                      <a:pt x="180" y="51"/>
                    </a:lnTo>
                    <a:lnTo>
                      <a:pt x="180" y="53"/>
                    </a:lnTo>
                    <a:lnTo>
                      <a:pt x="180" y="56"/>
                    </a:lnTo>
                    <a:lnTo>
                      <a:pt x="180" y="58"/>
                    </a:lnTo>
                    <a:lnTo>
                      <a:pt x="180" y="61"/>
                    </a:lnTo>
                    <a:lnTo>
                      <a:pt x="180" y="63"/>
                    </a:lnTo>
                    <a:lnTo>
                      <a:pt x="180" y="71"/>
                    </a:lnTo>
                    <a:lnTo>
                      <a:pt x="180" y="73"/>
                    </a:lnTo>
                    <a:lnTo>
                      <a:pt x="180" y="78"/>
                    </a:lnTo>
                    <a:lnTo>
                      <a:pt x="180" y="80"/>
                    </a:lnTo>
                    <a:lnTo>
                      <a:pt x="180" y="83"/>
                    </a:lnTo>
                    <a:lnTo>
                      <a:pt x="180" y="88"/>
                    </a:lnTo>
                    <a:lnTo>
                      <a:pt x="180" y="90"/>
                    </a:lnTo>
                    <a:lnTo>
                      <a:pt x="180" y="93"/>
                    </a:lnTo>
                    <a:lnTo>
                      <a:pt x="178" y="95"/>
                    </a:lnTo>
                    <a:lnTo>
                      <a:pt x="177" y="95"/>
                    </a:lnTo>
                    <a:lnTo>
                      <a:pt x="177" y="98"/>
                    </a:lnTo>
                    <a:lnTo>
                      <a:pt x="175" y="98"/>
                    </a:lnTo>
                    <a:lnTo>
                      <a:pt x="173" y="98"/>
                    </a:lnTo>
                    <a:lnTo>
                      <a:pt x="171" y="98"/>
                    </a:lnTo>
                    <a:lnTo>
                      <a:pt x="171" y="100"/>
                    </a:lnTo>
                    <a:lnTo>
                      <a:pt x="169" y="100"/>
                    </a:lnTo>
                    <a:lnTo>
                      <a:pt x="168" y="100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2" y="100"/>
                    </a:lnTo>
                    <a:lnTo>
                      <a:pt x="161" y="100"/>
                    </a:lnTo>
                    <a:lnTo>
                      <a:pt x="159" y="103"/>
                    </a:lnTo>
                    <a:lnTo>
                      <a:pt x="159" y="105"/>
                    </a:lnTo>
                    <a:lnTo>
                      <a:pt x="157" y="107"/>
                    </a:lnTo>
                    <a:lnTo>
                      <a:pt x="155" y="110"/>
                    </a:lnTo>
                    <a:lnTo>
                      <a:pt x="154" y="110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0" y="115"/>
                    </a:lnTo>
                    <a:lnTo>
                      <a:pt x="150" y="117"/>
                    </a:lnTo>
                    <a:lnTo>
                      <a:pt x="150" y="120"/>
                    </a:lnTo>
                    <a:lnTo>
                      <a:pt x="148" y="120"/>
                    </a:lnTo>
                    <a:lnTo>
                      <a:pt x="148" y="122"/>
                    </a:lnTo>
                    <a:lnTo>
                      <a:pt x="150" y="122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7"/>
                    </a:lnTo>
                    <a:lnTo>
                      <a:pt x="152" y="129"/>
                    </a:lnTo>
                    <a:lnTo>
                      <a:pt x="150" y="132"/>
                    </a:lnTo>
                    <a:lnTo>
                      <a:pt x="148" y="134"/>
                    </a:lnTo>
                    <a:lnTo>
                      <a:pt x="147" y="137"/>
                    </a:lnTo>
                    <a:lnTo>
                      <a:pt x="145" y="137"/>
                    </a:lnTo>
                    <a:lnTo>
                      <a:pt x="143" y="139"/>
                    </a:lnTo>
                    <a:lnTo>
                      <a:pt x="141" y="139"/>
                    </a:lnTo>
                    <a:lnTo>
                      <a:pt x="140" y="139"/>
                    </a:lnTo>
                    <a:lnTo>
                      <a:pt x="140" y="142"/>
                    </a:lnTo>
                    <a:lnTo>
                      <a:pt x="138" y="142"/>
                    </a:lnTo>
                    <a:lnTo>
                      <a:pt x="136" y="142"/>
                    </a:lnTo>
                    <a:lnTo>
                      <a:pt x="134" y="142"/>
                    </a:lnTo>
                    <a:lnTo>
                      <a:pt x="133" y="142"/>
                    </a:lnTo>
                    <a:lnTo>
                      <a:pt x="131" y="142"/>
                    </a:lnTo>
                    <a:lnTo>
                      <a:pt x="129" y="142"/>
                    </a:lnTo>
                    <a:lnTo>
                      <a:pt x="129" y="144"/>
                    </a:lnTo>
                    <a:lnTo>
                      <a:pt x="127" y="144"/>
                    </a:lnTo>
                    <a:lnTo>
                      <a:pt x="127" y="147"/>
                    </a:lnTo>
                    <a:lnTo>
                      <a:pt x="126" y="147"/>
                    </a:lnTo>
                    <a:lnTo>
                      <a:pt x="126" y="149"/>
                    </a:lnTo>
                    <a:lnTo>
                      <a:pt x="124" y="149"/>
                    </a:lnTo>
                    <a:lnTo>
                      <a:pt x="124" y="152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56"/>
                    </a:lnTo>
                    <a:lnTo>
                      <a:pt x="117" y="156"/>
                    </a:lnTo>
                    <a:lnTo>
                      <a:pt x="115" y="156"/>
                    </a:lnTo>
                    <a:lnTo>
                      <a:pt x="115" y="159"/>
                    </a:lnTo>
                    <a:lnTo>
                      <a:pt x="115" y="156"/>
                    </a:lnTo>
                    <a:lnTo>
                      <a:pt x="113" y="156"/>
                    </a:lnTo>
                    <a:lnTo>
                      <a:pt x="111" y="156"/>
                    </a:lnTo>
                    <a:lnTo>
                      <a:pt x="110" y="156"/>
                    </a:lnTo>
                    <a:lnTo>
                      <a:pt x="110" y="159"/>
                    </a:lnTo>
                    <a:lnTo>
                      <a:pt x="108" y="159"/>
                    </a:lnTo>
                    <a:lnTo>
                      <a:pt x="106" y="159"/>
                    </a:lnTo>
                    <a:lnTo>
                      <a:pt x="104" y="161"/>
                    </a:lnTo>
                    <a:lnTo>
                      <a:pt x="103" y="161"/>
                    </a:lnTo>
                    <a:lnTo>
                      <a:pt x="101" y="161"/>
                    </a:lnTo>
                    <a:lnTo>
                      <a:pt x="101" y="159"/>
                    </a:lnTo>
                    <a:lnTo>
                      <a:pt x="99" y="159"/>
                    </a:lnTo>
                    <a:lnTo>
                      <a:pt x="97" y="159"/>
                    </a:lnTo>
                    <a:lnTo>
                      <a:pt x="96" y="159"/>
                    </a:lnTo>
                    <a:lnTo>
                      <a:pt x="94" y="159"/>
                    </a:lnTo>
                    <a:lnTo>
                      <a:pt x="92" y="159"/>
                    </a:lnTo>
                    <a:lnTo>
                      <a:pt x="90" y="159"/>
                    </a:lnTo>
                    <a:lnTo>
                      <a:pt x="89" y="159"/>
                    </a:lnTo>
                    <a:lnTo>
                      <a:pt x="87" y="159"/>
                    </a:lnTo>
                    <a:lnTo>
                      <a:pt x="85" y="159"/>
                    </a:lnTo>
                    <a:lnTo>
                      <a:pt x="83" y="159"/>
                    </a:lnTo>
                    <a:lnTo>
                      <a:pt x="82" y="159"/>
                    </a:lnTo>
                    <a:lnTo>
                      <a:pt x="80" y="159"/>
                    </a:lnTo>
                    <a:lnTo>
                      <a:pt x="78" y="159"/>
                    </a:lnTo>
                    <a:lnTo>
                      <a:pt x="76" y="159"/>
                    </a:lnTo>
                    <a:lnTo>
                      <a:pt x="76" y="161"/>
                    </a:lnTo>
                    <a:lnTo>
                      <a:pt x="74" y="161"/>
                    </a:lnTo>
                    <a:lnTo>
                      <a:pt x="73" y="161"/>
                    </a:lnTo>
                    <a:lnTo>
                      <a:pt x="73" y="163"/>
                    </a:lnTo>
                    <a:lnTo>
                      <a:pt x="71" y="166"/>
                    </a:lnTo>
                    <a:lnTo>
                      <a:pt x="69" y="166"/>
                    </a:lnTo>
                    <a:lnTo>
                      <a:pt x="67" y="168"/>
                    </a:lnTo>
                    <a:lnTo>
                      <a:pt x="67" y="171"/>
                    </a:lnTo>
                    <a:lnTo>
                      <a:pt x="67" y="173"/>
                    </a:lnTo>
                    <a:lnTo>
                      <a:pt x="66" y="173"/>
                    </a:lnTo>
                    <a:lnTo>
                      <a:pt x="66" y="176"/>
                    </a:lnTo>
                    <a:lnTo>
                      <a:pt x="64" y="176"/>
                    </a:lnTo>
                    <a:lnTo>
                      <a:pt x="64" y="173"/>
                    </a:lnTo>
                    <a:lnTo>
                      <a:pt x="62" y="173"/>
                    </a:lnTo>
                    <a:lnTo>
                      <a:pt x="60" y="173"/>
                    </a:lnTo>
                    <a:lnTo>
                      <a:pt x="60" y="171"/>
                    </a:lnTo>
                    <a:lnTo>
                      <a:pt x="59" y="168"/>
                    </a:lnTo>
                    <a:lnTo>
                      <a:pt x="57" y="168"/>
                    </a:lnTo>
                    <a:lnTo>
                      <a:pt x="55" y="171"/>
                    </a:lnTo>
                    <a:lnTo>
                      <a:pt x="53" y="171"/>
                    </a:lnTo>
                    <a:lnTo>
                      <a:pt x="52" y="171"/>
                    </a:lnTo>
                    <a:lnTo>
                      <a:pt x="50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68"/>
                    </a:lnTo>
                    <a:lnTo>
                      <a:pt x="43" y="168"/>
                    </a:lnTo>
                    <a:lnTo>
                      <a:pt x="41" y="168"/>
                    </a:lnTo>
                    <a:lnTo>
                      <a:pt x="39" y="168"/>
                    </a:lnTo>
                    <a:lnTo>
                      <a:pt x="37" y="168"/>
                    </a:lnTo>
                    <a:lnTo>
                      <a:pt x="36" y="168"/>
                    </a:lnTo>
                    <a:lnTo>
                      <a:pt x="36" y="171"/>
                    </a:lnTo>
                    <a:lnTo>
                      <a:pt x="34" y="171"/>
                    </a:lnTo>
                    <a:lnTo>
                      <a:pt x="32" y="171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3"/>
                    </a:lnTo>
                    <a:lnTo>
                      <a:pt x="30" y="161"/>
                    </a:lnTo>
                    <a:lnTo>
                      <a:pt x="30" y="159"/>
                    </a:lnTo>
                    <a:lnTo>
                      <a:pt x="30" y="156"/>
                    </a:lnTo>
                    <a:lnTo>
                      <a:pt x="30" y="154"/>
                    </a:lnTo>
                    <a:lnTo>
                      <a:pt x="30" y="152"/>
                    </a:lnTo>
                    <a:lnTo>
                      <a:pt x="30" y="149"/>
                    </a:lnTo>
                    <a:lnTo>
                      <a:pt x="32" y="147"/>
                    </a:lnTo>
                    <a:lnTo>
                      <a:pt x="30" y="144"/>
                    </a:lnTo>
                    <a:lnTo>
                      <a:pt x="30" y="139"/>
                    </a:lnTo>
                    <a:lnTo>
                      <a:pt x="32" y="139"/>
                    </a:lnTo>
                    <a:lnTo>
                      <a:pt x="30" y="134"/>
                    </a:lnTo>
                    <a:lnTo>
                      <a:pt x="32" y="132"/>
                    </a:lnTo>
                    <a:lnTo>
                      <a:pt x="32" y="127"/>
                    </a:lnTo>
                    <a:lnTo>
                      <a:pt x="32" y="125"/>
                    </a:lnTo>
                    <a:lnTo>
                      <a:pt x="32" y="122"/>
                    </a:lnTo>
                    <a:lnTo>
                      <a:pt x="32" y="120"/>
                    </a:lnTo>
                    <a:lnTo>
                      <a:pt x="32" y="117"/>
                    </a:lnTo>
                    <a:lnTo>
                      <a:pt x="32" y="115"/>
                    </a:lnTo>
                    <a:lnTo>
                      <a:pt x="32" y="110"/>
                    </a:lnTo>
                    <a:lnTo>
                      <a:pt x="32" y="103"/>
                    </a:lnTo>
                    <a:lnTo>
                      <a:pt x="32" y="100"/>
                    </a:lnTo>
                    <a:lnTo>
                      <a:pt x="32" y="95"/>
                    </a:lnTo>
                    <a:lnTo>
                      <a:pt x="32" y="93"/>
                    </a:lnTo>
                    <a:lnTo>
                      <a:pt x="32" y="90"/>
                    </a:lnTo>
                    <a:lnTo>
                      <a:pt x="32" y="88"/>
                    </a:lnTo>
                    <a:lnTo>
                      <a:pt x="32" y="85"/>
                    </a:lnTo>
                    <a:lnTo>
                      <a:pt x="32" y="83"/>
                    </a:lnTo>
                    <a:lnTo>
                      <a:pt x="32" y="78"/>
                    </a:lnTo>
                    <a:lnTo>
                      <a:pt x="32" y="76"/>
                    </a:lnTo>
                    <a:lnTo>
                      <a:pt x="32" y="73"/>
                    </a:lnTo>
                    <a:lnTo>
                      <a:pt x="32" y="71"/>
                    </a:lnTo>
                    <a:lnTo>
                      <a:pt x="32" y="66"/>
                    </a:lnTo>
                    <a:lnTo>
                      <a:pt x="32" y="63"/>
                    </a:lnTo>
                    <a:lnTo>
                      <a:pt x="32" y="58"/>
                    </a:lnTo>
                    <a:lnTo>
                      <a:pt x="32" y="56"/>
                    </a:lnTo>
                    <a:lnTo>
                      <a:pt x="32" y="53"/>
                    </a:lnTo>
                    <a:lnTo>
                      <a:pt x="32" y="51"/>
                    </a:lnTo>
                    <a:lnTo>
                      <a:pt x="32" y="49"/>
                    </a:lnTo>
                    <a:lnTo>
                      <a:pt x="32" y="46"/>
                    </a:lnTo>
                    <a:lnTo>
                      <a:pt x="32" y="44"/>
                    </a:lnTo>
                    <a:lnTo>
                      <a:pt x="32" y="41"/>
                    </a:lnTo>
                    <a:lnTo>
                      <a:pt x="32" y="39"/>
                    </a:lnTo>
                    <a:lnTo>
                      <a:pt x="32" y="34"/>
                    </a:lnTo>
                    <a:lnTo>
                      <a:pt x="32" y="31"/>
                    </a:lnTo>
                    <a:lnTo>
                      <a:pt x="30" y="31"/>
                    </a:lnTo>
                    <a:lnTo>
                      <a:pt x="29" y="31"/>
                    </a:lnTo>
                    <a:lnTo>
                      <a:pt x="27" y="31"/>
                    </a:lnTo>
                    <a:lnTo>
                      <a:pt x="22" y="31"/>
                    </a:lnTo>
                    <a:lnTo>
                      <a:pt x="20" y="31"/>
                    </a:lnTo>
                    <a:lnTo>
                      <a:pt x="18" y="31"/>
                    </a:lnTo>
                    <a:lnTo>
                      <a:pt x="16" y="31"/>
                    </a:lnTo>
                    <a:lnTo>
                      <a:pt x="15" y="31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4" y="31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3" y="2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9" y="2"/>
                    </a:lnTo>
                    <a:lnTo>
                      <a:pt x="32" y="2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5" y="2"/>
                    </a:lnTo>
                    <a:lnTo>
                      <a:pt x="59" y="2"/>
                    </a:lnTo>
                    <a:lnTo>
                      <a:pt x="60" y="2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6" y="2"/>
                    </a:lnTo>
                    <a:lnTo>
                      <a:pt x="67" y="2"/>
                    </a:lnTo>
                    <a:lnTo>
                      <a:pt x="69" y="2"/>
                    </a:lnTo>
                    <a:lnTo>
                      <a:pt x="73" y="2"/>
                    </a:lnTo>
                    <a:lnTo>
                      <a:pt x="74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80" y="2"/>
                    </a:lnTo>
                    <a:lnTo>
                      <a:pt x="83" y="2"/>
                    </a:lnTo>
                    <a:lnTo>
                      <a:pt x="87" y="2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7" y="2"/>
                    </a:lnTo>
                    <a:lnTo>
                      <a:pt x="108" y="2"/>
                    </a:lnTo>
                    <a:lnTo>
                      <a:pt x="111" y="2"/>
                    </a:lnTo>
                    <a:lnTo>
                      <a:pt x="113" y="2"/>
                    </a:lnTo>
                    <a:lnTo>
                      <a:pt x="119" y="2"/>
                    </a:lnTo>
                    <a:lnTo>
                      <a:pt x="120" y="2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6" y="2"/>
                    </a:lnTo>
                    <a:lnTo>
                      <a:pt x="127" y="2"/>
                    </a:lnTo>
                    <a:lnTo>
                      <a:pt x="129" y="2"/>
                    </a:lnTo>
                    <a:lnTo>
                      <a:pt x="131" y="2"/>
                    </a:lnTo>
                    <a:lnTo>
                      <a:pt x="133" y="2"/>
                    </a:lnTo>
                    <a:lnTo>
                      <a:pt x="134" y="2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5" name="Freeform 203"/>
              <p:cNvSpPr>
                <a:spLocks/>
              </p:cNvSpPr>
              <p:nvPr/>
            </p:nvSpPr>
            <p:spPr bwMode="auto">
              <a:xfrm>
                <a:off x="2802" y="3676"/>
                <a:ext cx="182" cy="176"/>
              </a:xfrm>
              <a:custGeom>
                <a:avLst/>
                <a:gdLst>
                  <a:gd name="T0" fmla="*/ 134 w 182"/>
                  <a:gd name="T1" fmla="*/ 7 h 176"/>
                  <a:gd name="T2" fmla="*/ 138 w 182"/>
                  <a:gd name="T3" fmla="*/ 12 h 176"/>
                  <a:gd name="T4" fmla="*/ 145 w 182"/>
                  <a:gd name="T5" fmla="*/ 14 h 176"/>
                  <a:gd name="T6" fmla="*/ 152 w 182"/>
                  <a:gd name="T7" fmla="*/ 17 h 176"/>
                  <a:gd name="T8" fmla="*/ 147 w 182"/>
                  <a:gd name="T9" fmla="*/ 24 h 176"/>
                  <a:gd name="T10" fmla="*/ 155 w 182"/>
                  <a:gd name="T11" fmla="*/ 27 h 176"/>
                  <a:gd name="T12" fmla="*/ 164 w 182"/>
                  <a:gd name="T13" fmla="*/ 27 h 176"/>
                  <a:gd name="T14" fmla="*/ 171 w 182"/>
                  <a:gd name="T15" fmla="*/ 29 h 176"/>
                  <a:gd name="T16" fmla="*/ 177 w 182"/>
                  <a:gd name="T17" fmla="*/ 29 h 176"/>
                  <a:gd name="T18" fmla="*/ 182 w 182"/>
                  <a:gd name="T19" fmla="*/ 36 h 176"/>
                  <a:gd name="T20" fmla="*/ 180 w 182"/>
                  <a:gd name="T21" fmla="*/ 51 h 176"/>
                  <a:gd name="T22" fmla="*/ 180 w 182"/>
                  <a:gd name="T23" fmla="*/ 63 h 176"/>
                  <a:gd name="T24" fmla="*/ 180 w 182"/>
                  <a:gd name="T25" fmla="*/ 83 h 176"/>
                  <a:gd name="T26" fmla="*/ 177 w 182"/>
                  <a:gd name="T27" fmla="*/ 95 h 176"/>
                  <a:gd name="T28" fmla="*/ 171 w 182"/>
                  <a:gd name="T29" fmla="*/ 100 h 176"/>
                  <a:gd name="T30" fmla="*/ 162 w 182"/>
                  <a:gd name="T31" fmla="*/ 100 h 176"/>
                  <a:gd name="T32" fmla="*/ 155 w 182"/>
                  <a:gd name="T33" fmla="*/ 110 h 176"/>
                  <a:gd name="T34" fmla="*/ 150 w 182"/>
                  <a:gd name="T35" fmla="*/ 117 h 176"/>
                  <a:gd name="T36" fmla="*/ 150 w 182"/>
                  <a:gd name="T37" fmla="*/ 125 h 176"/>
                  <a:gd name="T38" fmla="*/ 148 w 182"/>
                  <a:gd name="T39" fmla="*/ 134 h 176"/>
                  <a:gd name="T40" fmla="*/ 140 w 182"/>
                  <a:gd name="T41" fmla="*/ 139 h 176"/>
                  <a:gd name="T42" fmla="*/ 133 w 182"/>
                  <a:gd name="T43" fmla="*/ 142 h 176"/>
                  <a:gd name="T44" fmla="*/ 127 w 182"/>
                  <a:gd name="T45" fmla="*/ 147 h 176"/>
                  <a:gd name="T46" fmla="*/ 122 w 182"/>
                  <a:gd name="T47" fmla="*/ 152 h 176"/>
                  <a:gd name="T48" fmla="*/ 115 w 182"/>
                  <a:gd name="T49" fmla="*/ 156 h 176"/>
                  <a:gd name="T50" fmla="*/ 110 w 182"/>
                  <a:gd name="T51" fmla="*/ 156 h 176"/>
                  <a:gd name="T52" fmla="*/ 103 w 182"/>
                  <a:gd name="T53" fmla="*/ 161 h 176"/>
                  <a:gd name="T54" fmla="*/ 96 w 182"/>
                  <a:gd name="T55" fmla="*/ 159 h 176"/>
                  <a:gd name="T56" fmla="*/ 87 w 182"/>
                  <a:gd name="T57" fmla="*/ 159 h 176"/>
                  <a:gd name="T58" fmla="*/ 78 w 182"/>
                  <a:gd name="T59" fmla="*/ 159 h 176"/>
                  <a:gd name="T60" fmla="*/ 73 w 182"/>
                  <a:gd name="T61" fmla="*/ 163 h 176"/>
                  <a:gd name="T62" fmla="*/ 67 w 182"/>
                  <a:gd name="T63" fmla="*/ 173 h 176"/>
                  <a:gd name="T64" fmla="*/ 62 w 182"/>
                  <a:gd name="T65" fmla="*/ 173 h 176"/>
                  <a:gd name="T66" fmla="*/ 55 w 182"/>
                  <a:gd name="T67" fmla="*/ 171 h 176"/>
                  <a:gd name="T68" fmla="*/ 46 w 182"/>
                  <a:gd name="T69" fmla="*/ 168 h 176"/>
                  <a:gd name="T70" fmla="*/ 37 w 182"/>
                  <a:gd name="T71" fmla="*/ 168 h 176"/>
                  <a:gd name="T72" fmla="*/ 32 w 182"/>
                  <a:gd name="T73" fmla="*/ 168 h 176"/>
                  <a:gd name="T74" fmla="*/ 30 w 182"/>
                  <a:gd name="T75" fmla="*/ 159 h 176"/>
                  <a:gd name="T76" fmla="*/ 32 w 182"/>
                  <a:gd name="T77" fmla="*/ 147 h 176"/>
                  <a:gd name="T78" fmla="*/ 32 w 182"/>
                  <a:gd name="T79" fmla="*/ 132 h 176"/>
                  <a:gd name="T80" fmla="*/ 32 w 182"/>
                  <a:gd name="T81" fmla="*/ 117 h 176"/>
                  <a:gd name="T82" fmla="*/ 32 w 182"/>
                  <a:gd name="T83" fmla="*/ 95 h 176"/>
                  <a:gd name="T84" fmla="*/ 32 w 182"/>
                  <a:gd name="T85" fmla="*/ 83 h 176"/>
                  <a:gd name="T86" fmla="*/ 32 w 182"/>
                  <a:gd name="T87" fmla="*/ 66 h 176"/>
                  <a:gd name="T88" fmla="*/ 32 w 182"/>
                  <a:gd name="T89" fmla="*/ 51 h 176"/>
                  <a:gd name="T90" fmla="*/ 32 w 182"/>
                  <a:gd name="T91" fmla="*/ 39 h 176"/>
                  <a:gd name="T92" fmla="*/ 27 w 182"/>
                  <a:gd name="T93" fmla="*/ 31 h 176"/>
                  <a:gd name="T94" fmla="*/ 15 w 182"/>
                  <a:gd name="T95" fmla="*/ 31 h 176"/>
                  <a:gd name="T96" fmla="*/ 0 w 182"/>
                  <a:gd name="T97" fmla="*/ 29 h 176"/>
                  <a:gd name="T98" fmla="*/ 0 w 182"/>
                  <a:gd name="T99" fmla="*/ 14 h 176"/>
                  <a:gd name="T100" fmla="*/ 0 w 182"/>
                  <a:gd name="T101" fmla="*/ 2 h 176"/>
                  <a:gd name="T102" fmla="*/ 11 w 182"/>
                  <a:gd name="T103" fmla="*/ 2 h 176"/>
                  <a:gd name="T104" fmla="*/ 22 w 182"/>
                  <a:gd name="T105" fmla="*/ 2 h 176"/>
                  <a:gd name="T106" fmla="*/ 32 w 182"/>
                  <a:gd name="T107" fmla="*/ 2 h 176"/>
                  <a:gd name="T108" fmla="*/ 44 w 182"/>
                  <a:gd name="T109" fmla="*/ 0 h 176"/>
                  <a:gd name="T110" fmla="*/ 59 w 182"/>
                  <a:gd name="T111" fmla="*/ 2 h 176"/>
                  <a:gd name="T112" fmla="*/ 67 w 182"/>
                  <a:gd name="T113" fmla="*/ 2 h 176"/>
                  <a:gd name="T114" fmla="*/ 78 w 182"/>
                  <a:gd name="T115" fmla="*/ 2 h 176"/>
                  <a:gd name="T116" fmla="*/ 92 w 182"/>
                  <a:gd name="T117" fmla="*/ 2 h 176"/>
                  <a:gd name="T118" fmla="*/ 111 w 182"/>
                  <a:gd name="T119" fmla="*/ 2 h 176"/>
                  <a:gd name="T120" fmla="*/ 124 w 182"/>
                  <a:gd name="T121" fmla="*/ 2 h 176"/>
                  <a:gd name="T122" fmla="*/ 133 w 182"/>
                  <a:gd name="T123" fmla="*/ 2 h 17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82"/>
                  <a:gd name="T187" fmla="*/ 0 h 176"/>
                  <a:gd name="T188" fmla="*/ 182 w 182"/>
                  <a:gd name="T189" fmla="*/ 176 h 17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82" h="176">
                    <a:moveTo>
                      <a:pt x="134" y="2"/>
                    </a:moveTo>
                    <a:lnTo>
                      <a:pt x="136" y="2"/>
                    </a:lnTo>
                    <a:lnTo>
                      <a:pt x="136" y="4"/>
                    </a:lnTo>
                    <a:lnTo>
                      <a:pt x="136" y="7"/>
                    </a:lnTo>
                    <a:lnTo>
                      <a:pt x="134" y="7"/>
                    </a:lnTo>
                    <a:lnTo>
                      <a:pt x="136" y="7"/>
                    </a:lnTo>
                    <a:lnTo>
                      <a:pt x="138" y="9"/>
                    </a:lnTo>
                    <a:lnTo>
                      <a:pt x="136" y="9"/>
                    </a:lnTo>
                    <a:lnTo>
                      <a:pt x="136" y="12"/>
                    </a:lnTo>
                    <a:lnTo>
                      <a:pt x="138" y="12"/>
                    </a:lnTo>
                    <a:lnTo>
                      <a:pt x="138" y="14"/>
                    </a:lnTo>
                    <a:lnTo>
                      <a:pt x="140" y="14"/>
                    </a:lnTo>
                    <a:lnTo>
                      <a:pt x="141" y="14"/>
                    </a:lnTo>
                    <a:lnTo>
                      <a:pt x="143" y="14"/>
                    </a:lnTo>
                    <a:lnTo>
                      <a:pt x="145" y="14"/>
                    </a:lnTo>
                    <a:lnTo>
                      <a:pt x="145" y="17"/>
                    </a:lnTo>
                    <a:lnTo>
                      <a:pt x="147" y="17"/>
                    </a:lnTo>
                    <a:lnTo>
                      <a:pt x="148" y="17"/>
                    </a:lnTo>
                    <a:lnTo>
                      <a:pt x="150" y="17"/>
                    </a:lnTo>
                    <a:lnTo>
                      <a:pt x="152" y="17"/>
                    </a:lnTo>
                    <a:lnTo>
                      <a:pt x="150" y="17"/>
                    </a:lnTo>
                    <a:lnTo>
                      <a:pt x="150" y="19"/>
                    </a:lnTo>
                    <a:lnTo>
                      <a:pt x="148" y="22"/>
                    </a:lnTo>
                    <a:lnTo>
                      <a:pt x="147" y="22"/>
                    </a:lnTo>
                    <a:lnTo>
                      <a:pt x="147" y="24"/>
                    </a:lnTo>
                    <a:lnTo>
                      <a:pt x="148" y="27"/>
                    </a:lnTo>
                    <a:lnTo>
                      <a:pt x="150" y="27"/>
                    </a:lnTo>
                    <a:lnTo>
                      <a:pt x="152" y="27"/>
                    </a:lnTo>
                    <a:lnTo>
                      <a:pt x="154" y="27"/>
                    </a:lnTo>
                    <a:lnTo>
                      <a:pt x="155" y="27"/>
                    </a:lnTo>
                    <a:lnTo>
                      <a:pt x="157" y="27"/>
                    </a:lnTo>
                    <a:lnTo>
                      <a:pt x="159" y="27"/>
                    </a:lnTo>
                    <a:lnTo>
                      <a:pt x="161" y="27"/>
                    </a:lnTo>
                    <a:lnTo>
                      <a:pt x="162" y="27"/>
                    </a:lnTo>
                    <a:lnTo>
                      <a:pt x="164" y="27"/>
                    </a:lnTo>
                    <a:lnTo>
                      <a:pt x="166" y="27"/>
                    </a:lnTo>
                    <a:lnTo>
                      <a:pt x="168" y="27"/>
                    </a:lnTo>
                    <a:lnTo>
                      <a:pt x="168" y="29"/>
                    </a:lnTo>
                    <a:lnTo>
                      <a:pt x="169" y="29"/>
                    </a:lnTo>
                    <a:lnTo>
                      <a:pt x="171" y="29"/>
                    </a:lnTo>
                    <a:lnTo>
                      <a:pt x="173" y="29"/>
                    </a:lnTo>
                    <a:lnTo>
                      <a:pt x="175" y="29"/>
                    </a:lnTo>
                    <a:lnTo>
                      <a:pt x="177" y="29"/>
                    </a:lnTo>
                    <a:lnTo>
                      <a:pt x="177" y="27"/>
                    </a:lnTo>
                    <a:lnTo>
                      <a:pt x="177" y="29"/>
                    </a:lnTo>
                    <a:lnTo>
                      <a:pt x="178" y="29"/>
                    </a:lnTo>
                    <a:lnTo>
                      <a:pt x="180" y="29"/>
                    </a:lnTo>
                    <a:lnTo>
                      <a:pt x="182" y="31"/>
                    </a:lnTo>
                    <a:lnTo>
                      <a:pt x="182" y="34"/>
                    </a:lnTo>
                    <a:lnTo>
                      <a:pt x="182" y="36"/>
                    </a:lnTo>
                    <a:lnTo>
                      <a:pt x="180" y="41"/>
                    </a:lnTo>
                    <a:lnTo>
                      <a:pt x="180" y="44"/>
                    </a:lnTo>
                    <a:lnTo>
                      <a:pt x="180" y="46"/>
                    </a:lnTo>
                    <a:lnTo>
                      <a:pt x="180" y="49"/>
                    </a:lnTo>
                    <a:lnTo>
                      <a:pt x="180" y="51"/>
                    </a:lnTo>
                    <a:lnTo>
                      <a:pt x="180" y="53"/>
                    </a:lnTo>
                    <a:lnTo>
                      <a:pt x="180" y="56"/>
                    </a:lnTo>
                    <a:lnTo>
                      <a:pt x="180" y="58"/>
                    </a:lnTo>
                    <a:lnTo>
                      <a:pt x="180" y="61"/>
                    </a:lnTo>
                    <a:lnTo>
                      <a:pt x="180" y="63"/>
                    </a:lnTo>
                    <a:lnTo>
                      <a:pt x="180" y="71"/>
                    </a:lnTo>
                    <a:lnTo>
                      <a:pt x="180" y="73"/>
                    </a:lnTo>
                    <a:lnTo>
                      <a:pt x="180" y="78"/>
                    </a:lnTo>
                    <a:lnTo>
                      <a:pt x="180" y="80"/>
                    </a:lnTo>
                    <a:lnTo>
                      <a:pt x="180" y="83"/>
                    </a:lnTo>
                    <a:lnTo>
                      <a:pt x="180" y="88"/>
                    </a:lnTo>
                    <a:lnTo>
                      <a:pt x="180" y="90"/>
                    </a:lnTo>
                    <a:lnTo>
                      <a:pt x="180" y="93"/>
                    </a:lnTo>
                    <a:lnTo>
                      <a:pt x="178" y="95"/>
                    </a:lnTo>
                    <a:lnTo>
                      <a:pt x="177" y="95"/>
                    </a:lnTo>
                    <a:lnTo>
                      <a:pt x="177" y="98"/>
                    </a:lnTo>
                    <a:lnTo>
                      <a:pt x="175" y="98"/>
                    </a:lnTo>
                    <a:lnTo>
                      <a:pt x="173" y="98"/>
                    </a:lnTo>
                    <a:lnTo>
                      <a:pt x="171" y="98"/>
                    </a:lnTo>
                    <a:lnTo>
                      <a:pt x="171" y="100"/>
                    </a:lnTo>
                    <a:lnTo>
                      <a:pt x="169" y="100"/>
                    </a:lnTo>
                    <a:lnTo>
                      <a:pt x="168" y="100"/>
                    </a:lnTo>
                    <a:lnTo>
                      <a:pt x="166" y="100"/>
                    </a:lnTo>
                    <a:lnTo>
                      <a:pt x="164" y="100"/>
                    </a:lnTo>
                    <a:lnTo>
                      <a:pt x="162" y="100"/>
                    </a:lnTo>
                    <a:lnTo>
                      <a:pt x="161" y="100"/>
                    </a:lnTo>
                    <a:lnTo>
                      <a:pt x="159" y="103"/>
                    </a:lnTo>
                    <a:lnTo>
                      <a:pt x="159" y="105"/>
                    </a:lnTo>
                    <a:lnTo>
                      <a:pt x="157" y="107"/>
                    </a:lnTo>
                    <a:lnTo>
                      <a:pt x="155" y="110"/>
                    </a:lnTo>
                    <a:lnTo>
                      <a:pt x="154" y="110"/>
                    </a:lnTo>
                    <a:lnTo>
                      <a:pt x="154" y="112"/>
                    </a:lnTo>
                    <a:lnTo>
                      <a:pt x="152" y="112"/>
                    </a:lnTo>
                    <a:lnTo>
                      <a:pt x="150" y="115"/>
                    </a:lnTo>
                    <a:lnTo>
                      <a:pt x="150" y="117"/>
                    </a:lnTo>
                    <a:lnTo>
                      <a:pt x="150" y="120"/>
                    </a:lnTo>
                    <a:lnTo>
                      <a:pt x="148" y="120"/>
                    </a:lnTo>
                    <a:lnTo>
                      <a:pt x="148" y="122"/>
                    </a:lnTo>
                    <a:lnTo>
                      <a:pt x="150" y="122"/>
                    </a:lnTo>
                    <a:lnTo>
                      <a:pt x="150" y="125"/>
                    </a:lnTo>
                    <a:lnTo>
                      <a:pt x="152" y="125"/>
                    </a:lnTo>
                    <a:lnTo>
                      <a:pt x="152" y="127"/>
                    </a:lnTo>
                    <a:lnTo>
                      <a:pt x="152" y="129"/>
                    </a:lnTo>
                    <a:lnTo>
                      <a:pt x="150" y="132"/>
                    </a:lnTo>
                    <a:lnTo>
                      <a:pt x="148" y="134"/>
                    </a:lnTo>
                    <a:lnTo>
                      <a:pt x="147" y="137"/>
                    </a:lnTo>
                    <a:lnTo>
                      <a:pt x="145" y="137"/>
                    </a:lnTo>
                    <a:lnTo>
                      <a:pt x="143" y="139"/>
                    </a:lnTo>
                    <a:lnTo>
                      <a:pt x="141" y="139"/>
                    </a:lnTo>
                    <a:lnTo>
                      <a:pt x="140" y="139"/>
                    </a:lnTo>
                    <a:lnTo>
                      <a:pt x="140" y="142"/>
                    </a:lnTo>
                    <a:lnTo>
                      <a:pt x="138" y="142"/>
                    </a:lnTo>
                    <a:lnTo>
                      <a:pt x="136" y="142"/>
                    </a:lnTo>
                    <a:lnTo>
                      <a:pt x="134" y="142"/>
                    </a:lnTo>
                    <a:lnTo>
                      <a:pt x="133" y="142"/>
                    </a:lnTo>
                    <a:lnTo>
                      <a:pt x="131" y="142"/>
                    </a:lnTo>
                    <a:lnTo>
                      <a:pt x="129" y="142"/>
                    </a:lnTo>
                    <a:lnTo>
                      <a:pt x="129" y="144"/>
                    </a:lnTo>
                    <a:lnTo>
                      <a:pt x="127" y="144"/>
                    </a:lnTo>
                    <a:lnTo>
                      <a:pt x="127" y="147"/>
                    </a:lnTo>
                    <a:lnTo>
                      <a:pt x="126" y="147"/>
                    </a:lnTo>
                    <a:lnTo>
                      <a:pt x="126" y="149"/>
                    </a:lnTo>
                    <a:lnTo>
                      <a:pt x="124" y="149"/>
                    </a:lnTo>
                    <a:lnTo>
                      <a:pt x="124" y="152"/>
                    </a:lnTo>
                    <a:lnTo>
                      <a:pt x="122" y="152"/>
                    </a:lnTo>
                    <a:lnTo>
                      <a:pt x="122" y="154"/>
                    </a:lnTo>
                    <a:lnTo>
                      <a:pt x="120" y="154"/>
                    </a:lnTo>
                    <a:lnTo>
                      <a:pt x="120" y="156"/>
                    </a:lnTo>
                    <a:lnTo>
                      <a:pt x="117" y="156"/>
                    </a:lnTo>
                    <a:lnTo>
                      <a:pt x="115" y="156"/>
                    </a:lnTo>
                    <a:lnTo>
                      <a:pt x="115" y="159"/>
                    </a:lnTo>
                    <a:lnTo>
                      <a:pt x="115" y="156"/>
                    </a:lnTo>
                    <a:lnTo>
                      <a:pt x="113" y="156"/>
                    </a:lnTo>
                    <a:lnTo>
                      <a:pt x="111" y="156"/>
                    </a:lnTo>
                    <a:lnTo>
                      <a:pt x="110" y="156"/>
                    </a:lnTo>
                    <a:lnTo>
                      <a:pt x="110" y="159"/>
                    </a:lnTo>
                    <a:lnTo>
                      <a:pt x="108" y="159"/>
                    </a:lnTo>
                    <a:lnTo>
                      <a:pt x="106" y="159"/>
                    </a:lnTo>
                    <a:lnTo>
                      <a:pt x="104" y="161"/>
                    </a:lnTo>
                    <a:lnTo>
                      <a:pt x="103" y="161"/>
                    </a:lnTo>
                    <a:lnTo>
                      <a:pt x="101" y="161"/>
                    </a:lnTo>
                    <a:lnTo>
                      <a:pt x="101" y="159"/>
                    </a:lnTo>
                    <a:lnTo>
                      <a:pt x="99" y="159"/>
                    </a:lnTo>
                    <a:lnTo>
                      <a:pt x="97" y="159"/>
                    </a:lnTo>
                    <a:lnTo>
                      <a:pt x="96" y="159"/>
                    </a:lnTo>
                    <a:lnTo>
                      <a:pt x="94" y="159"/>
                    </a:lnTo>
                    <a:lnTo>
                      <a:pt x="92" y="159"/>
                    </a:lnTo>
                    <a:lnTo>
                      <a:pt x="90" y="159"/>
                    </a:lnTo>
                    <a:lnTo>
                      <a:pt x="89" y="159"/>
                    </a:lnTo>
                    <a:lnTo>
                      <a:pt x="87" y="159"/>
                    </a:lnTo>
                    <a:lnTo>
                      <a:pt x="85" y="159"/>
                    </a:lnTo>
                    <a:lnTo>
                      <a:pt x="83" y="159"/>
                    </a:lnTo>
                    <a:lnTo>
                      <a:pt x="82" y="159"/>
                    </a:lnTo>
                    <a:lnTo>
                      <a:pt x="80" y="159"/>
                    </a:lnTo>
                    <a:lnTo>
                      <a:pt x="78" y="159"/>
                    </a:lnTo>
                    <a:lnTo>
                      <a:pt x="76" y="159"/>
                    </a:lnTo>
                    <a:lnTo>
                      <a:pt x="76" y="161"/>
                    </a:lnTo>
                    <a:lnTo>
                      <a:pt x="74" y="161"/>
                    </a:lnTo>
                    <a:lnTo>
                      <a:pt x="73" y="161"/>
                    </a:lnTo>
                    <a:lnTo>
                      <a:pt x="73" y="163"/>
                    </a:lnTo>
                    <a:lnTo>
                      <a:pt x="71" y="166"/>
                    </a:lnTo>
                    <a:lnTo>
                      <a:pt x="69" y="166"/>
                    </a:lnTo>
                    <a:lnTo>
                      <a:pt x="67" y="168"/>
                    </a:lnTo>
                    <a:lnTo>
                      <a:pt x="67" y="171"/>
                    </a:lnTo>
                    <a:lnTo>
                      <a:pt x="67" y="173"/>
                    </a:lnTo>
                    <a:lnTo>
                      <a:pt x="66" y="173"/>
                    </a:lnTo>
                    <a:lnTo>
                      <a:pt x="66" y="176"/>
                    </a:lnTo>
                    <a:lnTo>
                      <a:pt x="64" y="176"/>
                    </a:lnTo>
                    <a:lnTo>
                      <a:pt x="64" y="173"/>
                    </a:lnTo>
                    <a:lnTo>
                      <a:pt x="62" y="173"/>
                    </a:lnTo>
                    <a:lnTo>
                      <a:pt x="60" y="173"/>
                    </a:lnTo>
                    <a:lnTo>
                      <a:pt x="60" y="171"/>
                    </a:lnTo>
                    <a:lnTo>
                      <a:pt x="59" y="168"/>
                    </a:lnTo>
                    <a:lnTo>
                      <a:pt x="57" y="168"/>
                    </a:lnTo>
                    <a:lnTo>
                      <a:pt x="55" y="171"/>
                    </a:lnTo>
                    <a:lnTo>
                      <a:pt x="53" y="171"/>
                    </a:lnTo>
                    <a:lnTo>
                      <a:pt x="52" y="171"/>
                    </a:lnTo>
                    <a:lnTo>
                      <a:pt x="50" y="168"/>
                    </a:lnTo>
                    <a:lnTo>
                      <a:pt x="48" y="168"/>
                    </a:lnTo>
                    <a:lnTo>
                      <a:pt x="46" y="168"/>
                    </a:lnTo>
                    <a:lnTo>
                      <a:pt x="44" y="168"/>
                    </a:lnTo>
                    <a:lnTo>
                      <a:pt x="43" y="168"/>
                    </a:lnTo>
                    <a:lnTo>
                      <a:pt x="41" y="168"/>
                    </a:lnTo>
                    <a:lnTo>
                      <a:pt x="39" y="168"/>
                    </a:lnTo>
                    <a:lnTo>
                      <a:pt x="37" y="168"/>
                    </a:lnTo>
                    <a:lnTo>
                      <a:pt x="36" y="168"/>
                    </a:lnTo>
                    <a:lnTo>
                      <a:pt x="36" y="171"/>
                    </a:lnTo>
                    <a:lnTo>
                      <a:pt x="34" y="171"/>
                    </a:lnTo>
                    <a:lnTo>
                      <a:pt x="32" y="171"/>
                    </a:lnTo>
                    <a:lnTo>
                      <a:pt x="32" y="168"/>
                    </a:lnTo>
                    <a:lnTo>
                      <a:pt x="30" y="168"/>
                    </a:lnTo>
                    <a:lnTo>
                      <a:pt x="30" y="166"/>
                    </a:lnTo>
                    <a:lnTo>
                      <a:pt x="30" y="163"/>
                    </a:lnTo>
                    <a:lnTo>
                      <a:pt x="30" y="161"/>
                    </a:lnTo>
                    <a:lnTo>
                      <a:pt x="30" y="159"/>
                    </a:lnTo>
                    <a:lnTo>
                      <a:pt x="30" y="156"/>
                    </a:lnTo>
                    <a:lnTo>
                      <a:pt x="30" y="154"/>
                    </a:lnTo>
                    <a:lnTo>
                      <a:pt x="30" y="152"/>
                    </a:lnTo>
                    <a:lnTo>
                      <a:pt x="30" y="149"/>
                    </a:lnTo>
                    <a:lnTo>
                      <a:pt x="32" y="147"/>
                    </a:lnTo>
                    <a:lnTo>
                      <a:pt x="30" y="144"/>
                    </a:lnTo>
                    <a:lnTo>
                      <a:pt x="30" y="139"/>
                    </a:lnTo>
                    <a:lnTo>
                      <a:pt x="32" y="139"/>
                    </a:lnTo>
                    <a:lnTo>
                      <a:pt x="30" y="134"/>
                    </a:lnTo>
                    <a:lnTo>
                      <a:pt x="32" y="132"/>
                    </a:lnTo>
                    <a:lnTo>
                      <a:pt x="32" y="127"/>
                    </a:lnTo>
                    <a:lnTo>
                      <a:pt x="32" y="125"/>
                    </a:lnTo>
                    <a:lnTo>
                      <a:pt x="32" y="122"/>
                    </a:lnTo>
                    <a:lnTo>
                      <a:pt x="32" y="120"/>
                    </a:lnTo>
                    <a:lnTo>
                      <a:pt x="32" y="117"/>
                    </a:lnTo>
                    <a:lnTo>
                      <a:pt x="32" y="115"/>
                    </a:lnTo>
                    <a:lnTo>
                      <a:pt x="32" y="110"/>
                    </a:lnTo>
                    <a:lnTo>
                      <a:pt x="32" y="103"/>
                    </a:lnTo>
                    <a:lnTo>
                      <a:pt x="32" y="100"/>
                    </a:lnTo>
                    <a:lnTo>
                      <a:pt x="32" y="95"/>
                    </a:lnTo>
                    <a:lnTo>
                      <a:pt x="32" y="93"/>
                    </a:lnTo>
                    <a:lnTo>
                      <a:pt x="32" y="90"/>
                    </a:lnTo>
                    <a:lnTo>
                      <a:pt x="32" y="88"/>
                    </a:lnTo>
                    <a:lnTo>
                      <a:pt x="32" y="85"/>
                    </a:lnTo>
                    <a:lnTo>
                      <a:pt x="32" y="83"/>
                    </a:lnTo>
                    <a:lnTo>
                      <a:pt x="32" y="78"/>
                    </a:lnTo>
                    <a:lnTo>
                      <a:pt x="32" y="76"/>
                    </a:lnTo>
                    <a:lnTo>
                      <a:pt x="32" y="73"/>
                    </a:lnTo>
                    <a:lnTo>
                      <a:pt x="32" y="71"/>
                    </a:lnTo>
                    <a:lnTo>
                      <a:pt x="32" y="66"/>
                    </a:lnTo>
                    <a:lnTo>
                      <a:pt x="32" y="63"/>
                    </a:lnTo>
                    <a:lnTo>
                      <a:pt x="32" y="58"/>
                    </a:lnTo>
                    <a:lnTo>
                      <a:pt x="32" y="56"/>
                    </a:lnTo>
                    <a:lnTo>
                      <a:pt x="32" y="53"/>
                    </a:lnTo>
                    <a:lnTo>
                      <a:pt x="32" y="51"/>
                    </a:lnTo>
                    <a:lnTo>
                      <a:pt x="32" y="49"/>
                    </a:lnTo>
                    <a:lnTo>
                      <a:pt x="32" y="46"/>
                    </a:lnTo>
                    <a:lnTo>
                      <a:pt x="32" y="44"/>
                    </a:lnTo>
                    <a:lnTo>
                      <a:pt x="32" y="41"/>
                    </a:lnTo>
                    <a:lnTo>
                      <a:pt x="32" y="39"/>
                    </a:lnTo>
                    <a:lnTo>
                      <a:pt x="32" y="34"/>
                    </a:lnTo>
                    <a:lnTo>
                      <a:pt x="32" y="31"/>
                    </a:lnTo>
                    <a:lnTo>
                      <a:pt x="30" y="31"/>
                    </a:lnTo>
                    <a:lnTo>
                      <a:pt x="29" y="31"/>
                    </a:lnTo>
                    <a:lnTo>
                      <a:pt x="27" y="31"/>
                    </a:lnTo>
                    <a:lnTo>
                      <a:pt x="22" y="31"/>
                    </a:lnTo>
                    <a:lnTo>
                      <a:pt x="20" y="31"/>
                    </a:lnTo>
                    <a:lnTo>
                      <a:pt x="18" y="31"/>
                    </a:lnTo>
                    <a:lnTo>
                      <a:pt x="16" y="31"/>
                    </a:lnTo>
                    <a:lnTo>
                      <a:pt x="15" y="31"/>
                    </a:lnTo>
                    <a:lnTo>
                      <a:pt x="9" y="31"/>
                    </a:lnTo>
                    <a:lnTo>
                      <a:pt x="7" y="31"/>
                    </a:lnTo>
                    <a:lnTo>
                      <a:pt x="4" y="31"/>
                    </a:lnTo>
                    <a:lnTo>
                      <a:pt x="0" y="31"/>
                    </a:lnTo>
                    <a:lnTo>
                      <a:pt x="0" y="29"/>
                    </a:lnTo>
                    <a:lnTo>
                      <a:pt x="0" y="27"/>
                    </a:lnTo>
                    <a:lnTo>
                      <a:pt x="0" y="24"/>
                    </a:lnTo>
                    <a:lnTo>
                      <a:pt x="0" y="19"/>
                    </a:lnTo>
                    <a:lnTo>
                      <a:pt x="0" y="17"/>
                    </a:lnTo>
                    <a:lnTo>
                      <a:pt x="0" y="14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4" y="2"/>
                    </a:lnTo>
                    <a:lnTo>
                      <a:pt x="6" y="2"/>
                    </a:lnTo>
                    <a:lnTo>
                      <a:pt x="7" y="2"/>
                    </a:lnTo>
                    <a:lnTo>
                      <a:pt x="11" y="2"/>
                    </a:lnTo>
                    <a:lnTo>
                      <a:pt x="13" y="2"/>
                    </a:lnTo>
                    <a:lnTo>
                      <a:pt x="15" y="2"/>
                    </a:lnTo>
                    <a:lnTo>
                      <a:pt x="16" y="2"/>
                    </a:lnTo>
                    <a:lnTo>
                      <a:pt x="18" y="2"/>
                    </a:lnTo>
                    <a:lnTo>
                      <a:pt x="22" y="2"/>
                    </a:lnTo>
                    <a:lnTo>
                      <a:pt x="23" y="2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9" y="2"/>
                    </a:lnTo>
                    <a:lnTo>
                      <a:pt x="32" y="2"/>
                    </a:lnTo>
                    <a:lnTo>
                      <a:pt x="36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5" y="2"/>
                    </a:lnTo>
                    <a:lnTo>
                      <a:pt x="59" y="2"/>
                    </a:lnTo>
                    <a:lnTo>
                      <a:pt x="60" y="2"/>
                    </a:lnTo>
                    <a:lnTo>
                      <a:pt x="62" y="2"/>
                    </a:lnTo>
                    <a:lnTo>
                      <a:pt x="64" y="2"/>
                    </a:lnTo>
                    <a:lnTo>
                      <a:pt x="66" y="2"/>
                    </a:lnTo>
                    <a:lnTo>
                      <a:pt x="67" y="2"/>
                    </a:lnTo>
                    <a:lnTo>
                      <a:pt x="69" y="2"/>
                    </a:lnTo>
                    <a:lnTo>
                      <a:pt x="73" y="2"/>
                    </a:lnTo>
                    <a:lnTo>
                      <a:pt x="74" y="2"/>
                    </a:lnTo>
                    <a:lnTo>
                      <a:pt x="76" y="2"/>
                    </a:lnTo>
                    <a:lnTo>
                      <a:pt x="78" y="2"/>
                    </a:lnTo>
                    <a:lnTo>
                      <a:pt x="80" y="2"/>
                    </a:lnTo>
                    <a:lnTo>
                      <a:pt x="83" y="2"/>
                    </a:lnTo>
                    <a:lnTo>
                      <a:pt x="87" y="2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4" y="2"/>
                    </a:lnTo>
                    <a:lnTo>
                      <a:pt x="96" y="2"/>
                    </a:lnTo>
                    <a:lnTo>
                      <a:pt x="97" y="2"/>
                    </a:lnTo>
                    <a:lnTo>
                      <a:pt x="108" y="2"/>
                    </a:lnTo>
                    <a:lnTo>
                      <a:pt x="111" y="2"/>
                    </a:lnTo>
                    <a:lnTo>
                      <a:pt x="113" y="2"/>
                    </a:lnTo>
                    <a:lnTo>
                      <a:pt x="119" y="2"/>
                    </a:lnTo>
                    <a:lnTo>
                      <a:pt x="120" y="2"/>
                    </a:lnTo>
                    <a:lnTo>
                      <a:pt x="122" y="2"/>
                    </a:lnTo>
                    <a:lnTo>
                      <a:pt x="124" y="2"/>
                    </a:lnTo>
                    <a:lnTo>
                      <a:pt x="126" y="2"/>
                    </a:lnTo>
                    <a:lnTo>
                      <a:pt x="127" y="2"/>
                    </a:lnTo>
                    <a:lnTo>
                      <a:pt x="129" y="2"/>
                    </a:lnTo>
                    <a:lnTo>
                      <a:pt x="131" y="2"/>
                    </a:lnTo>
                    <a:lnTo>
                      <a:pt x="133" y="2"/>
                    </a:lnTo>
                    <a:lnTo>
                      <a:pt x="134" y="2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6" name="Freeform 204"/>
              <p:cNvSpPr>
                <a:spLocks/>
              </p:cNvSpPr>
              <p:nvPr/>
            </p:nvSpPr>
            <p:spPr bwMode="auto">
              <a:xfrm>
                <a:off x="3132" y="3680"/>
                <a:ext cx="155" cy="155"/>
              </a:xfrm>
              <a:custGeom>
                <a:avLst/>
                <a:gdLst>
                  <a:gd name="T0" fmla="*/ 40 w 155"/>
                  <a:gd name="T1" fmla="*/ 0 h 155"/>
                  <a:gd name="T2" fmla="*/ 56 w 155"/>
                  <a:gd name="T3" fmla="*/ 0 h 155"/>
                  <a:gd name="T4" fmla="*/ 65 w 155"/>
                  <a:gd name="T5" fmla="*/ 0 h 155"/>
                  <a:gd name="T6" fmla="*/ 72 w 155"/>
                  <a:gd name="T7" fmla="*/ 0 h 155"/>
                  <a:gd name="T8" fmla="*/ 79 w 155"/>
                  <a:gd name="T9" fmla="*/ 0 h 155"/>
                  <a:gd name="T10" fmla="*/ 86 w 155"/>
                  <a:gd name="T11" fmla="*/ 0 h 155"/>
                  <a:gd name="T12" fmla="*/ 93 w 155"/>
                  <a:gd name="T13" fmla="*/ 0 h 155"/>
                  <a:gd name="T14" fmla="*/ 100 w 155"/>
                  <a:gd name="T15" fmla="*/ 0 h 155"/>
                  <a:gd name="T16" fmla="*/ 113 w 155"/>
                  <a:gd name="T17" fmla="*/ 0 h 155"/>
                  <a:gd name="T18" fmla="*/ 129 w 155"/>
                  <a:gd name="T19" fmla="*/ 0 h 155"/>
                  <a:gd name="T20" fmla="*/ 141 w 155"/>
                  <a:gd name="T21" fmla="*/ 0 h 155"/>
                  <a:gd name="T22" fmla="*/ 152 w 155"/>
                  <a:gd name="T23" fmla="*/ 0 h 155"/>
                  <a:gd name="T24" fmla="*/ 155 w 155"/>
                  <a:gd name="T25" fmla="*/ 5 h 155"/>
                  <a:gd name="T26" fmla="*/ 155 w 155"/>
                  <a:gd name="T27" fmla="*/ 23 h 155"/>
                  <a:gd name="T28" fmla="*/ 155 w 155"/>
                  <a:gd name="T29" fmla="*/ 32 h 155"/>
                  <a:gd name="T30" fmla="*/ 155 w 155"/>
                  <a:gd name="T31" fmla="*/ 45 h 155"/>
                  <a:gd name="T32" fmla="*/ 155 w 155"/>
                  <a:gd name="T33" fmla="*/ 54 h 155"/>
                  <a:gd name="T34" fmla="*/ 155 w 155"/>
                  <a:gd name="T35" fmla="*/ 67 h 155"/>
                  <a:gd name="T36" fmla="*/ 153 w 155"/>
                  <a:gd name="T37" fmla="*/ 84 h 155"/>
                  <a:gd name="T38" fmla="*/ 153 w 155"/>
                  <a:gd name="T39" fmla="*/ 94 h 155"/>
                  <a:gd name="T40" fmla="*/ 150 w 155"/>
                  <a:gd name="T41" fmla="*/ 101 h 155"/>
                  <a:gd name="T42" fmla="*/ 150 w 155"/>
                  <a:gd name="T43" fmla="*/ 113 h 155"/>
                  <a:gd name="T44" fmla="*/ 150 w 155"/>
                  <a:gd name="T45" fmla="*/ 123 h 155"/>
                  <a:gd name="T46" fmla="*/ 150 w 155"/>
                  <a:gd name="T47" fmla="*/ 135 h 155"/>
                  <a:gd name="T48" fmla="*/ 150 w 155"/>
                  <a:gd name="T49" fmla="*/ 148 h 155"/>
                  <a:gd name="T50" fmla="*/ 145 w 155"/>
                  <a:gd name="T51" fmla="*/ 155 h 155"/>
                  <a:gd name="T52" fmla="*/ 132 w 155"/>
                  <a:gd name="T53" fmla="*/ 155 h 155"/>
                  <a:gd name="T54" fmla="*/ 122 w 155"/>
                  <a:gd name="T55" fmla="*/ 152 h 155"/>
                  <a:gd name="T56" fmla="*/ 108 w 155"/>
                  <a:gd name="T57" fmla="*/ 152 h 155"/>
                  <a:gd name="T58" fmla="*/ 100 w 155"/>
                  <a:gd name="T59" fmla="*/ 152 h 155"/>
                  <a:gd name="T60" fmla="*/ 92 w 155"/>
                  <a:gd name="T61" fmla="*/ 152 h 155"/>
                  <a:gd name="T62" fmla="*/ 85 w 155"/>
                  <a:gd name="T63" fmla="*/ 152 h 155"/>
                  <a:gd name="T64" fmla="*/ 78 w 155"/>
                  <a:gd name="T65" fmla="*/ 152 h 155"/>
                  <a:gd name="T66" fmla="*/ 70 w 155"/>
                  <a:gd name="T67" fmla="*/ 152 h 155"/>
                  <a:gd name="T68" fmla="*/ 63 w 155"/>
                  <a:gd name="T69" fmla="*/ 152 h 155"/>
                  <a:gd name="T70" fmla="*/ 51 w 155"/>
                  <a:gd name="T71" fmla="*/ 152 h 155"/>
                  <a:gd name="T72" fmla="*/ 42 w 155"/>
                  <a:gd name="T73" fmla="*/ 152 h 155"/>
                  <a:gd name="T74" fmla="*/ 35 w 155"/>
                  <a:gd name="T75" fmla="*/ 152 h 155"/>
                  <a:gd name="T76" fmla="*/ 26 w 155"/>
                  <a:gd name="T77" fmla="*/ 152 h 155"/>
                  <a:gd name="T78" fmla="*/ 16 w 155"/>
                  <a:gd name="T79" fmla="*/ 152 h 155"/>
                  <a:gd name="T80" fmla="*/ 9 w 155"/>
                  <a:gd name="T81" fmla="*/ 152 h 155"/>
                  <a:gd name="T82" fmla="*/ 0 w 155"/>
                  <a:gd name="T83" fmla="*/ 152 h 155"/>
                  <a:gd name="T84" fmla="*/ 0 w 155"/>
                  <a:gd name="T85" fmla="*/ 143 h 155"/>
                  <a:gd name="T86" fmla="*/ 0 w 155"/>
                  <a:gd name="T87" fmla="*/ 133 h 155"/>
                  <a:gd name="T88" fmla="*/ 0 w 155"/>
                  <a:gd name="T89" fmla="*/ 123 h 155"/>
                  <a:gd name="T90" fmla="*/ 0 w 155"/>
                  <a:gd name="T91" fmla="*/ 108 h 155"/>
                  <a:gd name="T92" fmla="*/ 0 w 155"/>
                  <a:gd name="T93" fmla="*/ 99 h 155"/>
                  <a:gd name="T94" fmla="*/ 2 w 155"/>
                  <a:gd name="T95" fmla="*/ 91 h 155"/>
                  <a:gd name="T96" fmla="*/ 2 w 155"/>
                  <a:gd name="T97" fmla="*/ 81 h 155"/>
                  <a:gd name="T98" fmla="*/ 2 w 155"/>
                  <a:gd name="T99" fmla="*/ 72 h 155"/>
                  <a:gd name="T100" fmla="*/ 2 w 155"/>
                  <a:gd name="T101" fmla="*/ 62 h 155"/>
                  <a:gd name="T102" fmla="*/ 2 w 155"/>
                  <a:gd name="T103" fmla="*/ 52 h 155"/>
                  <a:gd name="T104" fmla="*/ 2 w 155"/>
                  <a:gd name="T105" fmla="*/ 42 h 155"/>
                  <a:gd name="T106" fmla="*/ 2 w 155"/>
                  <a:gd name="T107" fmla="*/ 30 h 155"/>
                  <a:gd name="T108" fmla="*/ 2 w 155"/>
                  <a:gd name="T109" fmla="*/ 20 h 155"/>
                  <a:gd name="T110" fmla="*/ 2 w 155"/>
                  <a:gd name="T111" fmla="*/ 8 h 155"/>
                  <a:gd name="T112" fmla="*/ 3 w 155"/>
                  <a:gd name="T113" fmla="*/ 0 h 155"/>
                  <a:gd name="T114" fmla="*/ 11 w 155"/>
                  <a:gd name="T115" fmla="*/ 0 h 155"/>
                  <a:gd name="T116" fmla="*/ 21 w 155"/>
                  <a:gd name="T117" fmla="*/ 0 h 15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55"/>
                  <a:gd name="T178" fmla="*/ 0 h 155"/>
                  <a:gd name="T179" fmla="*/ 155 w 155"/>
                  <a:gd name="T180" fmla="*/ 155 h 15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55" h="155">
                    <a:moveTo>
                      <a:pt x="32" y="0"/>
                    </a:moveTo>
                    <a:lnTo>
                      <a:pt x="35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3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6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5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5" y="3"/>
                    </a:lnTo>
                    <a:lnTo>
                      <a:pt x="155" y="5"/>
                    </a:lnTo>
                    <a:lnTo>
                      <a:pt x="155" y="10"/>
                    </a:lnTo>
                    <a:lnTo>
                      <a:pt x="155" y="15"/>
                    </a:lnTo>
                    <a:lnTo>
                      <a:pt x="155" y="20"/>
                    </a:lnTo>
                    <a:lnTo>
                      <a:pt x="155" y="23"/>
                    </a:lnTo>
                    <a:lnTo>
                      <a:pt x="155" y="25"/>
                    </a:lnTo>
                    <a:lnTo>
                      <a:pt x="155" y="27"/>
                    </a:lnTo>
                    <a:lnTo>
                      <a:pt x="155" y="30"/>
                    </a:lnTo>
                    <a:lnTo>
                      <a:pt x="155" y="32"/>
                    </a:lnTo>
                    <a:lnTo>
                      <a:pt x="155" y="35"/>
                    </a:lnTo>
                    <a:lnTo>
                      <a:pt x="155" y="37"/>
                    </a:lnTo>
                    <a:lnTo>
                      <a:pt x="155" y="42"/>
                    </a:lnTo>
                    <a:lnTo>
                      <a:pt x="155" y="45"/>
                    </a:lnTo>
                    <a:lnTo>
                      <a:pt x="155" y="47"/>
                    </a:lnTo>
                    <a:lnTo>
                      <a:pt x="155" y="49"/>
                    </a:lnTo>
                    <a:lnTo>
                      <a:pt x="155" y="52"/>
                    </a:lnTo>
                    <a:lnTo>
                      <a:pt x="155" y="54"/>
                    </a:lnTo>
                    <a:lnTo>
                      <a:pt x="155" y="59"/>
                    </a:lnTo>
                    <a:lnTo>
                      <a:pt x="155" y="62"/>
                    </a:lnTo>
                    <a:lnTo>
                      <a:pt x="155" y="64"/>
                    </a:lnTo>
                    <a:lnTo>
                      <a:pt x="155" y="67"/>
                    </a:lnTo>
                    <a:lnTo>
                      <a:pt x="155" y="69"/>
                    </a:lnTo>
                    <a:lnTo>
                      <a:pt x="153" y="74"/>
                    </a:lnTo>
                    <a:lnTo>
                      <a:pt x="155" y="81"/>
                    </a:lnTo>
                    <a:lnTo>
                      <a:pt x="153" y="84"/>
                    </a:lnTo>
                    <a:lnTo>
                      <a:pt x="153" y="86"/>
                    </a:lnTo>
                    <a:lnTo>
                      <a:pt x="153" y="89"/>
                    </a:lnTo>
                    <a:lnTo>
                      <a:pt x="153" y="91"/>
                    </a:lnTo>
                    <a:lnTo>
                      <a:pt x="153" y="94"/>
                    </a:lnTo>
                    <a:lnTo>
                      <a:pt x="150" y="91"/>
                    </a:lnTo>
                    <a:lnTo>
                      <a:pt x="150" y="94"/>
                    </a:lnTo>
                    <a:lnTo>
                      <a:pt x="150" y="99"/>
                    </a:lnTo>
                    <a:lnTo>
                      <a:pt x="150" y="101"/>
                    </a:lnTo>
                    <a:lnTo>
                      <a:pt x="150" y="103"/>
                    </a:lnTo>
                    <a:lnTo>
                      <a:pt x="150" y="106"/>
                    </a:lnTo>
                    <a:lnTo>
                      <a:pt x="150" y="108"/>
                    </a:lnTo>
                    <a:lnTo>
                      <a:pt x="150" y="113"/>
                    </a:lnTo>
                    <a:lnTo>
                      <a:pt x="150" y="116"/>
                    </a:lnTo>
                    <a:lnTo>
                      <a:pt x="150" y="118"/>
                    </a:lnTo>
                    <a:lnTo>
                      <a:pt x="150" y="121"/>
                    </a:lnTo>
                    <a:lnTo>
                      <a:pt x="150" y="123"/>
                    </a:lnTo>
                    <a:lnTo>
                      <a:pt x="150" y="125"/>
                    </a:lnTo>
                    <a:lnTo>
                      <a:pt x="150" y="130"/>
                    </a:lnTo>
                    <a:lnTo>
                      <a:pt x="150" y="133"/>
                    </a:lnTo>
                    <a:lnTo>
                      <a:pt x="150" y="135"/>
                    </a:lnTo>
                    <a:lnTo>
                      <a:pt x="150" y="138"/>
                    </a:lnTo>
                    <a:lnTo>
                      <a:pt x="150" y="143"/>
                    </a:lnTo>
                    <a:lnTo>
                      <a:pt x="150" y="145"/>
                    </a:lnTo>
                    <a:lnTo>
                      <a:pt x="150" y="148"/>
                    </a:lnTo>
                    <a:lnTo>
                      <a:pt x="150" y="150"/>
                    </a:lnTo>
                    <a:lnTo>
                      <a:pt x="150" y="155"/>
                    </a:lnTo>
                    <a:lnTo>
                      <a:pt x="146" y="155"/>
                    </a:lnTo>
                    <a:lnTo>
                      <a:pt x="145" y="155"/>
                    </a:lnTo>
                    <a:lnTo>
                      <a:pt x="143" y="155"/>
                    </a:lnTo>
                    <a:lnTo>
                      <a:pt x="139" y="155"/>
                    </a:lnTo>
                    <a:lnTo>
                      <a:pt x="136" y="155"/>
                    </a:lnTo>
                    <a:lnTo>
                      <a:pt x="132" y="155"/>
                    </a:lnTo>
                    <a:lnTo>
                      <a:pt x="129" y="155"/>
                    </a:lnTo>
                    <a:lnTo>
                      <a:pt x="127" y="155"/>
                    </a:lnTo>
                    <a:lnTo>
                      <a:pt x="125" y="155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2"/>
                    </a:lnTo>
                    <a:lnTo>
                      <a:pt x="116" y="152"/>
                    </a:lnTo>
                    <a:lnTo>
                      <a:pt x="108" y="152"/>
                    </a:lnTo>
                    <a:lnTo>
                      <a:pt x="106" y="152"/>
                    </a:lnTo>
                    <a:lnTo>
                      <a:pt x="104" y="152"/>
                    </a:lnTo>
                    <a:lnTo>
                      <a:pt x="102" y="152"/>
                    </a:lnTo>
                    <a:lnTo>
                      <a:pt x="100" y="152"/>
                    </a:lnTo>
                    <a:lnTo>
                      <a:pt x="97" y="152"/>
                    </a:lnTo>
                    <a:lnTo>
                      <a:pt x="95" y="152"/>
                    </a:lnTo>
                    <a:lnTo>
                      <a:pt x="93" y="152"/>
                    </a:lnTo>
                    <a:lnTo>
                      <a:pt x="92" y="152"/>
                    </a:lnTo>
                    <a:lnTo>
                      <a:pt x="90" y="152"/>
                    </a:lnTo>
                    <a:lnTo>
                      <a:pt x="88" y="152"/>
                    </a:lnTo>
                    <a:lnTo>
                      <a:pt x="86" y="152"/>
                    </a:lnTo>
                    <a:lnTo>
                      <a:pt x="85" y="152"/>
                    </a:lnTo>
                    <a:lnTo>
                      <a:pt x="83" y="152"/>
                    </a:lnTo>
                    <a:lnTo>
                      <a:pt x="81" y="152"/>
                    </a:lnTo>
                    <a:lnTo>
                      <a:pt x="79" y="152"/>
                    </a:lnTo>
                    <a:lnTo>
                      <a:pt x="78" y="152"/>
                    </a:lnTo>
                    <a:lnTo>
                      <a:pt x="76" y="152"/>
                    </a:lnTo>
                    <a:lnTo>
                      <a:pt x="74" y="152"/>
                    </a:lnTo>
                    <a:lnTo>
                      <a:pt x="72" y="152"/>
                    </a:lnTo>
                    <a:lnTo>
                      <a:pt x="70" y="152"/>
                    </a:lnTo>
                    <a:lnTo>
                      <a:pt x="69" y="152"/>
                    </a:lnTo>
                    <a:lnTo>
                      <a:pt x="67" y="152"/>
                    </a:lnTo>
                    <a:lnTo>
                      <a:pt x="65" y="152"/>
                    </a:lnTo>
                    <a:lnTo>
                      <a:pt x="63" y="152"/>
                    </a:lnTo>
                    <a:lnTo>
                      <a:pt x="60" y="152"/>
                    </a:lnTo>
                    <a:lnTo>
                      <a:pt x="56" y="152"/>
                    </a:lnTo>
                    <a:lnTo>
                      <a:pt x="55" y="152"/>
                    </a:lnTo>
                    <a:lnTo>
                      <a:pt x="51" y="152"/>
                    </a:lnTo>
                    <a:lnTo>
                      <a:pt x="49" y="152"/>
                    </a:lnTo>
                    <a:lnTo>
                      <a:pt x="48" y="152"/>
                    </a:lnTo>
                    <a:lnTo>
                      <a:pt x="46" y="152"/>
                    </a:lnTo>
                    <a:lnTo>
                      <a:pt x="42" y="152"/>
                    </a:lnTo>
                    <a:lnTo>
                      <a:pt x="40" y="152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35" y="152"/>
                    </a:lnTo>
                    <a:lnTo>
                      <a:pt x="33" y="152"/>
                    </a:lnTo>
                    <a:lnTo>
                      <a:pt x="30" y="152"/>
                    </a:lnTo>
                    <a:lnTo>
                      <a:pt x="28" y="152"/>
                    </a:lnTo>
                    <a:lnTo>
                      <a:pt x="26" y="152"/>
                    </a:lnTo>
                    <a:lnTo>
                      <a:pt x="23" y="152"/>
                    </a:lnTo>
                    <a:lnTo>
                      <a:pt x="21" y="152"/>
                    </a:lnTo>
                    <a:lnTo>
                      <a:pt x="19" y="152"/>
                    </a:lnTo>
                    <a:lnTo>
                      <a:pt x="16" y="152"/>
                    </a:lnTo>
                    <a:lnTo>
                      <a:pt x="14" y="152"/>
                    </a:lnTo>
                    <a:lnTo>
                      <a:pt x="12" y="152"/>
                    </a:lnTo>
                    <a:lnTo>
                      <a:pt x="11" y="152"/>
                    </a:lnTo>
                    <a:lnTo>
                      <a:pt x="9" y="152"/>
                    </a:lnTo>
                    <a:lnTo>
                      <a:pt x="5" y="152"/>
                    </a:lnTo>
                    <a:lnTo>
                      <a:pt x="3" y="152"/>
                    </a:lnTo>
                    <a:lnTo>
                      <a:pt x="2" y="152"/>
                    </a:lnTo>
                    <a:lnTo>
                      <a:pt x="0" y="152"/>
                    </a:lnTo>
                    <a:lnTo>
                      <a:pt x="0" y="150"/>
                    </a:lnTo>
                    <a:lnTo>
                      <a:pt x="0" y="148"/>
                    </a:lnTo>
                    <a:lnTo>
                      <a:pt x="0" y="145"/>
                    </a:lnTo>
                    <a:lnTo>
                      <a:pt x="0" y="143"/>
                    </a:lnTo>
                    <a:lnTo>
                      <a:pt x="0" y="140"/>
                    </a:lnTo>
                    <a:lnTo>
                      <a:pt x="0" y="138"/>
                    </a:lnTo>
                    <a:lnTo>
                      <a:pt x="0" y="135"/>
                    </a:lnTo>
                    <a:lnTo>
                      <a:pt x="0" y="133"/>
                    </a:lnTo>
                    <a:lnTo>
                      <a:pt x="0" y="130"/>
                    </a:lnTo>
                    <a:lnTo>
                      <a:pt x="0" y="128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6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9"/>
                    </a:lnTo>
                    <a:lnTo>
                      <a:pt x="0" y="96"/>
                    </a:lnTo>
                    <a:lnTo>
                      <a:pt x="0" y="94"/>
                    </a:lnTo>
                    <a:lnTo>
                      <a:pt x="0" y="91"/>
                    </a:lnTo>
                    <a:lnTo>
                      <a:pt x="2" y="91"/>
                    </a:lnTo>
                    <a:lnTo>
                      <a:pt x="2" y="89"/>
                    </a:lnTo>
                    <a:lnTo>
                      <a:pt x="2" y="86"/>
                    </a:lnTo>
                    <a:lnTo>
                      <a:pt x="2" y="84"/>
                    </a:lnTo>
                    <a:lnTo>
                      <a:pt x="2" y="81"/>
                    </a:lnTo>
                    <a:lnTo>
                      <a:pt x="2" y="79"/>
                    </a:lnTo>
                    <a:lnTo>
                      <a:pt x="2" y="76"/>
                    </a:lnTo>
                    <a:lnTo>
                      <a:pt x="2" y="74"/>
                    </a:lnTo>
                    <a:lnTo>
                      <a:pt x="2" y="72"/>
                    </a:lnTo>
                    <a:lnTo>
                      <a:pt x="2" y="69"/>
                    </a:lnTo>
                    <a:lnTo>
                      <a:pt x="2" y="67"/>
                    </a:lnTo>
                    <a:lnTo>
                      <a:pt x="2" y="64"/>
                    </a:lnTo>
                    <a:lnTo>
                      <a:pt x="2" y="62"/>
                    </a:lnTo>
                    <a:lnTo>
                      <a:pt x="2" y="59"/>
                    </a:lnTo>
                    <a:lnTo>
                      <a:pt x="2" y="57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2" y="45"/>
                    </a:lnTo>
                    <a:lnTo>
                      <a:pt x="2" y="42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5"/>
                    </a:lnTo>
                    <a:lnTo>
                      <a:pt x="2" y="13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7" name="Freeform 205"/>
              <p:cNvSpPr>
                <a:spLocks/>
              </p:cNvSpPr>
              <p:nvPr/>
            </p:nvSpPr>
            <p:spPr bwMode="auto">
              <a:xfrm>
                <a:off x="3132" y="3680"/>
                <a:ext cx="155" cy="155"/>
              </a:xfrm>
              <a:custGeom>
                <a:avLst/>
                <a:gdLst>
                  <a:gd name="T0" fmla="*/ 40 w 155"/>
                  <a:gd name="T1" fmla="*/ 0 h 155"/>
                  <a:gd name="T2" fmla="*/ 56 w 155"/>
                  <a:gd name="T3" fmla="*/ 0 h 155"/>
                  <a:gd name="T4" fmla="*/ 65 w 155"/>
                  <a:gd name="T5" fmla="*/ 0 h 155"/>
                  <a:gd name="T6" fmla="*/ 72 w 155"/>
                  <a:gd name="T7" fmla="*/ 0 h 155"/>
                  <a:gd name="T8" fmla="*/ 79 w 155"/>
                  <a:gd name="T9" fmla="*/ 0 h 155"/>
                  <a:gd name="T10" fmla="*/ 86 w 155"/>
                  <a:gd name="T11" fmla="*/ 0 h 155"/>
                  <a:gd name="T12" fmla="*/ 93 w 155"/>
                  <a:gd name="T13" fmla="*/ 0 h 155"/>
                  <a:gd name="T14" fmla="*/ 100 w 155"/>
                  <a:gd name="T15" fmla="*/ 0 h 155"/>
                  <a:gd name="T16" fmla="*/ 113 w 155"/>
                  <a:gd name="T17" fmla="*/ 0 h 155"/>
                  <a:gd name="T18" fmla="*/ 129 w 155"/>
                  <a:gd name="T19" fmla="*/ 0 h 155"/>
                  <a:gd name="T20" fmla="*/ 141 w 155"/>
                  <a:gd name="T21" fmla="*/ 0 h 155"/>
                  <a:gd name="T22" fmla="*/ 152 w 155"/>
                  <a:gd name="T23" fmla="*/ 0 h 155"/>
                  <a:gd name="T24" fmla="*/ 155 w 155"/>
                  <a:gd name="T25" fmla="*/ 5 h 155"/>
                  <a:gd name="T26" fmla="*/ 155 w 155"/>
                  <a:gd name="T27" fmla="*/ 23 h 155"/>
                  <a:gd name="T28" fmla="*/ 155 w 155"/>
                  <a:gd name="T29" fmla="*/ 32 h 155"/>
                  <a:gd name="T30" fmla="*/ 155 w 155"/>
                  <a:gd name="T31" fmla="*/ 45 h 155"/>
                  <a:gd name="T32" fmla="*/ 155 w 155"/>
                  <a:gd name="T33" fmla="*/ 54 h 155"/>
                  <a:gd name="T34" fmla="*/ 155 w 155"/>
                  <a:gd name="T35" fmla="*/ 67 h 155"/>
                  <a:gd name="T36" fmla="*/ 153 w 155"/>
                  <a:gd name="T37" fmla="*/ 84 h 155"/>
                  <a:gd name="T38" fmla="*/ 153 w 155"/>
                  <a:gd name="T39" fmla="*/ 94 h 155"/>
                  <a:gd name="T40" fmla="*/ 150 w 155"/>
                  <a:gd name="T41" fmla="*/ 101 h 155"/>
                  <a:gd name="T42" fmla="*/ 150 w 155"/>
                  <a:gd name="T43" fmla="*/ 113 h 155"/>
                  <a:gd name="T44" fmla="*/ 150 w 155"/>
                  <a:gd name="T45" fmla="*/ 123 h 155"/>
                  <a:gd name="T46" fmla="*/ 150 w 155"/>
                  <a:gd name="T47" fmla="*/ 135 h 155"/>
                  <a:gd name="T48" fmla="*/ 150 w 155"/>
                  <a:gd name="T49" fmla="*/ 148 h 155"/>
                  <a:gd name="T50" fmla="*/ 145 w 155"/>
                  <a:gd name="T51" fmla="*/ 155 h 155"/>
                  <a:gd name="T52" fmla="*/ 132 w 155"/>
                  <a:gd name="T53" fmla="*/ 155 h 155"/>
                  <a:gd name="T54" fmla="*/ 122 w 155"/>
                  <a:gd name="T55" fmla="*/ 152 h 155"/>
                  <a:gd name="T56" fmla="*/ 108 w 155"/>
                  <a:gd name="T57" fmla="*/ 152 h 155"/>
                  <a:gd name="T58" fmla="*/ 100 w 155"/>
                  <a:gd name="T59" fmla="*/ 152 h 155"/>
                  <a:gd name="T60" fmla="*/ 92 w 155"/>
                  <a:gd name="T61" fmla="*/ 152 h 155"/>
                  <a:gd name="T62" fmla="*/ 85 w 155"/>
                  <a:gd name="T63" fmla="*/ 152 h 155"/>
                  <a:gd name="T64" fmla="*/ 78 w 155"/>
                  <a:gd name="T65" fmla="*/ 152 h 155"/>
                  <a:gd name="T66" fmla="*/ 70 w 155"/>
                  <a:gd name="T67" fmla="*/ 152 h 155"/>
                  <a:gd name="T68" fmla="*/ 63 w 155"/>
                  <a:gd name="T69" fmla="*/ 152 h 155"/>
                  <a:gd name="T70" fmla="*/ 51 w 155"/>
                  <a:gd name="T71" fmla="*/ 152 h 155"/>
                  <a:gd name="T72" fmla="*/ 42 w 155"/>
                  <a:gd name="T73" fmla="*/ 152 h 155"/>
                  <a:gd name="T74" fmla="*/ 35 w 155"/>
                  <a:gd name="T75" fmla="*/ 152 h 155"/>
                  <a:gd name="T76" fmla="*/ 26 w 155"/>
                  <a:gd name="T77" fmla="*/ 152 h 155"/>
                  <a:gd name="T78" fmla="*/ 16 w 155"/>
                  <a:gd name="T79" fmla="*/ 152 h 155"/>
                  <a:gd name="T80" fmla="*/ 9 w 155"/>
                  <a:gd name="T81" fmla="*/ 152 h 155"/>
                  <a:gd name="T82" fmla="*/ 0 w 155"/>
                  <a:gd name="T83" fmla="*/ 152 h 155"/>
                  <a:gd name="T84" fmla="*/ 0 w 155"/>
                  <a:gd name="T85" fmla="*/ 143 h 155"/>
                  <a:gd name="T86" fmla="*/ 0 w 155"/>
                  <a:gd name="T87" fmla="*/ 133 h 155"/>
                  <a:gd name="T88" fmla="*/ 0 w 155"/>
                  <a:gd name="T89" fmla="*/ 123 h 155"/>
                  <a:gd name="T90" fmla="*/ 0 w 155"/>
                  <a:gd name="T91" fmla="*/ 108 h 155"/>
                  <a:gd name="T92" fmla="*/ 0 w 155"/>
                  <a:gd name="T93" fmla="*/ 99 h 155"/>
                  <a:gd name="T94" fmla="*/ 2 w 155"/>
                  <a:gd name="T95" fmla="*/ 91 h 155"/>
                  <a:gd name="T96" fmla="*/ 2 w 155"/>
                  <a:gd name="T97" fmla="*/ 81 h 155"/>
                  <a:gd name="T98" fmla="*/ 2 w 155"/>
                  <a:gd name="T99" fmla="*/ 72 h 155"/>
                  <a:gd name="T100" fmla="*/ 2 w 155"/>
                  <a:gd name="T101" fmla="*/ 62 h 155"/>
                  <a:gd name="T102" fmla="*/ 2 w 155"/>
                  <a:gd name="T103" fmla="*/ 52 h 155"/>
                  <a:gd name="T104" fmla="*/ 2 w 155"/>
                  <a:gd name="T105" fmla="*/ 42 h 155"/>
                  <a:gd name="T106" fmla="*/ 2 w 155"/>
                  <a:gd name="T107" fmla="*/ 30 h 155"/>
                  <a:gd name="T108" fmla="*/ 2 w 155"/>
                  <a:gd name="T109" fmla="*/ 20 h 155"/>
                  <a:gd name="T110" fmla="*/ 2 w 155"/>
                  <a:gd name="T111" fmla="*/ 8 h 155"/>
                  <a:gd name="T112" fmla="*/ 3 w 155"/>
                  <a:gd name="T113" fmla="*/ 0 h 155"/>
                  <a:gd name="T114" fmla="*/ 11 w 155"/>
                  <a:gd name="T115" fmla="*/ 0 h 155"/>
                  <a:gd name="T116" fmla="*/ 21 w 155"/>
                  <a:gd name="T117" fmla="*/ 0 h 15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155"/>
                  <a:gd name="T178" fmla="*/ 0 h 155"/>
                  <a:gd name="T179" fmla="*/ 155 w 155"/>
                  <a:gd name="T180" fmla="*/ 155 h 15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155" h="155">
                    <a:moveTo>
                      <a:pt x="32" y="0"/>
                    </a:moveTo>
                    <a:lnTo>
                      <a:pt x="35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8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0" y="0"/>
                    </a:lnTo>
                    <a:lnTo>
                      <a:pt x="72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5" y="0"/>
                    </a:lnTo>
                    <a:lnTo>
                      <a:pt x="86" y="0"/>
                    </a:lnTo>
                    <a:lnTo>
                      <a:pt x="88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4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3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6" y="0"/>
                    </a:lnTo>
                    <a:lnTo>
                      <a:pt x="139" y="0"/>
                    </a:lnTo>
                    <a:lnTo>
                      <a:pt x="141" y="0"/>
                    </a:lnTo>
                    <a:lnTo>
                      <a:pt x="143" y="0"/>
                    </a:lnTo>
                    <a:lnTo>
                      <a:pt x="145" y="0"/>
                    </a:lnTo>
                    <a:lnTo>
                      <a:pt x="150" y="0"/>
                    </a:lnTo>
                    <a:lnTo>
                      <a:pt x="152" y="0"/>
                    </a:lnTo>
                    <a:lnTo>
                      <a:pt x="153" y="0"/>
                    </a:lnTo>
                    <a:lnTo>
                      <a:pt x="155" y="0"/>
                    </a:lnTo>
                    <a:lnTo>
                      <a:pt x="155" y="3"/>
                    </a:lnTo>
                    <a:lnTo>
                      <a:pt x="155" y="5"/>
                    </a:lnTo>
                    <a:lnTo>
                      <a:pt x="155" y="10"/>
                    </a:lnTo>
                    <a:lnTo>
                      <a:pt x="155" y="15"/>
                    </a:lnTo>
                    <a:lnTo>
                      <a:pt x="155" y="20"/>
                    </a:lnTo>
                    <a:lnTo>
                      <a:pt x="155" y="23"/>
                    </a:lnTo>
                    <a:lnTo>
                      <a:pt x="155" y="25"/>
                    </a:lnTo>
                    <a:lnTo>
                      <a:pt x="155" y="27"/>
                    </a:lnTo>
                    <a:lnTo>
                      <a:pt x="155" y="30"/>
                    </a:lnTo>
                    <a:lnTo>
                      <a:pt x="155" y="32"/>
                    </a:lnTo>
                    <a:lnTo>
                      <a:pt x="155" y="35"/>
                    </a:lnTo>
                    <a:lnTo>
                      <a:pt x="155" y="37"/>
                    </a:lnTo>
                    <a:lnTo>
                      <a:pt x="155" y="42"/>
                    </a:lnTo>
                    <a:lnTo>
                      <a:pt x="155" y="45"/>
                    </a:lnTo>
                    <a:lnTo>
                      <a:pt x="155" y="47"/>
                    </a:lnTo>
                    <a:lnTo>
                      <a:pt x="155" y="49"/>
                    </a:lnTo>
                    <a:lnTo>
                      <a:pt x="155" y="52"/>
                    </a:lnTo>
                    <a:lnTo>
                      <a:pt x="155" y="54"/>
                    </a:lnTo>
                    <a:lnTo>
                      <a:pt x="155" y="59"/>
                    </a:lnTo>
                    <a:lnTo>
                      <a:pt x="155" y="62"/>
                    </a:lnTo>
                    <a:lnTo>
                      <a:pt x="155" y="64"/>
                    </a:lnTo>
                    <a:lnTo>
                      <a:pt x="155" y="67"/>
                    </a:lnTo>
                    <a:lnTo>
                      <a:pt x="155" y="69"/>
                    </a:lnTo>
                    <a:lnTo>
                      <a:pt x="153" y="74"/>
                    </a:lnTo>
                    <a:lnTo>
                      <a:pt x="155" y="81"/>
                    </a:lnTo>
                    <a:lnTo>
                      <a:pt x="153" y="84"/>
                    </a:lnTo>
                    <a:lnTo>
                      <a:pt x="153" y="86"/>
                    </a:lnTo>
                    <a:lnTo>
                      <a:pt x="153" y="89"/>
                    </a:lnTo>
                    <a:lnTo>
                      <a:pt x="153" y="91"/>
                    </a:lnTo>
                    <a:lnTo>
                      <a:pt x="153" y="94"/>
                    </a:lnTo>
                    <a:lnTo>
                      <a:pt x="150" y="91"/>
                    </a:lnTo>
                    <a:lnTo>
                      <a:pt x="150" y="94"/>
                    </a:lnTo>
                    <a:lnTo>
                      <a:pt x="150" y="99"/>
                    </a:lnTo>
                    <a:lnTo>
                      <a:pt x="150" y="101"/>
                    </a:lnTo>
                    <a:lnTo>
                      <a:pt x="150" y="103"/>
                    </a:lnTo>
                    <a:lnTo>
                      <a:pt x="150" y="106"/>
                    </a:lnTo>
                    <a:lnTo>
                      <a:pt x="150" y="108"/>
                    </a:lnTo>
                    <a:lnTo>
                      <a:pt x="150" y="113"/>
                    </a:lnTo>
                    <a:lnTo>
                      <a:pt x="150" y="116"/>
                    </a:lnTo>
                    <a:lnTo>
                      <a:pt x="150" y="118"/>
                    </a:lnTo>
                    <a:lnTo>
                      <a:pt x="150" y="121"/>
                    </a:lnTo>
                    <a:lnTo>
                      <a:pt x="150" y="123"/>
                    </a:lnTo>
                    <a:lnTo>
                      <a:pt x="150" y="125"/>
                    </a:lnTo>
                    <a:lnTo>
                      <a:pt x="150" y="130"/>
                    </a:lnTo>
                    <a:lnTo>
                      <a:pt x="150" y="133"/>
                    </a:lnTo>
                    <a:lnTo>
                      <a:pt x="150" y="135"/>
                    </a:lnTo>
                    <a:lnTo>
                      <a:pt x="150" y="138"/>
                    </a:lnTo>
                    <a:lnTo>
                      <a:pt x="150" y="143"/>
                    </a:lnTo>
                    <a:lnTo>
                      <a:pt x="150" y="145"/>
                    </a:lnTo>
                    <a:lnTo>
                      <a:pt x="150" y="148"/>
                    </a:lnTo>
                    <a:lnTo>
                      <a:pt x="150" y="150"/>
                    </a:lnTo>
                    <a:lnTo>
                      <a:pt x="150" y="155"/>
                    </a:lnTo>
                    <a:lnTo>
                      <a:pt x="146" y="155"/>
                    </a:lnTo>
                    <a:lnTo>
                      <a:pt x="145" y="155"/>
                    </a:lnTo>
                    <a:lnTo>
                      <a:pt x="143" y="155"/>
                    </a:lnTo>
                    <a:lnTo>
                      <a:pt x="139" y="155"/>
                    </a:lnTo>
                    <a:lnTo>
                      <a:pt x="136" y="155"/>
                    </a:lnTo>
                    <a:lnTo>
                      <a:pt x="132" y="155"/>
                    </a:lnTo>
                    <a:lnTo>
                      <a:pt x="129" y="155"/>
                    </a:lnTo>
                    <a:lnTo>
                      <a:pt x="127" y="155"/>
                    </a:lnTo>
                    <a:lnTo>
                      <a:pt x="125" y="155"/>
                    </a:lnTo>
                    <a:lnTo>
                      <a:pt x="122" y="152"/>
                    </a:lnTo>
                    <a:lnTo>
                      <a:pt x="120" y="152"/>
                    </a:lnTo>
                    <a:lnTo>
                      <a:pt x="118" y="152"/>
                    </a:lnTo>
                    <a:lnTo>
                      <a:pt x="116" y="152"/>
                    </a:lnTo>
                    <a:lnTo>
                      <a:pt x="108" y="152"/>
                    </a:lnTo>
                    <a:lnTo>
                      <a:pt x="106" y="152"/>
                    </a:lnTo>
                    <a:lnTo>
                      <a:pt x="104" y="152"/>
                    </a:lnTo>
                    <a:lnTo>
                      <a:pt x="102" y="152"/>
                    </a:lnTo>
                    <a:lnTo>
                      <a:pt x="100" y="152"/>
                    </a:lnTo>
                    <a:lnTo>
                      <a:pt x="97" y="152"/>
                    </a:lnTo>
                    <a:lnTo>
                      <a:pt x="95" y="152"/>
                    </a:lnTo>
                    <a:lnTo>
                      <a:pt x="93" y="152"/>
                    </a:lnTo>
                    <a:lnTo>
                      <a:pt x="92" y="152"/>
                    </a:lnTo>
                    <a:lnTo>
                      <a:pt x="90" y="152"/>
                    </a:lnTo>
                    <a:lnTo>
                      <a:pt x="88" y="152"/>
                    </a:lnTo>
                    <a:lnTo>
                      <a:pt x="86" y="152"/>
                    </a:lnTo>
                    <a:lnTo>
                      <a:pt x="85" y="152"/>
                    </a:lnTo>
                    <a:lnTo>
                      <a:pt x="83" y="152"/>
                    </a:lnTo>
                    <a:lnTo>
                      <a:pt x="81" y="152"/>
                    </a:lnTo>
                    <a:lnTo>
                      <a:pt x="79" y="152"/>
                    </a:lnTo>
                    <a:lnTo>
                      <a:pt x="78" y="152"/>
                    </a:lnTo>
                    <a:lnTo>
                      <a:pt x="76" y="152"/>
                    </a:lnTo>
                    <a:lnTo>
                      <a:pt x="74" y="152"/>
                    </a:lnTo>
                    <a:lnTo>
                      <a:pt x="72" y="152"/>
                    </a:lnTo>
                    <a:lnTo>
                      <a:pt x="70" y="152"/>
                    </a:lnTo>
                    <a:lnTo>
                      <a:pt x="69" y="152"/>
                    </a:lnTo>
                    <a:lnTo>
                      <a:pt x="67" y="152"/>
                    </a:lnTo>
                    <a:lnTo>
                      <a:pt x="65" y="152"/>
                    </a:lnTo>
                    <a:lnTo>
                      <a:pt x="63" y="152"/>
                    </a:lnTo>
                    <a:lnTo>
                      <a:pt x="60" y="152"/>
                    </a:lnTo>
                    <a:lnTo>
                      <a:pt x="56" y="152"/>
                    </a:lnTo>
                    <a:lnTo>
                      <a:pt x="55" y="152"/>
                    </a:lnTo>
                    <a:lnTo>
                      <a:pt x="51" y="152"/>
                    </a:lnTo>
                    <a:lnTo>
                      <a:pt x="49" y="152"/>
                    </a:lnTo>
                    <a:lnTo>
                      <a:pt x="48" y="152"/>
                    </a:lnTo>
                    <a:lnTo>
                      <a:pt x="46" y="152"/>
                    </a:lnTo>
                    <a:lnTo>
                      <a:pt x="42" y="152"/>
                    </a:lnTo>
                    <a:lnTo>
                      <a:pt x="40" y="152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35" y="152"/>
                    </a:lnTo>
                    <a:lnTo>
                      <a:pt x="33" y="152"/>
                    </a:lnTo>
                    <a:lnTo>
                      <a:pt x="30" y="152"/>
                    </a:lnTo>
                    <a:lnTo>
                      <a:pt x="28" y="152"/>
                    </a:lnTo>
                    <a:lnTo>
                      <a:pt x="26" y="152"/>
                    </a:lnTo>
                    <a:lnTo>
                      <a:pt x="23" y="152"/>
                    </a:lnTo>
                    <a:lnTo>
                      <a:pt x="21" y="152"/>
                    </a:lnTo>
                    <a:lnTo>
                      <a:pt x="19" y="152"/>
                    </a:lnTo>
                    <a:lnTo>
                      <a:pt x="16" y="152"/>
                    </a:lnTo>
                    <a:lnTo>
                      <a:pt x="14" y="152"/>
                    </a:lnTo>
                    <a:lnTo>
                      <a:pt x="12" y="152"/>
                    </a:lnTo>
                    <a:lnTo>
                      <a:pt x="11" y="152"/>
                    </a:lnTo>
                    <a:lnTo>
                      <a:pt x="9" y="152"/>
                    </a:lnTo>
                    <a:lnTo>
                      <a:pt x="5" y="152"/>
                    </a:lnTo>
                    <a:lnTo>
                      <a:pt x="3" y="152"/>
                    </a:lnTo>
                    <a:lnTo>
                      <a:pt x="2" y="152"/>
                    </a:lnTo>
                    <a:lnTo>
                      <a:pt x="0" y="152"/>
                    </a:lnTo>
                    <a:lnTo>
                      <a:pt x="0" y="150"/>
                    </a:lnTo>
                    <a:lnTo>
                      <a:pt x="0" y="148"/>
                    </a:lnTo>
                    <a:lnTo>
                      <a:pt x="0" y="145"/>
                    </a:lnTo>
                    <a:lnTo>
                      <a:pt x="0" y="143"/>
                    </a:lnTo>
                    <a:lnTo>
                      <a:pt x="0" y="140"/>
                    </a:lnTo>
                    <a:lnTo>
                      <a:pt x="0" y="138"/>
                    </a:lnTo>
                    <a:lnTo>
                      <a:pt x="0" y="135"/>
                    </a:lnTo>
                    <a:lnTo>
                      <a:pt x="0" y="133"/>
                    </a:lnTo>
                    <a:lnTo>
                      <a:pt x="0" y="130"/>
                    </a:lnTo>
                    <a:lnTo>
                      <a:pt x="0" y="128"/>
                    </a:lnTo>
                    <a:lnTo>
                      <a:pt x="0" y="125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6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9"/>
                    </a:lnTo>
                    <a:lnTo>
                      <a:pt x="0" y="96"/>
                    </a:lnTo>
                    <a:lnTo>
                      <a:pt x="0" y="94"/>
                    </a:lnTo>
                    <a:lnTo>
                      <a:pt x="0" y="91"/>
                    </a:lnTo>
                    <a:lnTo>
                      <a:pt x="2" y="91"/>
                    </a:lnTo>
                    <a:lnTo>
                      <a:pt x="2" y="89"/>
                    </a:lnTo>
                    <a:lnTo>
                      <a:pt x="2" y="86"/>
                    </a:lnTo>
                    <a:lnTo>
                      <a:pt x="2" y="84"/>
                    </a:lnTo>
                    <a:lnTo>
                      <a:pt x="2" y="81"/>
                    </a:lnTo>
                    <a:lnTo>
                      <a:pt x="2" y="79"/>
                    </a:lnTo>
                    <a:lnTo>
                      <a:pt x="2" y="76"/>
                    </a:lnTo>
                    <a:lnTo>
                      <a:pt x="2" y="74"/>
                    </a:lnTo>
                    <a:lnTo>
                      <a:pt x="2" y="72"/>
                    </a:lnTo>
                    <a:lnTo>
                      <a:pt x="2" y="69"/>
                    </a:lnTo>
                    <a:lnTo>
                      <a:pt x="2" y="67"/>
                    </a:lnTo>
                    <a:lnTo>
                      <a:pt x="2" y="64"/>
                    </a:lnTo>
                    <a:lnTo>
                      <a:pt x="2" y="62"/>
                    </a:lnTo>
                    <a:lnTo>
                      <a:pt x="2" y="59"/>
                    </a:lnTo>
                    <a:lnTo>
                      <a:pt x="2" y="57"/>
                    </a:lnTo>
                    <a:lnTo>
                      <a:pt x="2" y="54"/>
                    </a:lnTo>
                    <a:lnTo>
                      <a:pt x="2" y="52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2" y="45"/>
                    </a:lnTo>
                    <a:lnTo>
                      <a:pt x="2" y="42"/>
                    </a:lnTo>
                    <a:lnTo>
                      <a:pt x="2" y="37"/>
                    </a:lnTo>
                    <a:lnTo>
                      <a:pt x="2" y="35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2" y="27"/>
                    </a:lnTo>
                    <a:lnTo>
                      <a:pt x="2" y="25"/>
                    </a:lnTo>
                    <a:lnTo>
                      <a:pt x="2" y="23"/>
                    </a:lnTo>
                    <a:lnTo>
                      <a:pt x="2" y="20"/>
                    </a:lnTo>
                    <a:lnTo>
                      <a:pt x="2" y="18"/>
                    </a:lnTo>
                    <a:lnTo>
                      <a:pt x="2" y="15"/>
                    </a:lnTo>
                    <a:lnTo>
                      <a:pt x="2" y="13"/>
                    </a:lnTo>
                    <a:lnTo>
                      <a:pt x="2" y="8"/>
                    </a:lnTo>
                    <a:lnTo>
                      <a:pt x="2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2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8" name="Freeform 206"/>
              <p:cNvSpPr>
                <a:spLocks/>
              </p:cNvSpPr>
              <p:nvPr/>
            </p:nvSpPr>
            <p:spPr bwMode="auto">
              <a:xfrm>
                <a:off x="2712" y="3707"/>
                <a:ext cx="122" cy="137"/>
              </a:xfrm>
              <a:custGeom>
                <a:avLst/>
                <a:gdLst>
                  <a:gd name="T0" fmla="*/ 99 w 122"/>
                  <a:gd name="T1" fmla="*/ 0 h 137"/>
                  <a:gd name="T2" fmla="*/ 110 w 122"/>
                  <a:gd name="T3" fmla="*/ 0 h 137"/>
                  <a:gd name="T4" fmla="*/ 120 w 122"/>
                  <a:gd name="T5" fmla="*/ 0 h 137"/>
                  <a:gd name="T6" fmla="*/ 122 w 122"/>
                  <a:gd name="T7" fmla="*/ 10 h 137"/>
                  <a:gd name="T8" fmla="*/ 122 w 122"/>
                  <a:gd name="T9" fmla="*/ 20 h 137"/>
                  <a:gd name="T10" fmla="*/ 122 w 122"/>
                  <a:gd name="T11" fmla="*/ 32 h 137"/>
                  <a:gd name="T12" fmla="*/ 122 w 122"/>
                  <a:gd name="T13" fmla="*/ 45 h 137"/>
                  <a:gd name="T14" fmla="*/ 122 w 122"/>
                  <a:gd name="T15" fmla="*/ 57 h 137"/>
                  <a:gd name="T16" fmla="*/ 122 w 122"/>
                  <a:gd name="T17" fmla="*/ 69 h 137"/>
                  <a:gd name="T18" fmla="*/ 122 w 122"/>
                  <a:gd name="T19" fmla="*/ 86 h 137"/>
                  <a:gd name="T20" fmla="*/ 122 w 122"/>
                  <a:gd name="T21" fmla="*/ 96 h 137"/>
                  <a:gd name="T22" fmla="*/ 120 w 122"/>
                  <a:gd name="T23" fmla="*/ 108 h 137"/>
                  <a:gd name="T24" fmla="*/ 120 w 122"/>
                  <a:gd name="T25" fmla="*/ 121 h 137"/>
                  <a:gd name="T26" fmla="*/ 120 w 122"/>
                  <a:gd name="T27" fmla="*/ 130 h 137"/>
                  <a:gd name="T28" fmla="*/ 119 w 122"/>
                  <a:gd name="T29" fmla="*/ 137 h 137"/>
                  <a:gd name="T30" fmla="*/ 113 w 122"/>
                  <a:gd name="T31" fmla="*/ 135 h 137"/>
                  <a:gd name="T32" fmla="*/ 110 w 122"/>
                  <a:gd name="T33" fmla="*/ 130 h 137"/>
                  <a:gd name="T34" fmla="*/ 105 w 122"/>
                  <a:gd name="T35" fmla="*/ 128 h 137"/>
                  <a:gd name="T36" fmla="*/ 101 w 122"/>
                  <a:gd name="T37" fmla="*/ 128 h 137"/>
                  <a:gd name="T38" fmla="*/ 97 w 122"/>
                  <a:gd name="T39" fmla="*/ 123 h 137"/>
                  <a:gd name="T40" fmla="*/ 90 w 122"/>
                  <a:gd name="T41" fmla="*/ 123 h 137"/>
                  <a:gd name="T42" fmla="*/ 83 w 122"/>
                  <a:gd name="T43" fmla="*/ 123 h 137"/>
                  <a:gd name="T44" fmla="*/ 76 w 122"/>
                  <a:gd name="T45" fmla="*/ 123 h 137"/>
                  <a:gd name="T46" fmla="*/ 69 w 122"/>
                  <a:gd name="T47" fmla="*/ 123 h 137"/>
                  <a:gd name="T48" fmla="*/ 64 w 122"/>
                  <a:gd name="T49" fmla="*/ 125 h 137"/>
                  <a:gd name="T50" fmla="*/ 57 w 122"/>
                  <a:gd name="T51" fmla="*/ 125 h 137"/>
                  <a:gd name="T52" fmla="*/ 50 w 122"/>
                  <a:gd name="T53" fmla="*/ 123 h 137"/>
                  <a:gd name="T54" fmla="*/ 43 w 122"/>
                  <a:gd name="T55" fmla="*/ 123 h 137"/>
                  <a:gd name="T56" fmla="*/ 36 w 122"/>
                  <a:gd name="T57" fmla="*/ 123 h 137"/>
                  <a:gd name="T58" fmla="*/ 30 w 122"/>
                  <a:gd name="T59" fmla="*/ 121 h 137"/>
                  <a:gd name="T60" fmla="*/ 25 w 122"/>
                  <a:gd name="T61" fmla="*/ 123 h 137"/>
                  <a:gd name="T62" fmla="*/ 20 w 122"/>
                  <a:gd name="T63" fmla="*/ 128 h 137"/>
                  <a:gd name="T64" fmla="*/ 15 w 122"/>
                  <a:gd name="T65" fmla="*/ 130 h 137"/>
                  <a:gd name="T66" fmla="*/ 9 w 122"/>
                  <a:gd name="T67" fmla="*/ 132 h 137"/>
                  <a:gd name="T68" fmla="*/ 4 w 122"/>
                  <a:gd name="T69" fmla="*/ 135 h 137"/>
                  <a:gd name="T70" fmla="*/ 0 w 122"/>
                  <a:gd name="T71" fmla="*/ 130 h 137"/>
                  <a:gd name="T72" fmla="*/ 0 w 122"/>
                  <a:gd name="T73" fmla="*/ 116 h 137"/>
                  <a:gd name="T74" fmla="*/ 0 w 122"/>
                  <a:gd name="T75" fmla="*/ 103 h 137"/>
                  <a:gd name="T76" fmla="*/ 2 w 122"/>
                  <a:gd name="T77" fmla="*/ 84 h 137"/>
                  <a:gd name="T78" fmla="*/ 2 w 122"/>
                  <a:gd name="T79" fmla="*/ 72 h 137"/>
                  <a:gd name="T80" fmla="*/ 0 w 122"/>
                  <a:gd name="T81" fmla="*/ 62 h 137"/>
                  <a:gd name="T82" fmla="*/ 0 w 122"/>
                  <a:gd name="T83" fmla="*/ 40 h 137"/>
                  <a:gd name="T84" fmla="*/ 0 w 122"/>
                  <a:gd name="T85" fmla="*/ 25 h 137"/>
                  <a:gd name="T86" fmla="*/ 0 w 122"/>
                  <a:gd name="T87" fmla="*/ 15 h 137"/>
                  <a:gd name="T88" fmla="*/ 0 w 122"/>
                  <a:gd name="T89" fmla="*/ 3 h 137"/>
                  <a:gd name="T90" fmla="*/ 6 w 122"/>
                  <a:gd name="T91" fmla="*/ 0 h 137"/>
                  <a:gd name="T92" fmla="*/ 16 w 122"/>
                  <a:gd name="T93" fmla="*/ 0 h 137"/>
                  <a:gd name="T94" fmla="*/ 30 w 122"/>
                  <a:gd name="T95" fmla="*/ 0 h 137"/>
                  <a:gd name="T96" fmla="*/ 45 w 122"/>
                  <a:gd name="T97" fmla="*/ 0 h 137"/>
                  <a:gd name="T98" fmla="*/ 52 w 122"/>
                  <a:gd name="T99" fmla="*/ 0 h 137"/>
                  <a:gd name="T100" fmla="*/ 60 w 122"/>
                  <a:gd name="T101" fmla="*/ 0 h 137"/>
                  <a:gd name="T102" fmla="*/ 78 w 122"/>
                  <a:gd name="T103" fmla="*/ 0 h 137"/>
                  <a:gd name="T104" fmla="*/ 90 w 122"/>
                  <a:gd name="T105" fmla="*/ 0 h 13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22"/>
                  <a:gd name="T160" fmla="*/ 0 h 137"/>
                  <a:gd name="T161" fmla="*/ 122 w 122"/>
                  <a:gd name="T162" fmla="*/ 137 h 13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22" h="137">
                    <a:moveTo>
                      <a:pt x="90" y="0"/>
                    </a:moveTo>
                    <a:lnTo>
                      <a:pt x="94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5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2" y="0"/>
                    </a:lnTo>
                    <a:lnTo>
                      <a:pt x="117" y="0"/>
                    </a:lnTo>
                    <a:lnTo>
                      <a:pt x="119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2" y="3"/>
                    </a:lnTo>
                    <a:lnTo>
                      <a:pt x="122" y="8"/>
                    </a:lnTo>
                    <a:lnTo>
                      <a:pt x="122" y="10"/>
                    </a:lnTo>
                    <a:lnTo>
                      <a:pt x="122" y="13"/>
                    </a:lnTo>
                    <a:lnTo>
                      <a:pt x="122" y="15"/>
                    </a:lnTo>
                    <a:lnTo>
                      <a:pt x="122" y="18"/>
                    </a:lnTo>
                    <a:lnTo>
                      <a:pt x="122" y="20"/>
                    </a:lnTo>
                    <a:lnTo>
                      <a:pt x="122" y="22"/>
                    </a:lnTo>
                    <a:lnTo>
                      <a:pt x="122" y="25"/>
                    </a:lnTo>
                    <a:lnTo>
                      <a:pt x="122" y="27"/>
                    </a:lnTo>
                    <a:lnTo>
                      <a:pt x="122" y="32"/>
                    </a:lnTo>
                    <a:lnTo>
                      <a:pt x="122" y="35"/>
                    </a:lnTo>
                    <a:lnTo>
                      <a:pt x="122" y="40"/>
                    </a:lnTo>
                    <a:lnTo>
                      <a:pt x="122" y="42"/>
                    </a:lnTo>
                    <a:lnTo>
                      <a:pt x="122" y="45"/>
                    </a:lnTo>
                    <a:lnTo>
                      <a:pt x="122" y="47"/>
                    </a:lnTo>
                    <a:lnTo>
                      <a:pt x="122" y="52"/>
                    </a:lnTo>
                    <a:lnTo>
                      <a:pt x="122" y="54"/>
                    </a:lnTo>
                    <a:lnTo>
                      <a:pt x="122" y="57"/>
                    </a:lnTo>
                    <a:lnTo>
                      <a:pt x="122" y="59"/>
                    </a:lnTo>
                    <a:lnTo>
                      <a:pt x="122" y="62"/>
                    </a:lnTo>
                    <a:lnTo>
                      <a:pt x="122" y="64"/>
                    </a:lnTo>
                    <a:lnTo>
                      <a:pt x="122" y="69"/>
                    </a:lnTo>
                    <a:lnTo>
                      <a:pt x="122" y="72"/>
                    </a:lnTo>
                    <a:lnTo>
                      <a:pt x="122" y="79"/>
                    </a:lnTo>
                    <a:lnTo>
                      <a:pt x="122" y="84"/>
                    </a:lnTo>
                    <a:lnTo>
                      <a:pt x="122" y="86"/>
                    </a:lnTo>
                    <a:lnTo>
                      <a:pt x="122" y="89"/>
                    </a:lnTo>
                    <a:lnTo>
                      <a:pt x="122" y="91"/>
                    </a:lnTo>
                    <a:lnTo>
                      <a:pt x="122" y="94"/>
                    </a:lnTo>
                    <a:lnTo>
                      <a:pt x="122" y="96"/>
                    </a:lnTo>
                    <a:lnTo>
                      <a:pt x="122" y="101"/>
                    </a:lnTo>
                    <a:lnTo>
                      <a:pt x="120" y="103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13"/>
                    </a:lnTo>
                    <a:lnTo>
                      <a:pt x="122" y="116"/>
                    </a:lnTo>
                    <a:lnTo>
                      <a:pt x="120" y="118"/>
                    </a:lnTo>
                    <a:lnTo>
                      <a:pt x="120" y="121"/>
                    </a:lnTo>
                    <a:lnTo>
                      <a:pt x="120" y="123"/>
                    </a:lnTo>
                    <a:lnTo>
                      <a:pt x="120" y="125"/>
                    </a:lnTo>
                    <a:lnTo>
                      <a:pt x="120" y="128"/>
                    </a:lnTo>
                    <a:lnTo>
                      <a:pt x="120" y="130"/>
                    </a:lnTo>
                    <a:lnTo>
                      <a:pt x="120" y="132"/>
                    </a:lnTo>
                    <a:lnTo>
                      <a:pt x="120" y="135"/>
                    </a:lnTo>
                    <a:lnTo>
                      <a:pt x="120" y="137"/>
                    </a:lnTo>
                    <a:lnTo>
                      <a:pt x="119" y="137"/>
                    </a:lnTo>
                    <a:lnTo>
                      <a:pt x="119" y="135"/>
                    </a:lnTo>
                    <a:lnTo>
                      <a:pt x="117" y="135"/>
                    </a:lnTo>
                    <a:lnTo>
                      <a:pt x="115" y="135"/>
                    </a:lnTo>
                    <a:lnTo>
                      <a:pt x="113" y="135"/>
                    </a:lnTo>
                    <a:lnTo>
                      <a:pt x="113" y="132"/>
                    </a:lnTo>
                    <a:lnTo>
                      <a:pt x="112" y="132"/>
                    </a:lnTo>
                    <a:lnTo>
                      <a:pt x="112" y="130"/>
                    </a:lnTo>
                    <a:lnTo>
                      <a:pt x="110" y="130"/>
                    </a:lnTo>
                    <a:lnTo>
                      <a:pt x="108" y="130"/>
                    </a:lnTo>
                    <a:lnTo>
                      <a:pt x="108" y="128"/>
                    </a:lnTo>
                    <a:lnTo>
                      <a:pt x="106" y="128"/>
                    </a:lnTo>
                    <a:lnTo>
                      <a:pt x="105" y="128"/>
                    </a:lnTo>
                    <a:lnTo>
                      <a:pt x="105" y="125"/>
                    </a:lnTo>
                    <a:lnTo>
                      <a:pt x="103" y="125"/>
                    </a:lnTo>
                    <a:lnTo>
                      <a:pt x="101" y="125"/>
                    </a:lnTo>
                    <a:lnTo>
                      <a:pt x="101" y="128"/>
                    </a:lnTo>
                    <a:lnTo>
                      <a:pt x="99" y="128"/>
                    </a:lnTo>
                    <a:lnTo>
                      <a:pt x="97" y="128"/>
                    </a:lnTo>
                    <a:lnTo>
                      <a:pt x="97" y="125"/>
                    </a:lnTo>
                    <a:lnTo>
                      <a:pt x="97" y="123"/>
                    </a:lnTo>
                    <a:lnTo>
                      <a:pt x="96" y="123"/>
                    </a:lnTo>
                    <a:lnTo>
                      <a:pt x="94" y="123"/>
                    </a:lnTo>
                    <a:lnTo>
                      <a:pt x="92" y="123"/>
                    </a:lnTo>
                    <a:lnTo>
                      <a:pt x="90" y="123"/>
                    </a:lnTo>
                    <a:lnTo>
                      <a:pt x="89" y="123"/>
                    </a:lnTo>
                    <a:lnTo>
                      <a:pt x="87" y="123"/>
                    </a:lnTo>
                    <a:lnTo>
                      <a:pt x="85" y="123"/>
                    </a:lnTo>
                    <a:lnTo>
                      <a:pt x="83" y="123"/>
                    </a:lnTo>
                    <a:lnTo>
                      <a:pt x="82" y="123"/>
                    </a:lnTo>
                    <a:lnTo>
                      <a:pt x="80" y="123"/>
                    </a:lnTo>
                    <a:lnTo>
                      <a:pt x="78" y="123"/>
                    </a:lnTo>
                    <a:lnTo>
                      <a:pt x="76" y="123"/>
                    </a:lnTo>
                    <a:lnTo>
                      <a:pt x="75" y="123"/>
                    </a:lnTo>
                    <a:lnTo>
                      <a:pt x="73" y="123"/>
                    </a:lnTo>
                    <a:lnTo>
                      <a:pt x="71" y="123"/>
                    </a:lnTo>
                    <a:lnTo>
                      <a:pt x="69" y="123"/>
                    </a:lnTo>
                    <a:lnTo>
                      <a:pt x="69" y="125"/>
                    </a:lnTo>
                    <a:lnTo>
                      <a:pt x="67" y="125"/>
                    </a:lnTo>
                    <a:lnTo>
                      <a:pt x="66" y="125"/>
                    </a:lnTo>
                    <a:lnTo>
                      <a:pt x="64" y="125"/>
                    </a:lnTo>
                    <a:lnTo>
                      <a:pt x="62" y="125"/>
                    </a:lnTo>
                    <a:lnTo>
                      <a:pt x="60" y="125"/>
                    </a:lnTo>
                    <a:lnTo>
                      <a:pt x="59" y="125"/>
                    </a:lnTo>
                    <a:lnTo>
                      <a:pt x="57" y="125"/>
                    </a:lnTo>
                    <a:lnTo>
                      <a:pt x="55" y="125"/>
                    </a:lnTo>
                    <a:lnTo>
                      <a:pt x="53" y="125"/>
                    </a:lnTo>
                    <a:lnTo>
                      <a:pt x="52" y="125"/>
                    </a:lnTo>
                    <a:lnTo>
                      <a:pt x="50" y="123"/>
                    </a:lnTo>
                    <a:lnTo>
                      <a:pt x="48" y="123"/>
                    </a:lnTo>
                    <a:lnTo>
                      <a:pt x="46" y="123"/>
                    </a:lnTo>
                    <a:lnTo>
                      <a:pt x="45" y="123"/>
                    </a:lnTo>
                    <a:lnTo>
                      <a:pt x="43" y="123"/>
                    </a:lnTo>
                    <a:lnTo>
                      <a:pt x="41" y="123"/>
                    </a:lnTo>
                    <a:lnTo>
                      <a:pt x="39" y="123"/>
                    </a:lnTo>
                    <a:lnTo>
                      <a:pt x="37" y="123"/>
                    </a:lnTo>
                    <a:lnTo>
                      <a:pt x="36" y="123"/>
                    </a:lnTo>
                    <a:lnTo>
                      <a:pt x="34" y="123"/>
                    </a:lnTo>
                    <a:lnTo>
                      <a:pt x="34" y="121"/>
                    </a:lnTo>
                    <a:lnTo>
                      <a:pt x="32" y="121"/>
                    </a:lnTo>
                    <a:lnTo>
                      <a:pt x="30" y="121"/>
                    </a:lnTo>
                    <a:lnTo>
                      <a:pt x="30" y="123"/>
                    </a:lnTo>
                    <a:lnTo>
                      <a:pt x="29" y="123"/>
                    </a:lnTo>
                    <a:lnTo>
                      <a:pt x="27" y="123"/>
                    </a:lnTo>
                    <a:lnTo>
                      <a:pt x="25" y="123"/>
                    </a:lnTo>
                    <a:lnTo>
                      <a:pt x="23" y="123"/>
                    </a:lnTo>
                    <a:lnTo>
                      <a:pt x="22" y="125"/>
                    </a:lnTo>
                    <a:lnTo>
                      <a:pt x="20" y="125"/>
                    </a:lnTo>
                    <a:lnTo>
                      <a:pt x="20" y="128"/>
                    </a:lnTo>
                    <a:lnTo>
                      <a:pt x="18" y="128"/>
                    </a:lnTo>
                    <a:lnTo>
                      <a:pt x="16" y="128"/>
                    </a:lnTo>
                    <a:lnTo>
                      <a:pt x="16" y="130"/>
                    </a:lnTo>
                    <a:lnTo>
                      <a:pt x="15" y="130"/>
                    </a:lnTo>
                    <a:lnTo>
                      <a:pt x="13" y="130"/>
                    </a:lnTo>
                    <a:lnTo>
                      <a:pt x="11" y="130"/>
                    </a:lnTo>
                    <a:lnTo>
                      <a:pt x="11" y="132"/>
                    </a:lnTo>
                    <a:lnTo>
                      <a:pt x="9" y="132"/>
                    </a:lnTo>
                    <a:lnTo>
                      <a:pt x="8" y="132"/>
                    </a:lnTo>
                    <a:lnTo>
                      <a:pt x="6" y="132"/>
                    </a:lnTo>
                    <a:lnTo>
                      <a:pt x="6" y="135"/>
                    </a:lnTo>
                    <a:lnTo>
                      <a:pt x="4" y="135"/>
                    </a:lnTo>
                    <a:lnTo>
                      <a:pt x="2" y="135"/>
                    </a:lnTo>
                    <a:lnTo>
                      <a:pt x="0" y="135"/>
                    </a:lnTo>
                    <a:lnTo>
                      <a:pt x="0" y="132"/>
                    </a:lnTo>
                    <a:lnTo>
                      <a:pt x="0" y="130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6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4"/>
                    </a:lnTo>
                    <a:lnTo>
                      <a:pt x="2" y="86"/>
                    </a:lnTo>
                    <a:lnTo>
                      <a:pt x="2" y="84"/>
                    </a:lnTo>
                    <a:lnTo>
                      <a:pt x="2" y="81"/>
                    </a:lnTo>
                    <a:lnTo>
                      <a:pt x="2" y="79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9"/>
                    </a:lnTo>
                    <a:lnTo>
                      <a:pt x="2" y="64"/>
                    </a:lnTo>
                    <a:lnTo>
                      <a:pt x="2" y="62"/>
                    </a:lnTo>
                    <a:lnTo>
                      <a:pt x="0" y="62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73" y="0"/>
                    </a:lnTo>
                    <a:lnTo>
                      <a:pt x="75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0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59" name="Freeform 207"/>
              <p:cNvSpPr>
                <a:spLocks/>
              </p:cNvSpPr>
              <p:nvPr/>
            </p:nvSpPr>
            <p:spPr bwMode="auto">
              <a:xfrm>
                <a:off x="2712" y="3707"/>
                <a:ext cx="122" cy="137"/>
              </a:xfrm>
              <a:custGeom>
                <a:avLst/>
                <a:gdLst>
                  <a:gd name="T0" fmla="*/ 99 w 122"/>
                  <a:gd name="T1" fmla="*/ 0 h 137"/>
                  <a:gd name="T2" fmla="*/ 110 w 122"/>
                  <a:gd name="T3" fmla="*/ 0 h 137"/>
                  <a:gd name="T4" fmla="*/ 120 w 122"/>
                  <a:gd name="T5" fmla="*/ 0 h 137"/>
                  <a:gd name="T6" fmla="*/ 122 w 122"/>
                  <a:gd name="T7" fmla="*/ 10 h 137"/>
                  <a:gd name="T8" fmla="*/ 122 w 122"/>
                  <a:gd name="T9" fmla="*/ 20 h 137"/>
                  <a:gd name="T10" fmla="*/ 122 w 122"/>
                  <a:gd name="T11" fmla="*/ 32 h 137"/>
                  <a:gd name="T12" fmla="*/ 122 w 122"/>
                  <a:gd name="T13" fmla="*/ 45 h 137"/>
                  <a:gd name="T14" fmla="*/ 122 w 122"/>
                  <a:gd name="T15" fmla="*/ 57 h 137"/>
                  <a:gd name="T16" fmla="*/ 122 w 122"/>
                  <a:gd name="T17" fmla="*/ 69 h 137"/>
                  <a:gd name="T18" fmla="*/ 122 w 122"/>
                  <a:gd name="T19" fmla="*/ 86 h 137"/>
                  <a:gd name="T20" fmla="*/ 122 w 122"/>
                  <a:gd name="T21" fmla="*/ 96 h 137"/>
                  <a:gd name="T22" fmla="*/ 120 w 122"/>
                  <a:gd name="T23" fmla="*/ 108 h 137"/>
                  <a:gd name="T24" fmla="*/ 120 w 122"/>
                  <a:gd name="T25" fmla="*/ 121 h 137"/>
                  <a:gd name="T26" fmla="*/ 120 w 122"/>
                  <a:gd name="T27" fmla="*/ 130 h 137"/>
                  <a:gd name="T28" fmla="*/ 119 w 122"/>
                  <a:gd name="T29" fmla="*/ 137 h 137"/>
                  <a:gd name="T30" fmla="*/ 113 w 122"/>
                  <a:gd name="T31" fmla="*/ 135 h 137"/>
                  <a:gd name="T32" fmla="*/ 110 w 122"/>
                  <a:gd name="T33" fmla="*/ 130 h 137"/>
                  <a:gd name="T34" fmla="*/ 105 w 122"/>
                  <a:gd name="T35" fmla="*/ 128 h 137"/>
                  <a:gd name="T36" fmla="*/ 101 w 122"/>
                  <a:gd name="T37" fmla="*/ 128 h 137"/>
                  <a:gd name="T38" fmla="*/ 97 w 122"/>
                  <a:gd name="T39" fmla="*/ 123 h 137"/>
                  <a:gd name="T40" fmla="*/ 90 w 122"/>
                  <a:gd name="T41" fmla="*/ 123 h 137"/>
                  <a:gd name="T42" fmla="*/ 83 w 122"/>
                  <a:gd name="T43" fmla="*/ 123 h 137"/>
                  <a:gd name="T44" fmla="*/ 76 w 122"/>
                  <a:gd name="T45" fmla="*/ 123 h 137"/>
                  <a:gd name="T46" fmla="*/ 69 w 122"/>
                  <a:gd name="T47" fmla="*/ 123 h 137"/>
                  <a:gd name="T48" fmla="*/ 64 w 122"/>
                  <a:gd name="T49" fmla="*/ 125 h 137"/>
                  <a:gd name="T50" fmla="*/ 57 w 122"/>
                  <a:gd name="T51" fmla="*/ 125 h 137"/>
                  <a:gd name="T52" fmla="*/ 50 w 122"/>
                  <a:gd name="T53" fmla="*/ 123 h 137"/>
                  <a:gd name="T54" fmla="*/ 43 w 122"/>
                  <a:gd name="T55" fmla="*/ 123 h 137"/>
                  <a:gd name="T56" fmla="*/ 36 w 122"/>
                  <a:gd name="T57" fmla="*/ 123 h 137"/>
                  <a:gd name="T58" fmla="*/ 30 w 122"/>
                  <a:gd name="T59" fmla="*/ 121 h 137"/>
                  <a:gd name="T60" fmla="*/ 25 w 122"/>
                  <a:gd name="T61" fmla="*/ 123 h 137"/>
                  <a:gd name="T62" fmla="*/ 20 w 122"/>
                  <a:gd name="T63" fmla="*/ 128 h 137"/>
                  <a:gd name="T64" fmla="*/ 15 w 122"/>
                  <a:gd name="T65" fmla="*/ 130 h 137"/>
                  <a:gd name="T66" fmla="*/ 9 w 122"/>
                  <a:gd name="T67" fmla="*/ 132 h 137"/>
                  <a:gd name="T68" fmla="*/ 4 w 122"/>
                  <a:gd name="T69" fmla="*/ 135 h 137"/>
                  <a:gd name="T70" fmla="*/ 0 w 122"/>
                  <a:gd name="T71" fmla="*/ 130 h 137"/>
                  <a:gd name="T72" fmla="*/ 0 w 122"/>
                  <a:gd name="T73" fmla="*/ 116 h 137"/>
                  <a:gd name="T74" fmla="*/ 0 w 122"/>
                  <a:gd name="T75" fmla="*/ 103 h 137"/>
                  <a:gd name="T76" fmla="*/ 2 w 122"/>
                  <a:gd name="T77" fmla="*/ 84 h 137"/>
                  <a:gd name="T78" fmla="*/ 2 w 122"/>
                  <a:gd name="T79" fmla="*/ 72 h 137"/>
                  <a:gd name="T80" fmla="*/ 0 w 122"/>
                  <a:gd name="T81" fmla="*/ 62 h 137"/>
                  <a:gd name="T82" fmla="*/ 0 w 122"/>
                  <a:gd name="T83" fmla="*/ 40 h 137"/>
                  <a:gd name="T84" fmla="*/ 0 w 122"/>
                  <a:gd name="T85" fmla="*/ 25 h 137"/>
                  <a:gd name="T86" fmla="*/ 0 w 122"/>
                  <a:gd name="T87" fmla="*/ 15 h 137"/>
                  <a:gd name="T88" fmla="*/ 0 w 122"/>
                  <a:gd name="T89" fmla="*/ 3 h 137"/>
                  <a:gd name="T90" fmla="*/ 6 w 122"/>
                  <a:gd name="T91" fmla="*/ 0 h 137"/>
                  <a:gd name="T92" fmla="*/ 16 w 122"/>
                  <a:gd name="T93" fmla="*/ 0 h 137"/>
                  <a:gd name="T94" fmla="*/ 30 w 122"/>
                  <a:gd name="T95" fmla="*/ 0 h 137"/>
                  <a:gd name="T96" fmla="*/ 45 w 122"/>
                  <a:gd name="T97" fmla="*/ 0 h 137"/>
                  <a:gd name="T98" fmla="*/ 52 w 122"/>
                  <a:gd name="T99" fmla="*/ 0 h 137"/>
                  <a:gd name="T100" fmla="*/ 60 w 122"/>
                  <a:gd name="T101" fmla="*/ 0 h 137"/>
                  <a:gd name="T102" fmla="*/ 78 w 122"/>
                  <a:gd name="T103" fmla="*/ 0 h 137"/>
                  <a:gd name="T104" fmla="*/ 90 w 122"/>
                  <a:gd name="T105" fmla="*/ 0 h 13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22"/>
                  <a:gd name="T160" fmla="*/ 0 h 137"/>
                  <a:gd name="T161" fmla="*/ 122 w 122"/>
                  <a:gd name="T162" fmla="*/ 137 h 137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22" h="137">
                    <a:moveTo>
                      <a:pt x="90" y="0"/>
                    </a:moveTo>
                    <a:lnTo>
                      <a:pt x="94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5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10" y="0"/>
                    </a:lnTo>
                    <a:lnTo>
                      <a:pt x="112" y="0"/>
                    </a:lnTo>
                    <a:lnTo>
                      <a:pt x="117" y="0"/>
                    </a:lnTo>
                    <a:lnTo>
                      <a:pt x="119" y="0"/>
                    </a:lnTo>
                    <a:lnTo>
                      <a:pt x="120" y="0"/>
                    </a:lnTo>
                    <a:lnTo>
                      <a:pt x="122" y="0"/>
                    </a:lnTo>
                    <a:lnTo>
                      <a:pt x="122" y="3"/>
                    </a:lnTo>
                    <a:lnTo>
                      <a:pt x="122" y="8"/>
                    </a:lnTo>
                    <a:lnTo>
                      <a:pt x="122" y="10"/>
                    </a:lnTo>
                    <a:lnTo>
                      <a:pt x="122" y="13"/>
                    </a:lnTo>
                    <a:lnTo>
                      <a:pt x="122" y="15"/>
                    </a:lnTo>
                    <a:lnTo>
                      <a:pt x="122" y="18"/>
                    </a:lnTo>
                    <a:lnTo>
                      <a:pt x="122" y="20"/>
                    </a:lnTo>
                    <a:lnTo>
                      <a:pt x="122" y="22"/>
                    </a:lnTo>
                    <a:lnTo>
                      <a:pt x="122" y="25"/>
                    </a:lnTo>
                    <a:lnTo>
                      <a:pt x="122" y="27"/>
                    </a:lnTo>
                    <a:lnTo>
                      <a:pt x="122" y="32"/>
                    </a:lnTo>
                    <a:lnTo>
                      <a:pt x="122" y="35"/>
                    </a:lnTo>
                    <a:lnTo>
                      <a:pt x="122" y="40"/>
                    </a:lnTo>
                    <a:lnTo>
                      <a:pt x="122" y="42"/>
                    </a:lnTo>
                    <a:lnTo>
                      <a:pt x="122" y="45"/>
                    </a:lnTo>
                    <a:lnTo>
                      <a:pt x="122" y="47"/>
                    </a:lnTo>
                    <a:lnTo>
                      <a:pt x="122" y="52"/>
                    </a:lnTo>
                    <a:lnTo>
                      <a:pt x="122" y="54"/>
                    </a:lnTo>
                    <a:lnTo>
                      <a:pt x="122" y="57"/>
                    </a:lnTo>
                    <a:lnTo>
                      <a:pt x="122" y="59"/>
                    </a:lnTo>
                    <a:lnTo>
                      <a:pt x="122" y="62"/>
                    </a:lnTo>
                    <a:lnTo>
                      <a:pt x="122" y="64"/>
                    </a:lnTo>
                    <a:lnTo>
                      <a:pt x="122" y="69"/>
                    </a:lnTo>
                    <a:lnTo>
                      <a:pt x="122" y="72"/>
                    </a:lnTo>
                    <a:lnTo>
                      <a:pt x="122" y="79"/>
                    </a:lnTo>
                    <a:lnTo>
                      <a:pt x="122" y="84"/>
                    </a:lnTo>
                    <a:lnTo>
                      <a:pt x="122" y="86"/>
                    </a:lnTo>
                    <a:lnTo>
                      <a:pt x="122" y="89"/>
                    </a:lnTo>
                    <a:lnTo>
                      <a:pt x="122" y="91"/>
                    </a:lnTo>
                    <a:lnTo>
                      <a:pt x="122" y="94"/>
                    </a:lnTo>
                    <a:lnTo>
                      <a:pt x="122" y="96"/>
                    </a:lnTo>
                    <a:lnTo>
                      <a:pt x="122" y="101"/>
                    </a:lnTo>
                    <a:lnTo>
                      <a:pt x="120" y="103"/>
                    </a:lnTo>
                    <a:lnTo>
                      <a:pt x="122" y="108"/>
                    </a:lnTo>
                    <a:lnTo>
                      <a:pt x="120" y="108"/>
                    </a:lnTo>
                    <a:lnTo>
                      <a:pt x="120" y="113"/>
                    </a:lnTo>
                    <a:lnTo>
                      <a:pt x="122" y="116"/>
                    </a:lnTo>
                    <a:lnTo>
                      <a:pt x="120" y="118"/>
                    </a:lnTo>
                    <a:lnTo>
                      <a:pt x="120" y="121"/>
                    </a:lnTo>
                    <a:lnTo>
                      <a:pt x="120" y="123"/>
                    </a:lnTo>
                    <a:lnTo>
                      <a:pt x="120" y="125"/>
                    </a:lnTo>
                    <a:lnTo>
                      <a:pt x="120" y="128"/>
                    </a:lnTo>
                    <a:lnTo>
                      <a:pt x="120" y="130"/>
                    </a:lnTo>
                    <a:lnTo>
                      <a:pt x="120" y="132"/>
                    </a:lnTo>
                    <a:lnTo>
                      <a:pt x="120" y="135"/>
                    </a:lnTo>
                    <a:lnTo>
                      <a:pt x="120" y="137"/>
                    </a:lnTo>
                    <a:lnTo>
                      <a:pt x="119" y="137"/>
                    </a:lnTo>
                    <a:lnTo>
                      <a:pt x="119" y="135"/>
                    </a:lnTo>
                    <a:lnTo>
                      <a:pt x="117" y="135"/>
                    </a:lnTo>
                    <a:lnTo>
                      <a:pt x="115" y="135"/>
                    </a:lnTo>
                    <a:lnTo>
                      <a:pt x="113" y="135"/>
                    </a:lnTo>
                    <a:lnTo>
                      <a:pt x="113" y="132"/>
                    </a:lnTo>
                    <a:lnTo>
                      <a:pt x="112" y="132"/>
                    </a:lnTo>
                    <a:lnTo>
                      <a:pt x="112" y="130"/>
                    </a:lnTo>
                    <a:lnTo>
                      <a:pt x="110" y="130"/>
                    </a:lnTo>
                    <a:lnTo>
                      <a:pt x="108" y="130"/>
                    </a:lnTo>
                    <a:lnTo>
                      <a:pt x="108" y="128"/>
                    </a:lnTo>
                    <a:lnTo>
                      <a:pt x="106" y="128"/>
                    </a:lnTo>
                    <a:lnTo>
                      <a:pt x="105" y="128"/>
                    </a:lnTo>
                    <a:lnTo>
                      <a:pt x="105" y="125"/>
                    </a:lnTo>
                    <a:lnTo>
                      <a:pt x="103" y="125"/>
                    </a:lnTo>
                    <a:lnTo>
                      <a:pt x="101" y="125"/>
                    </a:lnTo>
                    <a:lnTo>
                      <a:pt x="101" y="128"/>
                    </a:lnTo>
                    <a:lnTo>
                      <a:pt x="99" y="128"/>
                    </a:lnTo>
                    <a:lnTo>
                      <a:pt x="97" y="128"/>
                    </a:lnTo>
                    <a:lnTo>
                      <a:pt x="97" y="125"/>
                    </a:lnTo>
                    <a:lnTo>
                      <a:pt x="97" y="123"/>
                    </a:lnTo>
                    <a:lnTo>
                      <a:pt x="96" y="123"/>
                    </a:lnTo>
                    <a:lnTo>
                      <a:pt x="94" y="123"/>
                    </a:lnTo>
                    <a:lnTo>
                      <a:pt x="92" y="123"/>
                    </a:lnTo>
                    <a:lnTo>
                      <a:pt x="90" y="123"/>
                    </a:lnTo>
                    <a:lnTo>
                      <a:pt x="89" y="123"/>
                    </a:lnTo>
                    <a:lnTo>
                      <a:pt x="87" y="123"/>
                    </a:lnTo>
                    <a:lnTo>
                      <a:pt x="85" y="123"/>
                    </a:lnTo>
                    <a:lnTo>
                      <a:pt x="83" y="123"/>
                    </a:lnTo>
                    <a:lnTo>
                      <a:pt x="82" y="123"/>
                    </a:lnTo>
                    <a:lnTo>
                      <a:pt x="80" y="123"/>
                    </a:lnTo>
                    <a:lnTo>
                      <a:pt x="78" y="123"/>
                    </a:lnTo>
                    <a:lnTo>
                      <a:pt x="76" y="123"/>
                    </a:lnTo>
                    <a:lnTo>
                      <a:pt x="75" y="123"/>
                    </a:lnTo>
                    <a:lnTo>
                      <a:pt x="73" y="123"/>
                    </a:lnTo>
                    <a:lnTo>
                      <a:pt x="71" y="123"/>
                    </a:lnTo>
                    <a:lnTo>
                      <a:pt x="69" y="123"/>
                    </a:lnTo>
                    <a:lnTo>
                      <a:pt x="69" y="125"/>
                    </a:lnTo>
                    <a:lnTo>
                      <a:pt x="67" y="125"/>
                    </a:lnTo>
                    <a:lnTo>
                      <a:pt x="66" y="125"/>
                    </a:lnTo>
                    <a:lnTo>
                      <a:pt x="64" y="125"/>
                    </a:lnTo>
                    <a:lnTo>
                      <a:pt x="62" y="125"/>
                    </a:lnTo>
                    <a:lnTo>
                      <a:pt x="60" y="125"/>
                    </a:lnTo>
                    <a:lnTo>
                      <a:pt x="59" y="125"/>
                    </a:lnTo>
                    <a:lnTo>
                      <a:pt x="57" y="125"/>
                    </a:lnTo>
                    <a:lnTo>
                      <a:pt x="55" y="125"/>
                    </a:lnTo>
                    <a:lnTo>
                      <a:pt x="53" y="125"/>
                    </a:lnTo>
                    <a:lnTo>
                      <a:pt x="52" y="125"/>
                    </a:lnTo>
                    <a:lnTo>
                      <a:pt x="50" y="123"/>
                    </a:lnTo>
                    <a:lnTo>
                      <a:pt x="48" y="123"/>
                    </a:lnTo>
                    <a:lnTo>
                      <a:pt x="46" y="123"/>
                    </a:lnTo>
                    <a:lnTo>
                      <a:pt x="45" y="123"/>
                    </a:lnTo>
                    <a:lnTo>
                      <a:pt x="43" y="123"/>
                    </a:lnTo>
                    <a:lnTo>
                      <a:pt x="41" y="123"/>
                    </a:lnTo>
                    <a:lnTo>
                      <a:pt x="39" y="123"/>
                    </a:lnTo>
                    <a:lnTo>
                      <a:pt x="37" y="123"/>
                    </a:lnTo>
                    <a:lnTo>
                      <a:pt x="36" y="123"/>
                    </a:lnTo>
                    <a:lnTo>
                      <a:pt x="34" y="123"/>
                    </a:lnTo>
                    <a:lnTo>
                      <a:pt x="34" y="121"/>
                    </a:lnTo>
                    <a:lnTo>
                      <a:pt x="32" y="121"/>
                    </a:lnTo>
                    <a:lnTo>
                      <a:pt x="30" y="121"/>
                    </a:lnTo>
                    <a:lnTo>
                      <a:pt x="30" y="123"/>
                    </a:lnTo>
                    <a:lnTo>
                      <a:pt x="29" y="123"/>
                    </a:lnTo>
                    <a:lnTo>
                      <a:pt x="27" y="123"/>
                    </a:lnTo>
                    <a:lnTo>
                      <a:pt x="25" y="123"/>
                    </a:lnTo>
                    <a:lnTo>
                      <a:pt x="23" y="123"/>
                    </a:lnTo>
                    <a:lnTo>
                      <a:pt x="22" y="125"/>
                    </a:lnTo>
                    <a:lnTo>
                      <a:pt x="20" y="125"/>
                    </a:lnTo>
                    <a:lnTo>
                      <a:pt x="20" y="128"/>
                    </a:lnTo>
                    <a:lnTo>
                      <a:pt x="18" y="128"/>
                    </a:lnTo>
                    <a:lnTo>
                      <a:pt x="16" y="128"/>
                    </a:lnTo>
                    <a:lnTo>
                      <a:pt x="16" y="130"/>
                    </a:lnTo>
                    <a:lnTo>
                      <a:pt x="15" y="130"/>
                    </a:lnTo>
                    <a:lnTo>
                      <a:pt x="13" y="130"/>
                    </a:lnTo>
                    <a:lnTo>
                      <a:pt x="11" y="130"/>
                    </a:lnTo>
                    <a:lnTo>
                      <a:pt x="11" y="132"/>
                    </a:lnTo>
                    <a:lnTo>
                      <a:pt x="9" y="132"/>
                    </a:lnTo>
                    <a:lnTo>
                      <a:pt x="8" y="132"/>
                    </a:lnTo>
                    <a:lnTo>
                      <a:pt x="6" y="132"/>
                    </a:lnTo>
                    <a:lnTo>
                      <a:pt x="6" y="135"/>
                    </a:lnTo>
                    <a:lnTo>
                      <a:pt x="4" y="135"/>
                    </a:lnTo>
                    <a:lnTo>
                      <a:pt x="2" y="135"/>
                    </a:lnTo>
                    <a:lnTo>
                      <a:pt x="0" y="135"/>
                    </a:lnTo>
                    <a:lnTo>
                      <a:pt x="0" y="132"/>
                    </a:lnTo>
                    <a:lnTo>
                      <a:pt x="0" y="130"/>
                    </a:lnTo>
                    <a:lnTo>
                      <a:pt x="0" y="128"/>
                    </a:lnTo>
                    <a:lnTo>
                      <a:pt x="0" y="123"/>
                    </a:lnTo>
                    <a:lnTo>
                      <a:pt x="0" y="121"/>
                    </a:lnTo>
                    <a:lnTo>
                      <a:pt x="0" y="116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4"/>
                    </a:lnTo>
                    <a:lnTo>
                      <a:pt x="2" y="86"/>
                    </a:lnTo>
                    <a:lnTo>
                      <a:pt x="2" y="84"/>
                    </a:lnTo>
                    <a:lnTo>
                      <a:pt x="2" y="81"/>
                    </a:lnTo>
                    <a:lnTo>
                      <a:pt x="2" y="79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69"/>
                    </a:lnTo>
                    <a:lnTo>
                      <a:pt x="2" y="64"/>
                    </a:lnTo>
                    <a:lnTo>
                      <a:pt x="2" y="62"/>
                    </a:lnTo>
                    <a:lnTo>
                      <a:pt x="0" y="62"/>
                    </a:lnTo>
                    <a:lnTo>
                      <a:pt x="0" y="54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0" y="32"/>
                    </a:lnTo>
                    <a:lnTo>
                      <a:pt x="0" y="27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0" y="13"/>
                    </a:lnTo>
                    <a:lnTo>
                      <a:pt x="0" y="10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11" y="0"/>
                    </a:lnTo>
                    <a:lnTo>
                      <a:pt x="13" y="0"/>
                    </a:lnTo>
                    <a:lnTo>
                      <a:pt x="16" y="0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30" y="0"/>
                    </a:lnTo>
                    <a:lnTo>
                      <a:pt x="36" y="0"/>
                    </a:lnTo>
                    <a:lnTo>
                      <a:pt x="39" y="0"/>
                    </a:lnTo>
                    <a:lnTo>
                      <a:pt x="43" y="0"/>
                    </a:lnTo>
                    <a:lnTo>
                      <a:pt x="45" y="0"/>
                    </a:lnTo>
                    <a:lnTo>
                      <a:pt x="46" y="0"/>
                    </a:lnTo>
                    <a:lnTo>
                      <a:pt x="48" y="0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9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73" y="0"/>
                    </a:lnTo>
                    <a:lnTo>
                      <a:pt x="75" y="0"/>
                    </a:lnTo>
                    <a:lnTo>
                      <a:pt x="78" y="0"/>
                    </a:lnTo>
                    <a:lnTo>
                      <a:pt x="80" y="0"/>
                    </a:lnTo>
                    <a:lnTo>
                      <a:pt x="83" y="0"/>
                    </a:lnTo>
                    <a:lnTo>
                      <a:pt x="87" y="0"/>
                    </a:lnTo>
                    <a:lnTo>
                      <a:pt x="90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60" name="Freeform 208"/>
              <p:cNvSpPr>
                <a:spLocks/>
              </p:cNvSpPr>
              <p:nvPr/>
            </p:nvSpPr>
            <p:spPr bwMode="auto">
              <a:xfrm>
                <a:off x="3282" y="3712"/>
                <a:ext cx="95" cy="123"/>
              </a:xfrm>
              <a:custGeom>
                <a:avLst/>
                <a:gdLst>
                  <a:gd name="T0" fmla="*/ 12 w 95"/>
                  <a:gd name="T1" fmla="*/ 0 h 123"/>
                  <a:gd name="T2" fmla="*/ 19 w 95"/>
                  <a:gd name="T3" fmla="*/ 0 h 123"/>
                  <a:gd name="T4" fmla="*/ 30 w 95"/>
                  <a:gd name="T5" fmla="*/ 0 h 123"/>
                  <a:gd name="T6" fmla="*/ 40 w 95"/>
                  <a:gd name="T7" fmla="*/ 0 h 123"/>
                  <a:gd name="T8" fmla="*/ 47 w 95"/>
                  <a:gd name="T9" fmla="*/ 0 h 123"/>
                  <a:gd name="T10" fmla="*/ 53 w 95"/>
                  <a:gd name="T11" fmla="*/ 0 h 123"/>
                  <a:gd name="T12" fmla="*/ 60 w 95"/>
                  <a:gd name="T13" fmla="*/ 0 h 123"/>
                  <a:gd name="T14" fmla="*/ 74 w 95"/>
                  <a:gd name="T15" fmla="*/ 0 h 123"/>
                  <a:gd name="T16" fmla="*/ 83 w 95"/>
                  <a:gd name="T17" fmla="*/ 0 h 123"/>
                  <a:gd name="T18" fmla="*/ 92 w 95"/>
                  <a:gd name="T19" fmla="*/ 0 h 123"/>
                  <a:gd name="T20" fmla="*/ 95 w 95"/>
                  <a:gd name="T21" fmla="*/ 8 h 123"/>
                  <a:gd name="T22" fmla="*/ 95 w 95"/>
                  <a:gd name="T23" fmla="*/ 17 h 123"/>
                  <a:gd name="T24" fmla="*/ 95 w 95"/>
                  <a:gd name="T25" fmla="*/ 25 h 123"/>
                  <a:gd name="T26" fmla="*/ 95 w 95"/>
                  <a:gd name="T27" fmla="*/ 30 h 123"/>
                  <a:gd name="T28" fmla="*/ 95 w 95"/>
                  <a:gd name="T29" fmla="*/ 40 h 123"/>
                  <a:gd name="T30" fmla="*/ 95 w 95"/>
                  <a:gd name="T31" fmla="*/ 42 h 123"/>
                  <a:gd name="T32" fmla="*/ 95 w 95"/>
                  <a:gd name="T33" fmla="*/ 52 h 123"/>
                  <a:gd name="T34" fmla="*/ 95 w 95"/>
                  <a:gd name="T35" fmla="*/ 59 h 123"/>
                  <a:gd name="T36" fmla="*/ 90 w 95"/>
                  <a:gd name="T37" fmla="*/ 62 h 123"/>
                  <a:gd name="T38" fmla="*/ 90 w 95"/>
                  <a:gd name="T39" fmla="*/ 71 h 123"/>
                  <a:gd name="T40" fmla="*/ 90 w 95"/>
                  <a:gd name="T41" fmla="*/ 79 h 123"/>
                  <a:gd name="T42" fmla="*/ 90 w 95"/>
                  <a:gd name="T43" fmla="*/ 93 h 123"/>
                  <a:gd name="T44" fmla="*/ 90 w 95"/>
                  <a:gd name="T45" fmla="*/ 106 h 123"/>
                  <a:gd name="T46" fmla="*/ 90 w 95"/>
                  <a:gd name="T47" fmla="*/ 108 h 123"/>
                  <a:gd name="T48" fmla="*/ 90 w 95"/>
                  <a:gd name="T49" fmla="*/ 116 h 123"/>
                  <a:gd name="T50" fmla="*/ 90 w 95"/>
                  <a:gd name="T51" fmla="*/ 123 h 123"/>
                  <a:gd name="T52" fmla="*/ 84 w 95"/>
                  <a:gd name="T53" fmla="*/ 123 h 123"/>
                  <a:gd name="T54" fmla="*/ 79 w 95"/>
                  <a:gd name="T55" fmla="*/ 123 h 123"/>
                  <a:gd name="T56" fmla="*/ 77 w 95"/>
                  <a:gd name="T57" fmla="*/ 123 h 123"/>
                  <a:gd name="T58" fmla="*/ 76 w 95"/>
                  <a:gd name="T59" fmla="*/ 123 h 123"/>
                  <a:gd name="T60" fmla="*/ 74 w 95"/>
                  <a:gd name="T61" fmla="*/ 123 h 123"/>
                  <a:gd name="T62" fmla="*/ 70 w 95"/>
                  <a:gd name="T63" fmla="*/ 123 h 123"/>
                  <a:gd name="T64" fmla="*/ 63 w 95"/>
                  <a:gd name="T65" fmla="*/ 123 h 123"/>
                  <a:gd name="T66" fmla="*/ 54 w 95"/>
                  <a:gd name="T67" fmla="*/ 123 h 123"/>
                  <a:gd name="T68" fmla="*/ 51 w 95"/>
                  <a:gd name="T69" fmla="*/ 123 h 123"/>
                  <a:gd name="T70" fmla="*/ 47 w 95"/>
                  <a:gd name="T71" fmla="*/ 123 h 123"/>
                  <a:gd name="T72" fmla="*/ 42 w 95"/>
                  <a:gd name="T73" fmla="*/ 123 h 123"/>
                  <a:gd name="T74" fmla="*/ 37 w 95"/>
                  <a:gd name="T75" fmla="*/ 123 h 123"/>
                  <a:gd name="T76" fmla="*/ 37 w 95"/>
                  <a:gd name="T77" fmla="*/ 123 h 123"/>
                  <a:gd name="T78" fmla="*/ 37 w 95"/>
                  <a:gd name="T79" fmla="*/ 123 h 123"/>
                  <a:gd name="T80" fmla="*/ 35 w 95"/>
                  <a:gd name="T81" fmla="*/ 123 h 123"/>
                  <a:gd name="T82" fmla="*/ 35 w 95"/>
                  <a:gd name="T83" fmla="*/ 123 h 123"/>
                  <a:gd name="T84" fmla="*/ 30 w 95"/>
                  <a:gd name="T85" fmla="*/ 123 h 123"/>
                  <a:gd name="T86" fmla="*/ 21 w 95"/>
                  <a:gd name="T87" fmla="*/ 123 h 123"/>
                  <a:gd name="T88" fmla="*/ 17 w 95"/>
                  <a:gd name="T89" fmla="*/ 123 h 123"/>
                  <a:gd name="T90" fmla="*/ 12 w 95"/>
                  <a:gd name="T91" fmla="*/ 123 h 123"/>
                  <a:gd name="T92" fmla="*/ 7 w 95"/>
                  <a:gd name="T93" fmla="*/ 123 h 123"/>
                  <a:gd name="T94" fmla="*/ 0 w 95"/>
                  <a:gd name="T95" fmla="*/ 123 h 123"/>
                  <a:gd name="T96" fmla="*/ 0 w 95"/>
                  <a:gd name="T97" fmla="*/ 116 h 123"/>
                  <a:gd name="T98" fmla="*/ 0 w 95"/>
                  <a:gd name="T99" fmla="*/ 106 h 123"/>
                  <a:gd name="T100" fmla="*/ 0 w 95"/>
                  <a:gd name="T101" fmla="*/ 103 h 123"/>
                  <a:gd name="T102" fmla="*/ 0 w 95"/>
                  <a:gd name="T103" fmla="*/ 93 h 123"/>
                  <a:gd name="T104" fmla="*/ 0 w 95"/>
                  <a:gd name="T105" fmla="*/ 91 h 123"/>
                  <a:gd name="T106" fmla="*/ 0 w 95"/>
                  <a:gd name="T107" fmla="*/ 76 h 123"/>
                  <a:gd name="T108" fmla="*/ 0 w 95"/>
                  <a:gd name="T109" fmla="*/ 69 h 123"/>
                  <a:gd name="T110" fmla="*/ 0 w 95"/>
                  <a:gd name="T111" fmla="*/ 59 h 123"/>
                  <a:gd name="T112" fmla="*/ 3 w 95"/>
                  <a:gd name="T113" fmla="*/ 54 h 123"/>
                  <a:gd name="T114" fmla="*/ 3 w 95"/>
                  <a:gd name="T115" fmla="*/ 42 h 123"/>
                  <a:gd name="T116" fmla="*/ 5 w 95"/>
                  <a:gd name="T117" fmla="*/ 27 h 123"/>
                  <a:gd name="T118" fmla="*/ 5 w 95"/>
                  <a:gd name="T119" fmla="*/ 17 h 123"/>
                  <a:gd name="T120" fmla="*/ 5 w 95"/>
                  <a:gd name="T121" fmla="*/ 13 h 123"/>
                  <a:gd name="T122" fmla="*/ 5 w 95"/>
                  <a:gd name="T123" fmla="*/ 3 h 12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95"/>
                  <a:gd name="T187" fmla="*/ 0 h 123"/>
                  <a:gd name="T188" fmla="*/ 95 w 95"/>
                  <a:gd name="T189" fmla="*/ 123 h 123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95" h="123">
                    <a:moveTo>
                      <a:pt x="5" y="0"/>
                    </a:moveTo>
                    <a:lnTo>
                      <a:pt x="7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4" y="0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8"/>
                    </a:lnTo>
                    <a:lnTo>
                      <a:pt x="95" y="10"/>
                    </a:lnTo>
                    <a:lnTo>
                      <a:pt x="95" y="13"/>
                    </a:lnTo>
                    <a:lnTo>
                      <a:pt x="95" y="15"/>
                    </a:lnTo>
                    <a:lnTo>
                      <a:pt x="95" y="17"/>
                    </a:lnTo>
                    <a:lnTo>
                      <a:pt x="95" y="20"/>
                    </a:lnTo>
                    <a:lnTo>
                      <a:pt x="95" y="22"/>
                    </a:lnTo>
                    <a:lnTo>
                      <a:pt x="95" y="25"/>
                    </a:lnTo>
                    <a:lnTo>
                      <a:pt x="95" y="30"/>
                    </a:lnTo>
                    <a:lnTo>
                      <a:pt x="95" y="32"/>
                    </a:lnTo>
                    <a:lnTo>
                      <a:pt x="95" y="35"/>
                    </a:lnTo>
                    <a:lnTo>
                      <a:pt x="95" y="37"/>
                    </a:lnTo>
                    <a:lnTo>
                      <a:pt x="95" y="40"/>
                    </a:lnTo>
                    <a:lnTo>
                      <a:pt x="95" y="42"/>
                    </a:lnTo>
                    <a:lnTo>
                      <a:pt x="95" y="44"/>
                    </a:lnTo>
                    <a:lnTo>
                      <a:pt x="95" y="47"/>
                    </a:lnTo>
                    <a:lnTo>
                      <a:pt x="95" y="49"/>
                    </a:lnTo>
                    <a:lnTo>
                      <a:pt x="95" y="52"/>
                    </a:lnTo>
                    <a:lnTo>
                      <a:pt x="95" y="54"/>
                    </a:lnTo>
                    <a:lnTo>
                      <a:pt x="95" y="57"/>
                    </a:lnTo>
                    <a:lnTo>
                      <a:pt x="95" y="59"/>
                    </a:lnTo>
                    <a:lnTo>
                      <a:pt x="95" y="62"/>
                    </a:lnTo>
                    <a:lnTo>
                      <a:pt x="93" y="62"/>
                    </a:lnTo>
                    <a:lnTo>
                      <a:pt x="92" y="62"/>
                    </a:lnTo>
                    <a:lnTo>
                      <a:pt x="90" y="62"/>
                    </a:lnTo>
                    <a:lnTo>
                      <a:pt x="90" y="64"/>
                    </a:lnTo>
                    <a:lnTo>
                      <a:pt x="90" y="67"/>
                    </a:lnTo>
                    <a:lnTo>
                      <a:pt x="90" y="71"/>
                    </a:lnTo>
                    <a:lnTo>
                      <a:pt x="90" y="76"/>
                    </a:lnTo>
                    <a:lnTo>
                      <a:pt x="90" y="79"/>
                    </a:lnTo>
                    <a:lnTo>
                      <a:pt x="90" y="81"/>
                    </a:lnTo>
                    <a:lnTo>
                      <a:pt x="90" y="84"/>
                    </a:lnTo>
                    <a:lnTo>
                      <a:pt x="90" y="89"/>
                    </a:lnTo>
                    <a:lnTo>
                      <a:pt x="90" y="93"/>
                    </a:lnTo>
                    <a:lnTo>
                      <a:pt x="90" y="96"/>
                    </a:lnTo>
                    <a:lnTo>
                      <a:pt x="90" y="98"/>
                    </a:lnTo>
                    <a:lnTo>
                      <a:pt x="90" y="101"/>
                    </a:lnTo>
                    <a:lnTo>
                      <a:pt x="90" y="103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1"/>
                    </a:lnTo>
                    <a:lnTo>
                      <a:pt x="90" y="113"/>
                    </a:lnTo>
                    <a:lnTo>
                      <a:pt x="90" y="116"/>
                    </a:lnTo>
                    <a:lnTo>
                      <a:pt x="90" y="118"/>
                    </a:lnTo>
                    <a:lnTo>
                      <a:pt x="90" y="120"/>
                    </a:lnTo>
                    <a:lnTo>
                      <a:pt x="90" y="123"/>
                    </a:lnTo>
                    <a:lnTo>
                      <a:pt x="86" y="123"/>
                    </a:lnTo>
                    <a:lnTo>
                      <a:pt x="84" y="123"/>
                    </a:lnTo>
                    <a:lnTo>
                      <a:pt x="83" y="123"/>
                    </a:lnTo>
                    <a:lnTo>
                      <a:pt x="81" y="123"/>
                    </a:lnTo>
                    <a:lnTo>
                      <a:pt x="79" y="123"/>
                    </a:lnTo>
                    <a:lnTo>
                      <a:pt x="77" y="123"/>
                    </a:lnTo>
                    <a:lnTo>
                      <a:pt x="76" y="123"/>
                    </a:lnTo>
                    <a:lnTo>
                      <a:pt x="74" y="123"/>
                    </a:lnTo>
                    <a:lnTo>
                      <a:pt x="72" y="123"/>
                    </a:lnTo>
                    <a:lnTo>
                      <a:pt x="70" y="123"/>
                    </a:lnTo>
                    <a:lnTo>
                      <a:pt x="67" y="123"/>
                    </a:lnTo>
                    <a:lnTo>
                      <a:pt x="65" y="123"/>
                    </a:lnTo>
                    <a:lnTo>
                      <a:pt x="63" y="123"/>
                    </a:lnTo>
                    <a:lnTo>
                      <a:pt x="60" y="123"/>
                    </a:lnTo>
                    <a:lnTo>
                      <a:pt x="54" y="123"/>
                    </a:lnTo>
                    <a:lnTo>
                      <a:pt x="53" y="123"/>
                    </a:lnTo>
                    <a:lnTo>
                      <a:pt x="51" y="123"/>
                    </a:lnTo>
                    <a:lnTo>
                      <a:pt x="49" y="123"/>
                    </a:lnTo>
                    <a:lnTo>
                      <a:pt x="47" y="123"/>
                    </a:lnTo>
                    <a:lnTo>
                      <a:pt x="46" y="123"/>
                    </a:lnTo>
                    <a:lnTo>
                      <a:pt x="44" y="123"/>
                    </a:lnTo>
                    <a:lnTo>
                      <a:pt x="42" y="123"/>
                    </a:lnTo>
                    <a:lnTo>
                      <a:pt x="40" y="123"/>
                    </a:lnTo>
                    <a:lnTo>
                      <a:pt x="39" y="123"/>
                    </a:lnTo>
                    <a:lnTo>
                      <a:pt x="37" y="123"/>
                    </a:lnTo>
                    <a:lnTo>
                      <a:pt x="35" y="123"/>
                    </a:lnTo>
                    <a:lnTo>
                      <a:pt x="33" y="123"/>
                    </a:lnTo>
                    <a:lnTo>
                      <a:pt x="32" y="123"/>
                    </a:lnTo>
                    <a:lnTo>
                      <a:pt x="30" y="123"/>
                    </a:lnTo>
                    <a:lnTo>
                      <a:pt x="25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9" y="123"/>
                    </a:lnTo>
                    <a:lnTo>
                      <a:pt x="17" y="123"/>
                    </a:lnTo>
                    <a:lnTo>
                      <a:pt x="16" y="123"/>
                    </a:lnTo>
                    <a:lnTo>
                      <a:pt x="14" y="123"/>
                    </a:lnTo>
                    <a:lnTo>
                      <a:pt x="12" y="123"/>
                    </a:lnTo>
                    <a:lnTo>
                      <a:pt x="10" y="123"/>
                    </a:lnTo>
                    <a:lnTo>
                      <a:pt x="7" y="123"/>
                    </a:lnTo>
                    <a:lnTo>
                      <a:pt x="5" y="123"/>
                    </a:lnTo>
                    <a:lnTo>
                      <a:pt x="3" y="123"/>
                    </a:lnTo>
                    <a:lnTo>
                      <a:pt x="2" y="123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6"/>
                    </a:lnTo>
                    <a:lnTo>
                      <a:pt x="0" y="113"/>
                    </a:lnTo>
                    <a:lnTo>
                      <a:pt x="0" y="111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9"/>
                    </a:lnTo>
                    <a:lnTo>
                      <a:pt x="0" y="86"/>
                    </a:lnTo>
                    <a:lnTo>
                      <a:pt x="0" y="84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0" y="59"/>
                    </a:lnTo>
                    <a:lnTo>
                      <a:pt x="3" y="62"/>
                    </a:lnTo>
                    <a:lnTo>
                      <a:pt x="3" y="59"/>
                    </a:lnTo>
                    <a:lnTo>
                      <a:pt x="3" y="57"/>
                    </a:lnTo>
                    <a:lnTo>
                      <a:pt x="3" y="54"/>
                    </a:lnTo>
                    <a:lnTo>
                      <a:pt x="3" y="52"/>
                    </a:lnTo>
                    <a:lnTo>
                      <a:pt x="5" y="49"/>
                    </a:lnTo>
                    <a:lnTo>
                      <a:pt x="3" y="42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5" y="30"/>
                    </a:lnTo>
                    <a:lnTo>
                      <a:pt x="5" y="27"/>
                    </a:lnTo>
                    <a:lnTo>
                      <a:pt x="5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5" y="15"/>
                    </a:lnTo>
                    <a:lnTo>
                      <a:pt x="5" y="13"/>
                    </a:lnTo>
                    <a:lnTo>
                      <a:pt x="5" y="10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61" name="Freeform 209"/>
              <p:cNvSpPr>
                <a:spLocks/>
              </p:cNvSpPr>
              <p:nvPr/>
            </p:nvSpPr>
            <p:spPr bwMode="auto">
              <a:xfrm>
                <a:off x="3282" y="3712"/>
                <a:ext cx="95" cy="123"/>
              </a:xfrm>
              <a:custGeom>
                <a:avLst/>
                <a:gdLst>
                  <a:gd name="T0" fmla="*/ 12 w 95"/>
                  <a:gd name="T1" fmla="*/ 0 h 123"/>
                  <a:gd name="T2" fmla="*/ 19 w 95"/>
                  <a:gd name="T3" fmla="*/ 0 h 123"/>
                  <a:gd name="T4" fmla="*/ 30 w 95"/>
                  <a:gd name="T5" fmla="*/ 0 h 123"/>
                  <a:gd name="T6" fmla="*/ 40 w 95"/>
                  <a:gd name="T7" fmla="*/ 0 h 123"/>
                  <a:gd name="T8" fmla="*/ 47 w 95"/>
                  <a:gd name="T9" fmla="*/ 0 h 123"/>
                  <a:gd name="T10" fmla="*/ 53 w 95"/>
                  <a:gd name="T11" fmla="*/ 0 h 123"/>
                  <a:gd name="T12" fmla="*/ 60 w 95"/>
                  <a:gd name="T13" fmla="*/ 0 h 123"/>
                  <a:gd name="T14" fmla="*/ 74 w 95"/>
                  <a:gd name="T15" fmla="*/ 0 h 123"/>
                  <a:gd name="T16" fmla="*/ 83 w 95"/>
                  <a:gd name="T17" fmla="*/ 0 h 123"/>
                  <a:gd name="T18" fmla="*/ 92 w 95"/>
                  <a:gd name="T19" fmla="*/ 0 h 123"/>
                  <a:gd name="T20" fmla="*/ 95 w 95"/>
                  <a:gd name="T21" fmla="*/ 8 h 123"/>
                  <a:gd name="T22" fmla="*/ 95 w 95"/>
                  <a:gd name="T23" fmla="*/ 17 h 123"/>
                  <a:gd name="T24" fmla="*/ 95 w 95"/>
                  <a:gd name="T25" fmla="*/ 25 h 123"/>
                  <a:gd name="T26" fmla="*/ 95 w 95"/>
                  <a:gd name="T27" fmla="*/ 30 h 123"/>
                  <a:gd name="T28" fmla="*/ 95 w 95"/>
                  <a:gd name="T29" fmla="*/ 40 h 123"/>
                  <a:gd name="T30" fmla="*/ 95 w 95"/>
                  <a:gd name="T31" fmla="*/ 42 h 123"/>
                  <a:gd name="T32" fmla="*/ 95 w 95"/>
                  <a:gd name="T33" fmla="*/ 52 h 123"/>
                  <a:gd name="T34" fmla="*/ 95 w 95"/>
                  <a:gd name="T35" fmla="*/ 59 h 123"/>
                  <a:gd name="T36" fmla="*/ 90 w 95"/>
                  <a:gd name="T37" fmla="*/ 62 h 123"/>
                  <a:gd name="T38" fmla="*/ 90 w 95"/>
                  <a:gd name="T39" fmla="*/ 71 h 123"/>
                  <a:gd name="T40" fmla="*/ 90 w 95"/>
                  <a:gd name="T41" fmla="*/ 79 h 123"/>
                  <a:gd name="T42" fmla="*/ 90 w 95"/>
                  <a:gd name="T43" fmla="*/ 93 h 123"/>
                  <a:gd name="T44" fmla="*/ 90 w 95"/>
                  <a:gd name="T45" fmla="*/ 106 h 123"/>
                  <a:gd name="T46" fmla="*/ 90 w 95"/>
                  <a:gd name="T47" fmla="*/ 108 h 123"/>
                  <a:gd name="T48" fmla="*/ 90 w 95"/>
                  <a:gd name="T49" fmla="*/ 116 h 123"/>
                  <a:gd name="T50" fmla="*/ 90 w 95"/>
                  <a:gd name="T51" fmla="*/ 123 h 123"/>
                  <a:gd name="T52" fmla="*/ 84 w 95"/>
                  <a:gd name="T53" fmla="*/ 123 h 123"/>
                  <a:gd name="T54" fmla="*/ 79 w 95"/>
                  <a:gd name="T55" fmla="*/ 123 h 123"/>
                  <a:gd name="T56" fmla="*/ 77 w 95"/>
                  <a:gd name="T57" fmla="*/ 123 h 123"/>
                  <a:gd name="T58" fmla="*/ 76 w 95"/>
                  <a:gd name="T59" fmla="*/ 123 h 123"/>
                  <a:gd name="T60" fmla="*/ 74 w 95"/>
                  <a:gd name="T61" fmla="*/ 123 h 123"/>
                  <a:gd name="T62" fmla="*/ 70 w 95"/>
                  <a:gd name="T63" fmla="*/ 123 h 123"/>
                  <a:gd name="T64" fmla="*/ 63 w 95"/>
                  <a:gd name="T65" fmla="*/ 123 h 123"/>
                  <a:gd name="T66" fmla="*/ 54 w 95"/>
                  <a:gd name="T67" fmla="*/ 123 h 123"/>
                  <a:gd name="T68" fmla="*/ 51 w 95"/>
                  <a:gd name="T69" fmla="*/ 123 h 123"/>
                  <a:gd name="T70" fmla="*/ 47 w 95"/>
                  <a:gd name="T71" fmla="*/ 123 h 123"/>
                  <a:gd name="T72" fmla="*/ 42 w 95"/>
                  <a:gd name="T73" fmla="*/ 123 h 123"/>
                  <a:gd name="T74" fmla="*/ 37 w 95"/>
                  <a:gd name="T75" fmla="*/ 123 h 123"/>
                  <a:gd name="T76" fmla="*/ 37 w 95"/>
                  <a:gd name="T77" fmla="*/ 123 h 123"/>
                  <a:gd name="T78" fmla="*/ 37 w 95"/>
                  <a:gd name="T79" fmla="*/ 123 h 123"/>
                  <a:gd name="T80" fmla="*/ 35 w 95"/>
                  <a:gd name="T81" fmla="*/ 123 h 123"/>
                  <a:gd name="T82" fmla="*/ 35 w 95"/>
                  <a:gd name="T83" fmla="*/ 123 h 123"/>
                  <a:gd name="T84" fmla="*/ 30 w 95"/>
                  <a:gd name="T85" fmla="*/ 123 h 123"/>
                  <a:gd name="T86" fmla="*/ 21 w 95"/>
                  <a:gd name="T87" fmla="*/ 123 h 123"/>
                  <a:gd name="T88" fmla="*/ 17 w 95"/>
                  <a:gd name="T89" fmla="*/ 123 h 123"/>
                  <a:gd name="T90" fmla="*/ 12 w 95"/>
                  <a:gd name="T91" fmla="*/ 123 h 123"/>
                  <a:gd name="T92" fmla="*/ 7 w 95"/>
                  <a:gd name="T93" fmla="*/ 123 h 123"/>
                  <a:gd name="T94" fmla="*/ 0 w 95"/>
                  <a:gd name="T95" fmla="*/ 123 h 123"/>
                  <a:gd name="T96" fmla="*/ 0 w 95"/>
                  <a:gd name="T97" fmla="*/ 116 h 123"/>
                  <a:gd name="T98" fmla="*/ 0 w 95"/>
                  <a:gd name="T99" fmla="*/ 106 h 123"/>
                  <a:gd name="T100" fmla="*/ 0 w 95"/>
                  <a:gd name="T101" fmla="*/ 103 h 123"/>
                  <a:gd name="T102" fmla="*/ 0 w 95"/>
                  <a:gd name="T103" fmla="*/ 93 h 123"/>
                  <a:gd name="T104" fmla="*/ 0 w 95"/>
                  <a:gd name="T105" fmla="*/ 91 h 123"/>
                  <a:gd name="T106" fmla="*/ 0 w 95"/>
                  <a:gd name="T107" fmla="*/ 76 h 123"/>
                  <a:gd name="T108" fmla="*/ 0 w 95"/>
                  <a:gd name="T109" fmla="*/ 69 h 123"/>
                  <a:gd name="T110" fmla="*/ 0 w 95"/>
                  <a:gd name="T111" fmla="*/ 59 h 123"/>
                  <a:gd name="T112" fmla="*/ 3 w 95"/>
                  <a:gd name="T113" fmla="*/ 54 h 123"/>
                  <a:gd name="T114" fmla="*/ 3 w 95"/>
                  <a:gd name="T115" fmla="*/ 42 h 123"/>
                  <a:gd name="T116" fmla="*/ 5 w 95"/>
                  <a:gd name="T117" fmla="*/ 27 h 123"/>
                  <a:gd name="T118" fmla="*/ 5 w 95"/>
                  <a:gd name="T119" fmla="*/ 17 h 123"/>
                  <a:gd name="T120" fmla="*/ 5 w 95"/>
                  <a:gd name="T121" fmla="*/ 13 h 123"/>
                  <a:gd name="T122" fmla="*/ 5 w 95"/>
                  <a:gd name="T123" fmla="*/ 3 h 12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95"/>
                  <a:gd name="T187" fmla="*/ 0 h 123"/>
                  <a:gd name="T188" fmla="*/ 95 w 95"/>
                  <a:gd name="T189" fmla="*/ 123 h 123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95" h="123">
                    <a:moveTo>
                      <a:pt x="5" y="0"/>
                    </a:moveTo>
                    <a:lnTo>
                      <a:pt x="7" y="0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5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47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3" y="0"/>
                    </a:lnTo>
                    <a:lnTo>
                      <a:pt x="54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3" y="0"/>
                    </a:lnTo>
                    <a:lnTo>
                      <a:pt x="65" y="0"/>
                    </a:lnTo>
                    <a:lnTo>
                      <a:pt x="70" y="0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77" y="0"/>
                    </a:lnTo>
                    <a:lnTo>
                      <a:pt x="81" y="0"/>
                    </a:lnTo>
                    <a:lnTo>
                      <a:pt x="83" y="0"/>
                    </a:lnTo>
                    <a:lnTo>
                      <a:pt x="84" y="0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5" y="0"/>
                    </a:lnTo>
                    <a:lnTo>
                      <a:pt x="95" y="5"/>
                    </a:lnTo>
                    <a:lnTo>
                      <a:pt x="95" y="8"/>
                    </a:lnTo>
                    <a:lnTo>
                      <a:pt x="95" y="10"/>
                    </a:lnTo>
                    <a:lnTo>
                      <a:pt x="95" y="13"/>
                    </a:lnTo>
                    <a:lnTo>
                      <a:pt x="95" y="15"/>
                    </a:lnTo>
                    <a:lnTo>
                      <a:pt x="95" y="17"/>
                    </a:lnTo>
                    <a:lnTo>
                      <a:pt x="95" y="20"/>
                    </a:lnTo>
                    <a:lnTo>
                      <a:pt x="95" y="22"/>
                    </a:lnTo>
                    <a:lnTo>
                      <a:pt x="95" y="25"/>
                    </a:lnTo>
                    <a:lnTo>
                      <a:pt x="95" y="30"/>
                    </a:lnTo>
                    <a:lnTo>
                      <a:pt x="95" y="32"/>
                    </a:lnTo>
                    <a:lnTo>
                      <a:pt x="95" y="35"/>
                    </a:lnTo>
                    <a:lnTo>
                      <a:pt x="95" y="37"/>
                    </a:lnTo>
                    <a:lnTo>
                      <a:pt x="95" y="40"/>
                    </a:lnTo>
                    <a:lnTo>
                      <a:pt x="95" y="42"/>
                    </a:lnTo>
                    <a:lnTo>
                      <a:pt x="95" y="44"/>
                    </a:lnTo>
                    <a:lnTo>
                      <a:pt x="95" y="47"/>
                    </a:lnTo>
                    <a:lnTo>
                      <a:pt x="95" y="49"/>
                    </a:lnTo>
                    <a:lnTo>
                      <a:pt x="95" y="52"/>
                    </a:lnTo>
                    <a:lnTo>
                      <a:pt x="95" y="54"/>
                    </a:lnTo>
                    <a:lnTo>
                      <a:pt x="95" y="57"/>
                    </a:lnTo>
                    <a:lnTo>
                      <a:pt x="95" y="59"/>
                    </a:lnTo>
                    <a:lnTo>
                      <a:pt x="95" y="62"/>
                    </a:lnTo>
                    <a:lnTo>
                      <a:pt x="93" y="62"/>
                    </a:lnTo>
                    <a:lnTo>
                      <a:pt x="92" y="62"/>
                    </a:lnTo>
                    <a:lnTo>
                      <a:pt x="90" y="62"/>
                    </a:lnTo>
                    <a:lnTo>
                      <a:pt x="90" y="64"/>
                    </a:lnTo>
                    <a:lnTo>
                      <a:pt x="90" y="67"/>
                    </a:lnTo>
                    <a:lnTo>
                      <a:pt x="90" y="71"/>
                    </a:lnTo>
                    <a:lnTo>
                      <a:pt x="90" y="76"/>
                    </a:lnTo>
                    <a:lnTo>
                      <a:pt x="90" y="79"/>
                    </a:lnTo>
                    <a:lnTo>
                      <a:pt x="90" y="81"/>
                    </a:lnTo>
                    <a:lnTo>
                      <a:pt x="90" y="84"/>
                    </a:lnTo>
                    <a:lnTo>
                      <a:pt x="90" y="89"/>
                    </a:lnTo>
                    <a:lnTo>
                      <a:pt x="90" y="93"/>
                    </a:lnTo>
                    <a:lnTo>
                      <a:pt x="90" y="96"/>
                    </a:lnTo>
                    <a:lnTo>
                      <a:pt x="90" y="98"/>
                    </a:lnTo>
                    <a:lnTo>
                      <a:pt x="90" y="101"/>
                    </a:lnTo>
                    <a:lnTo>
                      <a:pt x="90" y="103"/>
                    </a:lnTo>
                    <a:lnTo>
                      <a:pt x="90" y="106"/>
                    </a:lnTo>
                    <a:lnTo>
                      <a:pt x="90" y="108"/>
                    </a:lnTo>
                    <a:lnTo>
                      <a:pt x="90" y="111"/>
                    </a:lnTo>
                    <a:lnTo>
                      <a:pt x="90" y="113"/>
                    </a:lnTo>
                    <a:lnTo>
                      <a:pt x="90" y="116"/>
                    </a:lnTo>
                    <a:lnTo>
                      <a:pt x="90" y="118"/>
                    </a:lnTo>
                    <a:lnTo>
                      <a:pt x="90" y="120"/>
                    </a:lnTo>
                    <a:lnTo>
                      <a:pt x="90" y="123"/>
                    </a:lnTo>
                    <a:lnTo>
                      <a:pt x="86" y="123"/>
                    </a:lnTo>
                    <a:lnTo>
                      <a:pt x="84" y="123"/>
                    </a:lnTo>
                    <a:lnTo>
                      <a:pt x="83" y="123"/>
                    </a:lnTo>
                    <a:lnTo>
                      <a:pt x="81" y="123"/>
                    </a:lnTo>
                    <a:lnTo>
                      <a:pt x="79" y="123"/>
                    </a:lnTo>
                    <a:lnTo>
                      <a:pt x="77" y="123"/>
                    </a:lnTo>
                    <a:lnTo>
                      <a:pt x="76" y="123"/>
                    </a:lnTo>
                    <a:lnTo>
                      <a:pt x="74" y="123"/>
                    </a:lnTo>
                    <a:lnTo>
                      <a:pt x="72" y="123"/>
                    </a:lnTo>
                    <a:lnTo>
                      <a:pt x="70" y="123"/>
                    </a:lnTo>
                    <a:lnTo>
                      <a:pt x="67" y="123"/>
                    </a:lnTo>
                    <a:lnTo>
                      <a:pt x="65" y="123"/>
                    </a:lnTo>
                    <a:lnTo>
                      <a:pt x="63" y="123"/>
                    </a:lnTo>
                    <a:lnTo>
                      <a:pt x="60" y="123"/>
                    </a:lnTo>
                    <a:lnTo>
                      <a:pt x="54" y="123"/>
                    </a:lnTo>
                    <a:lnTo>
                      <a:pt x="53" y="123"/>
                    </a:lnTo>
                    <a:lnTo>
                      <a:pt x="51" y="123"/>
                    </a:lnTo>
                    <a:lnTo>
                      <a:pt x="49" y="123"/>
                    </a:lnTo>
                    <a:lnTo>
                      <a:pt x="47" y="123"/>
                    </a:lnTo>
                    <a:lnTo>
                      <a:pt x="46" y="123"/>
                    </a:lnTo>
                    <a:lnTo>
                      <a:pt x="44" y="123"/>
                    </a:lnTo>
                    <a:lnTo>
                      <a:pt x="42" y="123"/>
                    </a:lnTo>
                    <a:lnTo>
                      <a:pt x="40" y="123"/>
                    </a:lnTo>
                    <a:lnTo>
                      <a:pt x="39" y="123"/>
                    </a:lnTo>
                    <a:lnTo>
                      <a:pt x="37" y="123"/>
                    </a:lnTo>
                    <a:lnTo>
                      <a:pt x="35" y="123"/>
                    </a:lnTo>
                    <a:lnTo>
                      <a:pt x="33" y="123"/>
                    </a:lnTo>
                    <a:lnTo>
                      <a:pt x="32" y="123"/>
                    </a:lnTo>
                    <a:lnTo>
                      <a:pt x="30" y="123"/>
                    </a:lnTo>
                    <a:lnTo>
                      <a:pt x="25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9" y="123"/>
                    </a:lnTo>
                    <a:lnTo>
                      <a:pt x="17" y="123"/>
                    </a:lnTo>
                    <a:lnTo>
                      <a:pt x="16" y="123"/>
                    </a:lnTo>
                    <a:lnTo>
                      <a:pt x="14" y="123"/>
                    </a:lnTo>
                    <a:lnTo>
                      <a:pt x="12" y="123"/>
                    </a:lnTo>
                    <a:lnTo>
                      <a:pt x="10" y="123"/>
                    </a:lnTo>
                    <a:lnTo>
                      <a:pt x="7" y="123"/>
                    </a:lnTo>
                    <a:lnTo>
                      <a:pt x="5" y="123"/>
                    </a:lnTo>
                    <a:lnTo>
                      <a:pt x="3" y="123"/>
                    </a:lnTo>
                    <a:lnTo>
                      <a:pt x="2" y="123"/>
                    </a:lnTo>
                    <a:lnTo>
                      <a:pt x="0" y="123"/>
                    </a:lnTo>
                    <a:lnTo>
                      <a:pt x="0" y="118"/>
                    </a:lnTo>
                    <a:lnTo>
                      <a:pt x="0" y="116"/>
                    </a:lnTo>
                    <a:lnTo>
                      <a:pt x="0" y="113"/>
                    </a:lnTo>
                    <a:lnTo>
                      <a:pt x="0" y="111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3"/>
                    </a:lnTo>
                    <a:lnTo>
                      <a:pt x="0" y="91"/>
                    </a:lnTo>
                    <a:lnTo>
                      <a:pt x="0" y="89"/>
                    </a:lnTo>
                    <a:lnTo>
                      <a:pt x="0" y="86"/>
                    </a:lnTo>
                    <a:lnTo>
                      <a:pt x="0" y="84"/>
                    </a:lnTo>
                    <a:lnTo>
                      <a:pt x="0" y="81"/>
                    </a:lnTo>
                    <a:lnTo>
                      <a:pt x="0" y="76"/>
                    </a:lnTo>
                    <a:lnTo>
                      <a:pt x="0" y="74"/>
                    </a:lnTo>
                    <a:lnTo>
                      <a:pt x="0" y="71"/>
                    </a:lnTo>
                    <a:lnTo>
                      <a:pt x="0" y="69"/>
                    </a:lnTo>
                    <a:lnTo>
                      <a:pt x="0" y="67"/>
                    </a:lnTo>
                    <a:lnTo>
                      <a:pt x="0" y="62"/>
                    </a:lnTo>
                    <a:lnTo>
                      <a:pt x="0" y="59"/>
                    </a:lnTo>
                    <a:lnTo>
                      <a:pt x="3" y="62"/>
                    </a:lnTo>
                    <a:lnTo>
                      <a:pt x="3" y="59"/>
                    </a:lnTo>
                    <a:lnTo>
                      <a:pt x="3" y="57"/>
                    </a:lnTo>
                    <a:lnTo>
                      <a:pt x="3" y="54"/>
                    </a:lnTo>
                    <a:lnTo>
                      <a:pt x="3" y="52"/>
                    </a:lnTo>
                    <a:lnTo>
                      <a:pt x="5" y="49"/>
                    </a:lnTo>
                    <a:lnTo>
                      <a:pt x="3" y="42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5" y="30"/>
                    </a:lnTo>
                    <a:lnTo>
                      <a:pt x="5" y="27"/>
                    </a:lnTo>
                    <a:lnTo>
                      <a:pt x="5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5" y="15"/>
                    </a:lnTo>
                    <a:lnTo>
                      <a:pt x="5" y="13"/>
                    </a:lnTo>
                    <a:lnTo>
                      <a:pt x="5" y="10"/>
                    </a:lnTo>
                    <a:lnTo>
                      <a:pt x="5" y="5"/>
                    </a:lnTo>
                    <a:lnTo>
                      <a:pt x="5" y="3"/>
                    </a:lnTo>
                    <a:lnTo>
                      <a:pt x="5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62" name="Freeform 210"/>
              <p:cNvSpPr>
                <a:spLocks/>
              </p:cNvSpPr>
              <p:nvPr/>
            </p:nvSpPr>
            <p:spPr bwMode="auto">
              <a:xfrm>
                <a:off x="3372" y="3712"/>
                <a:ext cx="69" cy="123"/>
              </a:xfrm>
              <a:custGeom>
                <a:avLst/>
                <a:gdLst>
                  <a:gd name="T0" fmla="*/ 67 w 69"/>
                  <a:gd name="T1" fmla="*/ 3 h 123"/>
                  <a:gd name="T2" fmla="*/ 67 w 69"/>
                  <a:gd name="T3" fmla="*/ 10 h 123"/>
                  <a:gd name="T4" fmla="*/ 69 w 69"/>
                  <a:gd name="T5" fmla="*/ 15 h 123"/>
                  <a:gd name="T6" fmla="*/ 67 w 69"/>
                  <a:gd name="T7" fmla="*/ 20 h 123"/>
                  <a:gd name="T8" fmla="*/ 65 w 69"/>
                  <a:gd name="T9" fmla="*/ 25 h 123"/>
                  <a:gd name="T10" fmla="*/ 63 w 69"/>
                  <a:gd name="T11" fmla="*/ 30 h 123"/>
                  <a:gd name="T12" fmla="*/ 61 w 69"/>
                  <a:gd name="T13" fmla="*/ 35 h 123"/>
                  <a:gd name="T14" fmla="*/ 60 w 69"/>
                  <a:gd name="T15" fmla="*/ 40 h 123"/>
                  <a:gd name="T16" fmla="*/ 56 w 69"/>
                  <a:gd name="T17" fmla="*/ 42 h 123"/>
                  <a:gd name="T18" fmla="*/ 53 w 69"/>
                  <a:gd name="T19" fmla="*/ 47 h 123"/>
                  <a:gd name="T20" fmla="*/ 51 w 69"/>
                  <a:gd name="T21" fmla="*/ 52 h 123"/>
                  <a:gd name="T22" fmla="*/ 51 w 69"/>
                  <a:gd name="T23" fmla="*/ 54 h 123"/>
                  <a:gd name="T24" fmla="*/ 49 w 69"/>
                  <a:gd name="T25" fmla="*/ 54 h 123"/>
                  <a:gd name="T26" fmla="*/ 49 w 69"/>
                  <a:gd name="T27" fmla="*/ 57 h 123"/>
                  <a:gd name="T28" fmla="*/ 47 w 69"/>
                  <a:gd name="T29" fmla="*/ 62 h 123"/>
                  <a:gd name="T30" fmla="*/ 46 w 69"/>
                  <a:gd name="T31" fmla="*/ 67 h 123"/>
                  <a:gd name="T32" fmla="*/ 46 w 69"/>
                  <a:gd name="T33" fmla="*/ 74 h 123"/>
                  <a:gd name="T34" fmla="*/ 44 w 69"/>
                  <a:gd name="T35" fmla="*/ 79 h 123"/>
                  <a:gd name="T36" fmla="*/ 42 w 69"/>
                  <a:gd name="T37" fmla="*/ 84 h 123"/>
                  <a:gd name="T38" fmla="*/ 40 w 69"/>
                  <a:gd name="T39" fmla="*/ 89 h 123"/>
                  <a:gd name="T40" fmla="*/ 39 w 69"/>
                  <a:gd name="T41" fmla="*/ 101 h 123"/>
                  <a:gd name="T42" fmla="*/ 39 w 69"/>
                  <a:gd name="T43" fmla="*/ 108 h 123"/>
                  <a:gd name="T44" fmla="*/ 42 w 69"/>
                  <a:gd name="T45" fmla="*/ 116 h 123"/>
                  <a:gd name="T46" fmla="*/ 42 w 69"/>
                  <a:gd name="T47" fmla="*/ 123 h 123"/>
                  <a:gd name="T48" fmla="*/ 35 w 69"/>
                  <a:gd name="T49" fmla="*/ 123 h 123"/>
                  <a:gd name="T50" fmla="*/ 30 w 69"/>
                  <a:gd name="T51" fmla="*/ 123 h 123"/>
                  <a:gd name="T52" fmla="*/ 24 w 69"/>
                  <a:gd name="T53" fmla="*/ 123 h 123"/>
                  <a:gd name="T54" fmla="*/ 19 w 69"/>
                  <a:gd name="T55" fmla="*/ 123 h 123"/>
                  <a:gd name="T56" fmla="*/ 12 w 69"/>
                  <a:gd name="T57" fmla="*/ 123 h 123"/>
                  <a:gd name="T58" fmla="*/ 5 w 69"/>
                  <a:gd name="T59" fmla="*/ 123 h 123"/>
                  <a:gd name="T60" fmla="*/ 0 w 69"/>
                  <a:gd name="T61" fmla="*/ 120 h 123"/>
                  <a:gd name="T62" fmla="*/ 0 w 69"/>
                  <a:gd name="T63" fmla="*/ 113 h 123"/>
                  <a:gd name="T64" fmla="*/ 0 w 69"/>
                  <a:gd name="T65" fmla="*/ 106 h 123"/>
                  <a:gd name="T66" fmla="*/ 0 w 69"/>
                  <a:gd name="T67" fmla="*/ 98 h 123"/>
                  <a:gd name="T68" fmla="*/ 0 w 69"/>
                  <a:gd name="T69" fmla="*/ 89 h 123"/>
                  <a:gd name="T70" fmla="*/ 0 w 69"/>
                  <a:gd name="T71" fmla="*/ 79 h 123"/>
                  <a:gd name="T72" fmla="*/ 0 w 69"/>
                  <a:gd name="T73" fmla="*/ 67 h 123"/>
                  <a:gd name="T74" fmla="*/ 2 w 69"/>
                  <a:gd name="T75" fmla="*/ 62 h 123"/>
                  <a:gd name="T76" fmla="*/ 5 w 69"/>
                  <a:gd name="T77" fmla="*/ 59 h 123"/>
                  <a:gd name="T78" fmla="*/ 5 w 69"/>
                  <a:gd name="T79" fmla="*/ 52 h 123"/>
                  <a:gd name="T80" fmla="*/ 5 w 69"/>
                  <a:gd name="T81" fmla="*/ 44 h 123"/>
                  <a:gd name="T82" fmla="*/ 5 w 69"/>
                  <a:gd name="T83" fmla="*/ 37 h 123"/>
                  <a:gd name="T84" fmla="*/ 5 w 69"/>
                  <a:gd name="T85" fmla="*/ 30 h 123"/>
                  <a:gd name="T86" fmla="*/ 5 w 69"/>
                  <a:gd name="T87" fmla="*/ 20 h 123"/>
                  <a:gd name="T88" fmla="*/ 5 w 69"/>
                  <a:gd name="T89" fmla="*/ 13 h 123"/>
                  <a:gd name="T90" fmla="*/ 5 w 69"/>
                  <a:gd name="T91" fmla="*/ 5 h 123"/>
                  <a:gd name="T92" fmla="*/ 14 w 69"/>
                  <a:gd name="T93" fmla="*/ 0 h 123"/>
                  <a:gd name="T94" fmla="*/ 23 w 69"/>
                  <a:gd name="T95" fmla="*/ 0 h 123"/>
                  <a:gd name="T96" fmla="*/ 30 w 69"/>
                  <a:gd name="T97" fmla="*/ 0 h 123"/>
                  <a:gd name="T98" fmla="*/ 37 w 69"/>
                  <a:gd name="T99" fmla="*/ 0 h 123"/>
                  <a:gd name="T100" fmla="*/ 46 w 69"/>
                  <a:gd name="T101" fmla="*/ 0 h 123"/>
                  <a:gd name="T102" fmla="*/ 58 w 69"/>
                  <a:gd name="T103" fmla="*/ 0 h 123"/>
                  <a:gd name="T104" fmla="*/ 67 w 69"/>
                  <a:gd name="T105" fmla="*/ 0 h 12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9"/>
                  <a:gd name="T160" fmla="*/ 0 h 123"/>
                  <a:gd name="T161" fmla="*/ 69 w 69"/>
                  <a:gd name="T162" fmla="*/ 123 h 12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9" h="123">
                    <a:moveTo>
                      <a:pt x="69" y="0"/>
                    </a:moveTo>
                    <a:lnTo>
                      <a:pt x="67" y="0"/>
                    </a:lnTo>
                    <a:lnTo>
                      <a:pt x="67" y="3"/>
                    </a:lnTo>
                    <a:lnTo>
                      <a:pt x="67" y="5"/>
                    </a:lnTo>
                    <a:lnTo>
                      <a:pt x="67" y="8"/>
                    </a:lnTo>
                    <a:lnTo>
                      <a:pt x="67" y="10"/>
                    </a:lnTo>
                    <a:lnTo>
                      <a:pt x="67" y="13"/>
                    </a:lnTo>
                    <a:lnTo>
                      <a:pt x="67" y="15"/>
                    </a:lnTo>
                    <a:lnTo>
                      <a:pt x="69" y="15"/>
                    </a:lnTo>
                    <a:lnTo>
                      <a:pt x="69" y="17"/>
                    </a:lnTo>
                    <a:lnTo>
                      <a:pt x="69" y="20"/>
                    </a:lnTo>
                    <a:lnTo>
                      <a:pt x="67" y="20"/>
                    </a:lnTo>
                    <a:lnTo>
                      <a:pt x="67" y="22"/>
                    </a:lnTo>
                    <a:lnTo>
                      <a:pt x="65" y="22"/>
                    </a:lnTo>
                    <a:lnTo>
                      <a:pt x="65" y="25"/>
                    </a:lnTo>
                    <a:lnTo>
                      <a:pt x="65" y="27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3" y="32"/>
                    </a:lnTo>
                    <a:lnTo>
                      <a:pt x="61" y="32"/>
                    </a:lnTo>
                    <a:lnTo>
                      <a:pt x="61" y="35"/>
                    </a:lnTo>
                    <a:lnTo>
                      <a:pt x="60" y="35"/>
                    </a:lnTo>
                    <a:lnTo>
                      <a:pt x="60" y="37"/>
                    </a:lnTo>
                    <a:lnTo>
                      <a:pt x="60" y="40"/>
                    </a:lnTo>
                    <a:lnTo>
                      <a:pt x="58" y="40"/>
                    </a:lnTo>
                    <a:lnTo>
                      <a:pt x="58" y="42"/>
                    </a:lnTo>
                    <a:lnTo>
                      <a:pt x="56" y="42"/>
                    </a:lnTo>
                    <a:lnTo>
                      <a:pt x="56" y="44"/>
                    </a:lnTo>
                    <a:lnTo>
                      <a:pt x="54" y="44"/>
                    </a:lnTo>
                    <a:lnTo>
                      <a:pt x="53" y="47"/>
                    </a:lnTo>
                    <a:lnTo>
                      <a:pt x="53" y="49"/>
                    </a:lnTo>
                    <a:lnTo>
                      <a:pt x="51" y="49"/>
                    </a:lnTo>
                    <a:lnTo>
                      <a:pt x="51" y="52"/>
                    </a:lnTo>
                    <a:lnTo>
                      <a:pt x="49" y="52"/>
                    </a:lnTo>
                    <a:lnTo>
                      <a:pt x="49" y="54"/>
                    </a:lnTo>
                    <a:lnTo>
                      <a:pt x="51" y="54"/>
                    </a:lnTo>
                    <a:lnTo>
                      <a:pt x="51" y="57"/>
                    </a:lnTo>
                    <a:lnTo>
                      <a:pt x="51" y="54"/>
                    </a:lnTo>
                    <a:lnTo>
                      <a:pt x="49" y="54"/>
                    </a:lnTo>
                    <a:lnTo>
                      <a:pt x="49" y="57"/>
                    </a:lnTo>
                    <a:lnTo>
                      <a:pt x="49" y="54"/>
                    </a:lnTo>
                    <a:lnTo>
                      <a:pt x="49" y="57"/>
                    </a:lnTo>
                    <a:lnTo>
                      <a:pt x="47" y="57"/>
                    </a:lnTo>
                    <a:lnTo>
                      <a:pt x="47" y="59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6" y="64"/>
                    </a:lnTo>
                    <a:lnTo>
                      <a:pt x="46" y="67"/>
                    </a:lnTo>
                    <a:lnTo>
                      <a:pt x="46" y="69"/>
                    </a:lnTo>
                    <a:lnTo>
                      <a:pt x="46" y="71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6"/>
                    </a:lnTo>
                    <a:lnTo>
                      <a:pt x="44" y="79"/>
                    </a:lnTo>
                    <a:lnTo>
                      <a:pt x="44" y="81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42" y="86"/>
                    </a:lnTo>
                    <a:lnTo>
                      <a:pt x="42" y="89"/>
                    </a:lnTo>
                    <a:lnTo>
                      <a:pt x="40" y="89"/>
                    </a:lnTo>
                    <a:lnTo>
                      <a:pt x="40" y="91"/>
                    </a:lnTo>
                    <a:lnTo>
                      <a:pt x="39" y="96"/>
                    </a:lnTo>
                    <a:lnTo>
                      <a:pt x="39" y="101"/>
                    </a:lnTo>
                    <a:lnTo>
                      <a:pt x="39" y="103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39" y="111"/>
                    </a:lnTo>
                    <a:lnTo>
                      <a:pt x="40" y="113"/>
                    </a:lnTo>
                    <a:lnTo>
                      <a:pt x="42" y="116"/>
                    </a:lnTo>
                    <a:lnTo>
                      <a:pt x="42" y="118"/>
                    </a:lnTo>
                    <a:lnTo>
                      <a:pt x="42" y="120"/>
                    </a:lnTo>
                    <a:lnTo>
                      <a:pt x="42" y="123"/>
                    </a:lnTo>
                    <a:lnTo>
                      <a:pt x="40" y="123"/>
                    </a:lnTo>
                    <a:lnTo>
                      <a:pt x="37" y="123"/>
                    </a:lnTo>
                    <a:lnTo>
                      <a:pt x="35" y="123"/>
                    </a:lnTo>
                    <a:lnTo>
                      <a:pt x="33" y="123"/>
                    </a:lnTo>
                    <a:lnTo>
                      <a:pt x="32" y="123"/>
                    </a:lnTo>
                    <a:lnTo>
                      <a:pt x="30" y="123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4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9" y="123"/>
                    </a:lnTo>
                    <a:lnTo>
                      <a:pt x="17" y="123"/>
                    </a:lnTo>
                    <a:lnTo>
                      <a:pt x="14" y="123"/>
                    </a:lnTo>
                    <a:lnTo>
                      <a:pt x="12" y="123"/>
                    </a:lnTo>
                    <a:lnTo>
                      <a:pt x="10" y="123"/>
                    </a:lnTo>
                    <a:lnTo>
                      <a:pt x="7" y="123"/>
                    </a:lnTo>
                    <a:lnTo>
                      <a:pt x="5" y="123"/>
                    </a:lnTo>
                    <a:lnTo>
                      <a:pt x="2" y="123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6"/>
                    </a:lnTo>
                    <a:lnTo>
                      <a:pt x="0" y="113"/>
                    </a:lnTo>
                    <a:lnTo>
                      <a:pt x="0" y="111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0" y="84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7"/>
                    </a:lnTo>
                    <a:lnTo>
                      <a:pt x="0" y="64"/>
                    </a:lnTo>
                    <a:lnTo>
                      <a:pt x="0" y="62"/>
                    </a:lnTo>
                    <a:lnTo>
                      <a:pt x="2" y="62"/>
                    </a:lnTo>
                    <a:lnTo>
                      <a:pt x="3" y="62"/>
                    </a:lnTo>
                    <a:lnTo>
                      <a:pt x="5" y="62"/>
                    </a:lnTo>
                    <a:lnTo>
                      <a:pt x="5" y="59"/>
                    </a:lnTo>
                    <a:lnTo>
                      <a:pt x="5" y="57"/>
                    </a:lnTo>
                    <a:lnTo>
                      <a:pt x="5" y="54"/>
                    </a:lnTo>
                    <a:lnTo>
                      <a:pt x="5" y="52"/>
                    </a:lnTo>
                    <a:lnTo>
                      <a:pt x="5" y="49"/>
                    </a:lnTo>
                    <a:lnTo>
                      <a:pt x="5" y="47"/>
                    </a:lnTo>
                    <a:lnTo>
                      <a:pt x="5" y="44"/>
                    </a:lnTo>
                    <a:lnTo>
                      <a:pt x="5" y="42"/>
                    </a:lnTo>
                    <a:lnTo>
                      <a:pt x="5" y="40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5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5" y="15"/>
                    </a:lnTo>
                    <a:lnTo>
                      <a:pt x="5" y="13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63" y="0"/>
                    </a:lnTo>
                    <a:lnTo>
                      <a:pt x="67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63" name="Freeform 211"/>
              <p:cNvSpPr>
                <a:spLocks/>
              </p:cNvSpPr>
              <p:nvPr/>
            </p:nvSpPr>
            <p:spPr bwMode="auto">
              <a:xfrm>
                <a:off x="3372" y="3712"/>
                <a:ext cx="69" cy="123"/>
              </a:xfrm>
              <a:custGeom>
                <a:avLst/>
                <a:gdLst>
                  <a:gd name="T0" fmla="*/ 67 w 69"/>
                  <a:gd name="T1" fmla="*/ 3 h 123"/>
                  <a:gd name="T2" fmla="*/ 67 w 69"/>
                  <a:gd name="T3" fmla="*/ 10 h 123"/>
                  <a:gd name="T4" fmla="*/ 69 w 69"/>
                  <a:gd name="T5" fmla="*/ 15 h 123"/>
                  <a:gd name="T6" fmla="*/ 67 w 69"/>
                  <a:gd name="T7" fmla="*/ 20 h 123"/>
                  <a:gd name="T8" fmla="*/ 65 w 69"/>
                  <a:gd name="T9" fmla="*/ 25 h 123"/>
                  <a:gd name="T10" fmla="*/ 63 w 69"/>
                  <a:gd name="T11" fmla="*/ 30 h 123"/>
                  <a:gd name="T12" fmla="*/ 61 w 69"/>
                  <a:gd name="T13" fmla="*/ 35 h 123"/>
                  <a:gd name="T14" fmla="*/ 60 w 69"/>
                  <a:gd name="T15" fmla="*/ 40 h 123"/>
                  <a:gd name="T16" fmla="*/ 56 w 69"/>
                  <a:gd name="T17" fmla="*/ 42 h 123"/>
                  <a:gd name="T18" fmla="*/ 53 w 69"/>
                  <a:gd name="T19" fmla="*/ 47 h 123"/>
                  <a:gd name="T20" fmla="*/ 51 w 69"/>
                  <a:gd name="T21" fmla="*/ 52 h 123"/>
                  <a:gd name="T22" fmla="*/ 51 w 69"/>
                  <a:gd name="T23" fmla="*/ 54 h 123"/>
                  <a:gd name="T24" fmla="*/ 49 w 69"/>
                  <a:gd name="T25" fmla="*/ 54 h 123"/>
                  <a:gd name="T26" fmla="*/ 49 w 69"/>
                  <a:gd name="T27" fmla="*/ 57 h 123"/>
                  <a:gd name="T28" fmla="*/ 47 w 69"/>
                  <a:gd name="T29" fmla="*/ 62 h 123"/>
                  <a:gd name="T30" fmla="*/ 46 w 69"/>
                  <a:gd name="T31" fmla="*/ 67 h 123"/>
                  <a:gd name="T32" fmla="*/ 46 w 69"/>
                  <a:gd name="T33" fmla="*/ 74 h 123"/>
                  <a:gd name="T34" fmla="*/ 44 w 69"/>
                  <a:gd name="T35" fmla="*/ 79 h 123"/>
                  <a:gd name="T36" fmla="*/ 42 w 69"/>
                  <a:gd name="T37" fmla="*/ 84 h 123"/>
                  <a:gd name="T38" fmla="*/ 40 w 69"/>
                  <a:gd name="T39" fmla="*/ 89 h 123"/>
                  <a:gd name="T40" fmla="*/ 39 w 69"/>
                  <a:gd name="T41" fmla="*/ 101 h 123"/>
                  <a:gd name="T42" fmla="*/ 39 w 69"/>
                  <a:gd name="T43" fmla="*/ 108 h 123"/>
                  <a:gd name="T44" fmla="*/ 42 w 69"/>
                  <a:gd name="T45" fmla="*/ 116 h 123"/>
                  <a:gd name="T46" fmla="*/ 42 w 69"/>
                  <a:gd name="T47" fmla="*/ 123 h 123"/>
                  <a:gd name="T48" fmla="*/ 35 w 69"/>
                  <a:gd name="T49" fmla="*/ 123 h 123"/>
                  <a:gd name="T50" fmla="*/ 30 w 69"/>
                  <a:gd name="T51" fmla="*/ 123 h 123"/>
                  <a:gd name="T52" fmla="*/ 24 w 69"/>
                  <a:gd name="T53" fmla="*/ 123 h 123"/>
                  <a:gd name="T54" fmla="*/ 19 w 69"/>
                  <a:gd name="T55" fmla="*/ 123 h 123"/>
                  <a:gd name="T56" fmla="*/ 12 w 69"/>
                  <a:gd name="T57" fmla="*/ 123 h 123"/>
                  <a:gd name="T58" fmla="*/ 5 w 69"/>
                  <a:gd name="T59" fmla="*/ 123 h 123"/>
                  <a:gd name="T60" fmla="*/ 0 w 69"/>
                  <a:gd name="T61" fmla="*/ 120 h 123"/>
                  <a:gd name="T62" fmla="*/ 0 w 69"/>
                  <a:gd name="T63" fmla="*/ 113 h 123"/>
                  <a:gd name="T64" fmla="*/ 0 w 69"/>
                  <a:gd name="T65" fmla="*/ 106 h 123"/>
                  <a:gd name="T66" fmla="*/ 0 w 69"/>
                  <a:gd name="T67" fmla="*/ 98 h 123"/>
                  <a:gd name="T68" fmla="*/ 0 w 69"/>
                  <a:gd name="T69" fmla="*/ 89 h 123"/>
                  <a:gd name="T70" fmla="*/ 0 w 69"/>
                  <a:gd name="T71" fmla="*/ 79 h 123"/>
                  <a:gd name="T72" fmla="*/ 0 w 69"/>
                  <a:gd name="T73" fmla="*/ 67 h 123"/>
                  <a:gd name="T74" fmla="*/ 2 w 69"/>
                  <a:gd name="T75" fmla="*/ 62 h 123"/>
                  <a:gd name="T76" fmla="*/ 5 w 69"/>
                  <a:gd name="T77" fmla="*/ 59 h 123"/>
                  <a:gd name="T78" fmla="*/ 5 w 69"/>
                  <a:gd name="T79" fmla="*/ 52 h 123"/>
                  <a:gd name="T80" fmla="*/ 5 w 69"/>
                  <a:gd name="T81" fmla="*/ 44 h 123"/>
                  <a:gd name="T82" fmla="*/ 5 w 69"/>
                  <a:gd name="T83" fmla="*/ 37 h 123"/>
                  <a:gd name="T84" fmla="*/ 5 w 69"/>
                  <a:gd name="T85" fmla="*/ 30 h 123"/>
                  <a:gd name="T86" fmla="*/ 5 w 69"/>
                  <a:gd name="T87" fmla="*/ 20 h 123"/>
                  <a:gd name="T88" fmla="*/ 5 w 69"/>
                  <a:gd name="T89" fmla="*/ 13 h 123"/>
                  <a:gd name="T90" fmla="*/ 5 w 69"/>
                  <a:gd name="T91" fmla="*/ 5 h 123"/>
                  <a:gd name="T92" fmla="*/ 14 w 69"/>
                  <a:gd name="T93" fmla="*/ 0 h 123"/>
                  <a:gd name="T94" fmla="*/ 23 w 69"/>
                  <a:gd name="T95" fmla="*/ 0 h 123"/>
                  <a:gd name="T96" fmla="*/ 30 w 69"/>
                  <a:gd name="T97" fmla="*/ 0 h 123"/>
                  <a:gd name="T98" fmla="*/ 37 w 69"/>
                  <a:gd name="T99" fmla="*/ 0 h 123"/>
                  <a:gd name="T100" fmla="*/ 46 w 69"/>
                  <a:gd name="T101" fmla="*/ 0 h 123"/>
                  <a:gd name="T102" fmla="*/ 58 w 69"/>
                  <a:gd name="T103" fmla="*/ 0 h 123"/>
                  <a:gd name="T104" fmla="*/ 67 w 69"/>
                  <a:gd name="T105" fmla="*/ 0 h 123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69"/>
                  <a:gd name="T160" fmla="*/ 0 h 123"/>
                  <a:gd name="T161" fmla="*/ 69 w 69"/>
                  <a:gd name="T162" fmla="*/ 123 h 123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69" h="123">
                    <a:moveTo>
                      <a:pt x="69" y="0"/>
                    </a:moveTo>
                    <a:lnTo>
                      <a:pt x="67" y="0"/>
                    </a:lnTo>
                    <a:lnTo>
                      <a:pt x="67" y="3"/>
                    </a:lnTo>
                    <a:lnTo>
                      <a:pt x="67" y="5"/>
                    </a:lnTo>
                    <a:lnTo>
                      <a:pt x="67" y="8"/>
                    </a:lnTo>
                    <a:lnTo>
                      <a:pt x="67" y="10"/>
                    </a:lnTo>
                    <a:lnTo>
                      <a:pt x="67" y="13"/>
                    </a:lnTo>
                    <a:lnTo>
                      <a:pt x="67" y="15"/>
                    </a:lnTo>
                    <a:lnTo>
                      <a:pt x="69" y="15"/>
                    </a:lnTo>
                    <a:lnTo>
                      <a:pt x="69" y="17"/>
                    </a:lnTo>
                    <a:lnTo>
                      <a:pt x="69" y="20"/>
                    </a:lnTo>
                    <a:lnTo>
                      <a:pt x="67" y="20"/>
                    </a:lnTo>
                    <a:lnTo>
                      <a:pt x="67" y="22"/>
                    </a:lnTo>
                    <a:lnTo>
                      <a:pt x="65" y="22"/>
                    </a:lnTo>
                    <a:lnTo>
                      <a:pt x="65" y="25"/>
                    </a:lnTo>
                    <a:lnTo>
                      <a:pt x="65" y="27"/>
                    </a:lnTo>
                    <a:lnTo>
                      <a:pt x="65" y="30"/>
                    </a:lnTo>
                    <a:lnTo>
                      <a:pt x="63" y="30"/>
                    </a:lnTo>
                    <a:lnTo>
                      <a:pt x="63" y="32"/>
                    </a:lnTo>
                    <a:lnTo>
                      <a:pt x="61" y="32"/>
                    </a:lnTo>
                    <a:lnTo>
                      <a:pt x="61" y="35"/>
                    </a:lnTo>
                    <a:lnTo>
                      <a:pt x="60" y="35"/>
                    </a:lnTo>
                    <a:lnTo>
                      <a:pt x="60" y="37"/>
                    </a:lnTo>
                    <a:lnTo>
                      <a:pt x="60" y="40"/>
                    </a:lnTo>
                    <a:lnTo>
                      <a:pt x="58" y="40"/>
                    </a:lnTo>
                    <a:lnTo>
                      <a:pt x="58" y="42"/>
                    </a:lnTo>
                    <a:lnTo>
                      <a:pt x="56" y="42"/>
                    </a:lnTo>
                    <a:lnTo>
                      <a:pt x="56" y="44"/>
                    </a:lnTo>
                    <a:lnTo>
                      <a:pt x="54" y="44"/>
                    </a:lnTo>
                    <a:lnTo>
                      <a:pt x="53" y="47"/>
                    </a:lnTo>
                    <a:lnTo>
                      <a:pt x="53" y="49"/>
                    </a:lnTo>
                    <a:lnTo>
                      <a:pt x="51" y="49"/>
                    </a:lnTo>
                    <a:lnTo>
                      <a:pt x="51" y="52"/>
                    </a:lnTo>
                    <a:lnTo>
                      <a:pt x="49" y="52"/>
                    </a:lnTo>
                    <a:lnTo>
                      <a:pt x="49" y="54"/>
                    </a:lnTo>
                    <a:lnTo>
                      <a:pt x="51" y="54"/>
                    </a:lnTo>
                    <a:lnTo>
                      <a:pt x="51" y="57"/>
                    </a:lnTo>
                    <a:lnTo>
                      <a:pt x="51" y="54"/>
                    </a:lnTo>
                    <a:lnTo>
                      <a:pt x="49" y="54"/>
                    </a:lnTo>
                    <a:lnTo>
                      <a:pt x="49" y="57"/>
                    </a:lnTo>
                    <a:lnTo>
                      <a:pt x="49" y="54"/>
                    </a:lnTo>
                    <a:lnTo>
                      <a:pt x="49" y="57"/>
                    </a:lnTo>
                    <a:lnTo>
                      <a:pt x="47" y="57"/>
                    </a:lnTo>
                    <a:lnTo>
                      <a:pt x="47" y="59"/>
                    </a:lnTo>
                    <a:lnTo>
                      <a:pt x="47" y="62"/>
                    </a:lnTo>
                    <a:lnTo>
                      <a:pt x="46" y="62"/>
                    </a:lnTo>
                    <a:lnTo>
                      <a:pt x="46" y="64"/>
                    </a:lnTo>
                    <a:lnTo>
                      <a:pt x="46" y="67"/>
                    </a:lnTo>
                    <a:lnTo>
                      <a:pt x="46" y="69"/>
                    </a:lnTo>
                    <a:lnTo>
                      <a:pt x="46" y="71"/>
                    </a:lnTo>
                    <a:lnTo>
                      <a:pt x="46" y="74"/>
                    </a:lnTo>
                    <a:lnTo>
                      <a:pt x="44" y="74"/>
                    </a:lnTo>
                    <a:lnTo>
                      <a:pt x="44" y="76"/>
                    </a:lnTo>
                    <a:lnTo>
                      <a:pt x="44" y="79"/>
                    </a:lnTo>
                    <a:lnTo>
                      <a:pt x="44" y="81"/>
                    </a:lnTo>
                    <a:lnTo>
                      <a:pt x="44" y="84"/>
                    </a:lnTo>
                    <a:lnTo>
                      <a:pt x="42" y="84"/>
                    </a:lnTo>
                    <a:lnTo>
                      <a:pt x="42" y="86"/>
                    </a:lnTo>
                    <a:lnTo>
                      <a:pt x="42" y="89"/>
                    </a:lnTo>
                    <a:lnTo>
                      <a:pt x="40" y="89"/>
                    </a:lnTo>
                    <a:lnTo>
                      <a:pt x="40" y="91"/>
                    </a:lnTo>
                    <a:lnTo>
                      <a:pt x="39" y="96"/>
                    </a:lnTo>
                    <a:lnTo>
                      <a:pt x="39" y="101"/>
                    </a:lnTo>
                    <a:lnTo>
                      <a:pt x="39" y="103"/>
                    </a:lnTo>
                    <a:lnTo>
                      <a:pt x="39" y="106"/>
                    </a:lnTo>
                    <a:lnTo>
                      <a:pt x="39" y="108"/>
                    </a:lnTo>
                    <a:lnTo>
                      <a:pt x="39" y="111"/>
                    </a:lnTo>
                    <a:lnTo>
                      <a:pt x="40" y="113"/>
                    </a:lnTo>
                    <a:lnTo>
                      <a:pt x="42" y="116"/>
                    </a:lnTo>
                    <a:lnTo>
                      <a:pt x="42" y="118"/>
                    </a:lnTo>
                    <a:lnTo>
                      <a:pt x="42" y="120"/>
                    </a:lnTo>
                    <a:lnTo>
                      <a:pt x="42" y="123"/>
                    </a:lnTo>
                    <a:lnTo>
                      <a:pt x="40" y="123"/>
                    </a:lnTo>
                    <a:lnTo>
                      <a:pt x="37" y="123"/>
                    </a:lnTo>
                    <a:lnTo>
                      <a:pt x="35" y="123"/>
                    </a:lnTo>
                    <a:lnTo>
                      <a:pt x="33" y="123"/>
                    </a:lnTo>
                    <a:lnTo>
                      <a:pt x="32" y="123"/>
                    </a:lnTo>
                    <a:lnTo>
                      <a:pt x="30" y="123"/>
                    </a:lnTo>
                    <a:lnTo>
                      <a:pt x="28" y="123"/>
                    </a:lnTo>
                    <a:lnTo>
                      <a:pt x="26" y="123"/>
                    </a:lnTo>
                    <a:lnTo>
                      <a:pt x="24" y="123"/>
                    </a:lnTo>
                    <a:lnTo>
                      <a:pt x="23" y="123"/>
                    </a:lnTo>
                    <a:lnTo>
                      <a:pt x="21" y="123"/>
                    </a:lnTo>
                    <a:lnTo>
                      <a:pt x="19" y="123"/>
                    </a:lnTo>
                    <a:lnTo>
                      <a:pt x="17" y="123"/>
                    </a:lnTo>
                    <a:lnTo>
                      <a:pt x="14" y="123"/>
                    </a:lnTo>
                    <a:lnTo>
                      <a:pt x="12" y="123"/>
                    </a:lnTo>
                    <a:lnTo>
                      <a:pt x="10" y="123"/>
                    </a:lnTo>
                    <a:lnTo>
                      <a:pt x="7" y="123"/>
                    </a:lnTo>
                    <a:lnTo>
                      <a:pt x="5" y="123"/>
                    </a:lnTo>
                    <a:lnTo>
                      <a:pt x="2" y="123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0" y="118"/>
                    </a:lnTo>
                    <a:lnTo>
                      <a:pt x="0" y="116"/>
                    </a:lnTo>
                    <a:lnTo>
                      <a:pt x="0" y="113"/>
                    </a:lnTo>
                    <a:lnTo>
                      <a:pt x="0" y="111"/>
                    </a:lnTo>
                    <a:lnTo>
                      <a:pt x="0" y="108"/>
                    </a:lnTo>
                    <a:lnTo>
                      <a:pt x="0" y="106"/>
                    </a:lnTo>
                    <a:lnTo>
                      <a:pt x="0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3"/>
                    </a:lnTo>
                    <a:lnTo>
                      <a:pt x="0" y="89"/>
                    </a:lnTo>
                    <a:lnTo>
                      <a:pt x="0" y="84"/>
                    </a:lnTo>
                    <a:lnTo>
                      <a:pt x="0" y="81"/>
                    </a:lnTo>
                    <a:lnTo>
                      <a:pt x="0" y="79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0" y="67"/>
                    </a:lnTo>
                    <a:lnTo>
                      <a:pt x="0" y="64"/>
                    </a:lnTo>
                    <a:lnTo>
                      <a:pt x="0" y="62"/>
                    </a:lnTo>
                    <a:lnTo>
                      <a:pt x="2" y="62"/>
                    </a:lnTo>
                    <a:lnTo>
                      <a:pt x="3" y="62"/>
                    </a:lnTo>
                    <a:lnTo>
                      <a:pt x="5" y="62"/>
                    </a:lnTo>
                    <a:lnTo>
                      <a:pt x="5" y="59"/>
                    </a:lnTo>
                    <a:lnTo>
                      <a:pt x="5" y="57"/>
                    </a:lnTo>
                    <a:lnTo>
                      <a:pt x="5" y="54"/>
                    </a:lnTo>
                    <a:lnTo>
                      <a:pt x="5" y="52"/>
                    </a:lnTo>
                    <a:lnTo>
                      <a:pt x="5" y="49"/>
                    </a:lnTo>
                    <a:lnTo>
                      <a:pt x="5" y="47"/>
                    </a:lnTo>
                    <a:lnTo>
                      <a:pt x="5" y="44"/>
                    </a:lnTo>
                    <a:lnTo>
                      <a:pt x="5" y="42"/>
                    </a:lnTo>
                    <a:lnTo>
                      <a:pt x="5" y="40"/>
                    </a:lnTo>
                    <a:lnTo>
                      <a:pt x="5" y="37"/>
                    </a:lnTo>
                    <a:lnTo>
                      <a:pt x="5" y="35"/>
                    </a:lnTo>
                    <a:lnTo>
                      <a:pt x="5" y="32"/>
                    </a:lnTo>
                    <a:lnTo>
                      <a:pt x="5" y="30"/>
                    </a:lnTo>
                    <a:lnTo>
                      <a:pt x="5" y="25"/>
                    </a:lnTo>
                    <a:lnTo>
                      <a:pt x="5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5" y="15"/>
                    </a:lnTo>
                    <a:lnTo>
                      <a:pt x="5" y="13"/>
                    </a:lnTo>
                    <a:lnTo>
                      <a:pt x="5" y="10"/>
                    </a:lnTo>
                    <a:lnTo>
                      <a:pt x="5" y="8"/>
                    </a:lnTo>
                    <a:lnTo>
                      <a:pt x="5" y="5"/>
                    </a:lnTo>
                    <a:lnTo>
                      <a:pt x="5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0"/>
                    </a:lnTo>
                    <a:lnTo>
                      <a:pt x="26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5" y="0"/>
                    </a:lnTo>
                    <a:lnTo>
                      <a:pt x="37" y="0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6" y="0"/>
                    </a:lnTo>
                    <a:lnTo>
                      <a:pt x="49" y="0"/>
                    </a:lnTo>
                    <a:lnTo>
                      <a:pt x="51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63" y="0"/>
                    </a:lnTo>
                    <a:lnTo>
                      <a:pt x="67" y="0"/>
                    </a:lnTo>
                    <a:lnTo>
                      <a:pt x="69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64" name="Freeform 212"/>
              <p:cNvSpPr>
                <a:spLocks/>
              </p:cNvSpPr>
              <p:nvPr/>
            </p:nvSpPr>
            <p:spPr bwMode="auto">
              <a:xfrm>
                <a:off x="2575" y="3754"/>
                <a:ext cx="139" cy="152"/>
              </a:xfrm>
              <a:custGeom>
                <a:avLst/>
                <a:gdLst>
                  <a:gd name="T0" fmla="*/ 137 w 139"/>
                  <a:gd name="T1" fmla="*/ 15 h 152"/>
                  <a:gd name="T2" fmla="*/ 139 w 139"/>
                  <a:gd name="T3" fmla="*/ 25 h 152"/>
                  <a:gd name="T4" fmla="*/ 139 w 139"/>
                  <a:gd name="T5" fmla="*/ 37 h 152"/>
                  <a:gd name="T6" fmla="*/ 137 w 139"/>
                  <a:gd name="T7" fmla="*/ 56 h 152"/>
                  <a:gd name="T8" fmla="*/ 137 w 139"/>
                  <a:gd name="T9" fmla="*/ 69 h 152"/>
                  <a:gd name="T10" fmla="*/ 137 w 139"/>
                  <a:gd name="T11" fmla="*/ 83 h 152"/>
                  <a:gd name="T12" fmla="*/ 132 w 139"/>
                  <a:gd name="T13" fmla="*/ 88 h 152"/>
                  <a:gd name="T14" fmla="*/ 129 w 139"/>
                  <a:gd name="T15" fmla="*/ 93 h 152"/>
                  <a:gd name="T16" fmla="*/ 123 w 139"/>
                  <a:gd name="T17" fmla="*/ 98 h 152"/>
                  <a:gd name="T18" fmla="*/ 120 w 139"/>
                  <a:gd name="T19" fmla="*/ 105 h 152"/>
                  <a:gd name="T20" fmla="*/ 113 w 139"/>
                  <a:gd name="T21" fmla="*/ 108 h 152"/>
                  <a:gd name="T22" fmla="*/ 106 w 139"/>
                  <a:gd name="T23" fmla="*/ 110 h 152"/>
                  <a:gd name="T24" fmla="*/ 100 w 139"/>
                  <a:gd name="T25" fmla="*/ 115 h 152"/>
                  <a:gd name="T26" fmla="*/ 95 w 139"/>
                  <a:gd name="T27" fmla="*/ 117 h 152"/>
                  <a:gd name="T28" fmla="*/ 90 w 139"/>
                  <a:gd name="T29" fmla="*/ 122 h 152"/>
                  <a:gd name="T30" fmla="*/ 83 w 139"/>
                  <a:gd name="T31" fmla="*/ 122 h 152"/>
                  <a:gd name="T32" fmla="*/ 76 w 139"/>
                  <a:gd name="T33" fmla="*/ 127 h 152"/>
                  <a:gd name="T34" fmla="*/ 69 w 139"/>
                  <a:gd name="T35" fmla="*/ 127 h 152"/>
                  <a:gd name="T36" fmla="*/ 65 w 139"/>
                  <a:gd name="T37" fmla="*/ 135 h 152"/>
                  <a:gd name="T38" fmla="*/ 60 w 139"/>
                  <a:gd name="T39" fmla="*/ 139 h 152"/>
                  <a:gd name="T40" fmla="*/ 53 w 139"/>
                  <a:gd name="T41" fmla="*/ 139 h 152"/>
                  <a:gd name="T42" fmla="*/ 49 w 139"/>
                  <a:gd name="T43" fmla="*/ 144 h 152"/>
                  <a:gd name="T44" fmla="*/ 42 w 139"/>
                  <a:gd name="T45" fmla="*/ 147 h 152"/>
                  <a:gd name="T46" fmla="*/ 39 w 139"/>
                  <a:gd name="T47" fmla="*/ 152 h 152"/>
                  <a:gd name="T48" fmla="*/ 33 w 139"/>
                  <a:gd name="T49" fmla="*/ 149 h 152"/>
                  <a:gd name="T50" fmla="*/ 30 w 139"/>
                  <a:gd name="T51" fmla="*/ 149 h 152"/>
                  <a:gd name="T52" fmla="*/ 23 w 139"/>
                  <a:gd name="T53" fmla="*/ 149 h 152"/>
                  <a:gd name="T54" fmla="*/ 18 w 139"/>
                  <a:gd name="T55" fmla="*/ 152 h 152"/>
                  <a:gd name="T56" fmla="*/ 12 w 139"/>
                  <a:gd name="T57" fmla="*/ 147 h 152"/>
                  <a:gd name="T58" fmla="*/ 10 w 139"/>
                  <a:gd name="T59" fmla="*/ 139 h 152"/>
                  <a:gd name="T60" fmla="*/ 9 w 139"/>
                  <a:gd name="T61" fmla="*/ 132 h 152"/>
                  <a:gd name="T62" fmla="*/ 9 w 139"/>
                  <a:gd name="T63" fmla="*/ 122 h 152"/>
                  <a:gd name="T64" fmla="*/ 9 w 139"/>
                  <a:gd name="T65" fmla="*/ 112 h 152"/>
                  <a:gd name="T66" fmla="*/ 9 w 139"/>
                  <a:gd name="T67" fmla="*/ 103 h 152"/>
                  <a:gd name="T68" fmla="*/ 14 w 139"/>
                  <a:gd name="T69" fmla="*/ 98 h 152"/>
                  <a:gd name="T70" fmla="*/ 19 w 139"/>
                  <a:gd name="T71" fmla="*/ 90 h 152"/>
                  <a:gd name="T72" fmla="*/ 23 w 139"/>
                  <a:gd name="T73" fmla="*/ 81 h 152"/>
                  <a:gd name="T74" fmla="*/ 26 w 139"/>
                  <a:gd name="T75" fmla="*/ 76 h 152"/>
                  <a:gd name="T76" fmla="*/ 35 w 139"/>
                  <a:gd name="T77" fmla="*/ 66 h 152"/>
                  <a:gd name="T78" fmla="*/ 39 w 139"/>
                  <a:gd name="T79" fmla="*/ 59 h 152"/>
                  <a:gd name="T80" fmla="*/ 35 w 139"/>
                  <a:gd name="T81" fmla="*/ 54 h 152"/>
                  <a:gd name="T82" fmla="*/ 32 w 139"/>
                  <a:gd name="T83" fmla="*/ 44 h 152"/>
                  <a:gd name="T84" fmla="*/ 26 w 139"/>
                  <a:gd name="T85" fmla="*/ 39 h 152"/>
                  <a:gd name="T86" fmla="*/ 21 w 139"/>
                  <a:gd name="T87" fmla="*/ 34 h 152"/>
                  <a:gd name="T88" fmla="*/ 12 w 139"/>
                  <a:gd name="T89" fmla="*/ 29 h 152"/>
                  <a:gd name="T90" fmla="*/ 3 w 139"/>
                  <a:gd name="T91" fmla="*/ 27 h 152"/>
                  <a:gd name="T92" fmla="*/ 0 w 139"/>
                  <a:gd name="T93" fmla="*/ 22 h 152"/>
                  <a:gd name="T94" fmla="*/ 2 w 139"/>
                  <a:gd name="T95" fmla="*/ 15 h 152"/>
                  <a:gd name="T96" fmla="*/ 3 w 139"/>
                  <a:gd name="T97" fmla="*/ 5 h 152"/>
                  <a:gd name="T98" fmla="*/ 5 w 139"/>
                  <a:gd name="T99" fmla="*/ 0 h 152"/>
                  <a:gd name="T100" fmla="*/ 18 w 139"/>
                  <a:gd name="T101" fmla="*/ 0 h 152"/>
                  <a:gd name="T102" fmla="*/ 28 w 139"/>
                  <a:gd name="T103" fmla="*/ 0 h 152"/>
                  <a:gd name="T104" fmla="*/ 35 w 139"/>
                  <a:gd name="T105" fmla="*/ 0 h 152"/>
                  <a:gd name="T106" fmla="*/ 46 w 139"/>
                  <a:gd name="T107" fmla="*/ 0 h 152"/>
                  <a:gd name="T108" fmla="*/ 58 w 139"/>
                  <a:gd name="T109" fmla="*/ 0 h 152"/>
                  <a:gd name="T110" fmla="*/ 67 w 139"/>
                  <a:gd name="T111" fmla="*/ 0 h 152"/>
                  <a:gd name="T112" fmla="*/ 86 w 139"/>
                  <a:gd name="T113" fmla="*/ 0 h 152"/>
                  <a:gd name="T114" fmla="*/ 95 w 139"/>
                  <a:gd name="T115" fmla="*/ 0 h 152"/>
                  <a:gd name="T116" fmla="*/ 102 w 139"/>
                  <a:gd name="T117" fmla="*/ 0 h 152"/>
                  <a:gd name="T118" fmla="*/ 113 w 139"/>
                  <a:gd name="T119" fmla="*/ 0 h 152"/>
                  <a:gd name="T120" fmla="*/ 129 w 139"/>
                  <a:gd name="T121" fmla="*/ 0 h 152"/>
                  <a:gd name="T122" fmla="*/ 137 w 139"/>
                  <a:gd name="T123" fmla="*/ 0 h 15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39"/>
                  <a:gd name="T187" fmla="*/ 0 h 152"/>
                  <a:gd name="T188" fmla="*/ 139 w 139"/>
                  <a:gd name="T189" fmla="*/ 152 h 15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39" h="152">
                    <a:moveTo>
                      <a:pt x="137" y="0"/>
                    </a:moveTo>
                    <a:lnTo>
                      <a:pt x="137" y="2"/>
                    </a:lnTo>
                    <a:lnTo>
                      <a:pt x="137" y="7"/>
                    </a:lnTo>
                    <a:lnTo>
                      <a:pt x="137" y="15"/>
                    </a:lnTo>
                    <a:lnTo>
                      <a:pt x="139" y="15"/>
                    </a:lnTo>
                    <a:lnTo>
                      <a:pt x="139" y="17"/>
                    </a:lnTo>
                    <a:lnTo>
                      <a:pt x="139" y="22"/>
                    </a:lnTo>
                    <a:lnTo>
                      <a:pt x="139" y="25"/>
                    </a:lnTo>
                    <a:lnTo>
                      <a:pt x="139" y="29"/>
                    </a:lnTo>
                    <a:lnTo>
                      <a:pt x="139" y="32"/>
                    </a:lnTo>
                    <a:lnTo>
                      <a:pt x="139" y="34"/>
                    </a:lnTo>
                    <a:lnTo>
                      <a:pt x="139" y="37"/>
                    </a:lnTo>
                    <a:lnTo>
                      <a:pt x="139" y="39"/>
                    </a:lnTo>
                    <a:lnTo>
                      <a:pt x="137" y="47"/>
                    </a:lnTo>
                    <a:lnTo>
                      <a:pt x="137" y="54"/>
                    </a:lnTo>
                    <a:lnTo>
                      <a:pt x="137" y="56"/>
                    </a:lnTo>
                    <a:lnTo>
                      <a:pt x="137" y="59"/>
                    </a:lnTo>
                    <a:lnTo>
                      <a:pt x="137" y="61"/>
                    </a:lnTo>
                    <a:lnTo>
                      <a:pt x="137" y="66"/>
                    </a:lnTo>
                    <a:lnTo>
                      <a:pt x="137" y="69"/>
                    </a:lnTo>
                    <a:lnTo>
                      <a:pt x="137" y="74"/>
                    </a:lnTo>
                    <a:lnTo>
                      <a:pt x="137" y="76"/>
                    </a:lnTo>
                    <a:lnTo>
                      <a:pt x="137" y="81"/>
                    </a:lnTo>
                    <a:lnTo>
                      <a:pt x="137" y="83"/>
                    </a:lnTo>
                    <a:lnTo>
                      <a:pt x="137" y="85"/>
                    </a:lnTo>
                    <a:lnTo>
                      <a:pt x="137" y="88"/>
                    </a:lnTo>
                    <a:lnTo>
                      <a:pt x="136" y="88"/>
                    </a:lnTo>
                    <a:lnTo>
                      <a:pt x="132" y="88"/>
                    </a:lnTo>
                    <a:lnTo>
                      <a:pt x="130" y="88"/>
                    </a:lnTo>
                    <a:lnTo>
                      <a:pt x="130" y="90"/>
                    </a:lnTo>
                    <a:lnTo>
                      <a:pt x="130" y="93"/>
                    </a:lnTo>
                    <a:lnTo>
                      <a:pt x="129" y="93"/>
                    </a:lnTo>
                    <a:lnTo>
                      <a:pt x="127" y="93"/>
                    </a:lnTo>
                    <a:lnTo>
                      <a:pt x="127" y="95"/>
                    </a:lnTo>
                    <a:lnTo>
                      <a:pt x="125" y="95"/>
                    </a:lnTo>
                    <a:lnTo>
                      <a:pt x="123" y="98"/>
                    </a:lnTo>
                    <a:lnTo>
                      <a:pt x="122" y="100"/>
                    </a:lnTo>
                    <a:lnTo>
                      <a:pt x="122" y="103"/>
                    </a:lnTo>
                    <a:lnTo>
                      <a:pt x="120" y="103"/>
                    </a:lnTo>
                    <a:lnTo>
                      <a:pt x="120" y="105"/>
                    </a:lnTo>
                    <a:lnTo>
                      <a:pt x="118" y="105"/>
                    </a:lnTo>
                    <a:lnTo>
                      <a:pt x="116" y="105"/>
                    </a:lnTo>
                    <a:lnTo>
                      <a:pt x="115" y="108"/>
                    </a:lnTo>
                    <a:lnTo>
                      <a:pt x="113" y="108"/>
                    </a:lnTo>
                    <a:lnTo>
                      <a:pt x="111" y="108"/>
                    </a:lnTo>
                    <a:lnTo>
                      <a:pt x="109" y="108"/>
                    </a:lnTo>
                    <a:lnTo>
                      <a:pt x="107" y="110"/>
                    </a:lnTo>
                    <a:lnTo>
                      <a:pt x="106" y="110"/>
                    </a:lnTo>
                    <a:lnTo>
                      <a:pt x="104" y="110"/>
                    </a:lnTo>
                    <a:lnTo>
                      <a:pt x="102" y="112"/>
                    </a:lnTo>
                    <a:lnTo>
                      <a:pt x="102" y="115"/>
                    </a:lnTo>
                    <a:lnTo>
                      <a:pt x="100" y="115"/>
                    </a:lnTo>
                    <a:lnTo>
                      <a:pt x="99" y="115"/>
                    </a:lnTo>
                    <a:lnTo>
                      <a:pt x="99" y="117"/>
                    </a:lnTo>
                    <a:lnTo>
                      <a:pt x="97" y="117"/>
                    </a:lnTo>
                    <a:lnTo>
                      <a:pt x="95" y="117"/>
                    </a:lnTo>
                    <a:lnTo>
                      <a:pt x="93" y="120"/>
                    </a:lnTo>
                    <a:lnTo>
                      <a:pt x="93" y="122"/>
                    </a:lnTo>
                    <a:lnTo>
                      <a:pt x="92" y="122"/>
                    </a:lnTo>
                    <a:lnTo>
                      <a:pt x="90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5" y="122"/>
                    </a:lnTo>
                    <a:lnTo>
                      <a:pt x="83" y="122"/>
                    </a:lnTo>
                    <a:lnTo>
                      <a:pt x="81" y="125"/>
                    </a:lnTo>
                    <a:lnTo>
                      <a:pt x="79" y="125"/>
                    </a:lnTo>
                    <a:lnTo>
                      <a:pt x="78" y="125"/>
                    </a:lnTo>
                    <a:lnTo>
                      <a:pt x="76" y="127"/>
                    </a:lnTo>
                    <a:lnTo>
                      <a:pt x="74" y="125"/>
                    </a:lnTo>
                    <a:lnTo>
                      <a:pt x="72" y="125"/>
                    </a:lnTo>
                    <a:lnTo>
                      <a:pt x="70" y="125"/>
                    </a:lnTo>
                    <a:lnTo>
                      <a:pt x="69" y="127"/>
                    </a:lnTo>
                    <a:lnTo>
                      <a:pt x="67" y="130"/>
                    </a:lnTo>
                    <a:lnTo>
                      <a:pt x="67" y="132"/>
                    </a:lnTo>
                    <a:lnTo>
                      <a:pt x="65" y="132"/>
                    </a:lnTo>
                    <a:lnTo>
                      <a:pt x="65" y="135"/>
                    </a:lnTo>
                    <a:lnTo>
                      <a:pt x="63" y="135"/>
                    </a:lnTo>
                    <a:lnTo>
                      <a:pt x="62" y="137"/>
                    </a:lnTo>
                    <a:lnTo>
                      <a:pt x="60" y="137"/>
                    </a:lnTo>
                    <a:lnTo>
                      <a:pt x="60" y="139"/>
                    </a:lnTo>
                    <a:lnTo>
                      <a:pt x="58" y="139"/>
                    </a:lnTo>
                    <a:lnTo>
                      <a:pt x="56" y="139"/>
                    </a:lnTo>
                    <a:lnTo>
                      <a:pt x="55" y="139"/>
                    </a:lnTo>
                    <a:lnTo>
                      <a:pt x="53" y="139"/>
                    </a:lnTo>
                    <a:lnTo>
                      <a:pt x="53" y="142"/>
                    </a:lnTo>
                    <a:lnTo>
                      <a:pt x="51" y="142"/>
                    </a:lnTo>
                    <a:lnTo>
                      <a:pt x="51" y="144"/>
                    </a:lnTo>
                    <a:lnTo>
                      <a:pt x="49" y="144"/>
                    </a:lnTo>
                    <a:lnTo>
                      <a:pt x="48" y="147"/>
                    </a:lnTo>
                    <a:lnTo>
                      <a:pt x="46" y="147"/>
                    </a:lnTo>
                    <a:lnTo>
                      <a:pt x="44" y="147"/>
                    </a:lnTo>
                    <a:lnTo>
                      <a:pt x="42" y="147"/>
                    </a:lnTo>
                    <a:lnTo>
                      <a:pt x="40" y="147"/>
                    </a:lnTo>
                    <a:lnTo>
                      <a:pt x="40" y="149"/>
                    </a:lnTo>
                    <a:lnTo>
                      <a:pt x="39" y="149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35" y="152"/>
                    </a:lnTo>
                    <a:lnTo>
                      <a:pt x="35" y="149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2" y="152"/>
                    </a:lnTo>
                    <a:lnTo>
                      <a:pt x="32" y="149"/>
                    </a:lnTo>
                    <a:lnTo>
                      <a:pt x="30" y="149"/>
                    </a:lnTo>
                    <a:lnTo>
                      <a:pt x="28" y="149"/>
                    </a:lnTo>
                    <a:lnTo>
                      <a:pt x="26" y="149"/>
                    </a:lnTo>
                    <a:lnTo>
                      <a:pt x="25" y="149"/>
                    </a:lnTo>
                    <a:lnTo>
                      <a:pt x="23" y="149"/>
                    </a:lnTo>
                    <a:lnTo>
                      <a:pt x="21" y="149"/>
                    </a:lnTo>
                    <a:lnTo>
                      <a:pt x="19" y="149"/>
                    </a:lnTo>
                    <a:lnTo>
                      <a:pt x="18" y="149"/>
                    </a:lnTo>
                    <a:lnTo>
                      <a:pt x="18" y="152"/>
                    </a:lnTo>
                    <a:lnTo>
                      <a:pt x="16" y="152"/>
                    </a:lnTo>
                    <a:lnTo>
                      <a:pt x="14" y="152"/>
                    </a:lnTo>
                    <a:lnTo>
                      <a:pt x="14" y="149"/>
                    </a:lnTo>
                    <a:lnTo>
                      <a:pt x="12" y="147"/>
                    </a:lnTo>
                    <a:lnTo>
                      <a:pt x="12" y="144"/>
                    </a:lnTo>
                    <a:lnTo>
                      <a:pt x="12" y="142"/>
                    </a:lnTo>
                    <a:lnTo>
                      <a:pt x="10" y="142"/>
                    </a:lnTo>
                    <a:lnTo>
                      <a:pt x="10" y="139"/>
                    </a:lnTo>
                    <a:lnTo>
                      <a:pt x="10" y="137"/>
                    </a:lnTo>
                    <a:lnTo>
                      <a:pt x="10" y="135"/>
                    </a:lnTo>
                    <a:lnTo>
                      <a:pt x="9" y="135"/>
                    </a:lnTo>
                    <a:lnTo>
                      <a:pt x="9" y="132"/>
                    </a:lnTo>
                    <a:lnTo>
                      <a:pt x="9" y="130"/>
                    </a:lnTo>
                    <a:lnTo>
                      <a:pt x="9" y="127"/>
                    </a:lnTo>
                    <a:lnTo>
                      <a:pt x="9" y="125"/>
                    </a:lnTo>
                    <a:lnTo>
                      <a:pt x="9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5"/>
                    </a:lnTo>
                    <a:lnTo>
                      <a:pt x="9" y="112"/>
                    </a:lnTo>
                    <a:lnTo>
                      <a:pt x="9" y="110"/>
                    </a:lnTo>
                    <a:lnTo>
                      <a:pt x="9" y="108"/>
                    </a:lnTo>
                    <a:lnTo>
                      <a:pt x="9" y="105"/>
                    </a:lnTo>
                    <a:lnTo>
                      <a:pt x="9" y="103"/>
                    </a:lnTo>
                    <a:lnTo>
                      <a:pt x="9" y="100"/>
                    </a:lnTo>
                    <a:lnTo>
                      <a:pt x="10" y="100"/>
                    </a:lnTo>
                    <a:lnTo>
                      <a:pt x="12" y="100"/>
                    </a:lnTo>
                    <a:lnTo>
                      <a:pt x="14" y="98"/>
                    </a:lnTo>
                    <a:lnTo>
                      <a:pt x="18" y="95"/>
                    </a:lnTo>
                    <a:lnTo>
                      <a:pt x="18" y="93"/>
                    </a:lnTo>
                    <a:lnTo>
                      <a:pt x="18" y="90"/>
                    </a:lnTo>
                    <a:lnTo>
                      <a:pt x="19" y="90"/>
                    </a:lnTo>
                    <a:lnTo>
                      <a:pt x="19" y="88"/>
                    </a:lnTo>
                    <a:lnTo>
                      <a:pt x="21" y="83"/>
                    </a:lnTo>
                    <a:lnTo>
                      <a:pt x="23" y="83"/>
                    </a:lnTo>
                    <a:lnTo>
                      <a:pt x="23" y="81"/>
                    </a:lnTo>
                    <a:lnTo>
                      <a:pt x="23" y="78"/>
                    </a:lnTo>
                    <a:lnTo>
                      <a:pt x="25" y="78"/>
                    </a:lnTo>
                    <a:lnTo>
                      <a:pt x="25" y="76"/>
                    </a:lnTo>
                    <a:lnTo>
                      <a:pt x="26" y="76"/>
                    </a:lnTo>
                    <a:lnTo>
                      <a:pt x="30" y="74"/>
                    </a:lnTo>
                    <a:lnTo>
                      <a:pt x="32" y="71"/>
                    </a:lnTo>
                    <a:lnTo>
                      <a:pt x="33" y="69"/>
                    </a:lnTo>
                    <a:lnTo>
                      <a:pt x="35" y="66"/>
                    </a:lnTo>
                    <a:lnTo>
                      <a:pt x="37" y="64"/>
                    </a:lnTo>
                    <a:lnTo>
                      <a:pt x="39" y="64"/>
                    </a:lnTo>
                    <a:lnTo>
                      <a:pt x="39" y="61"/>
                    </a:lnTo>
                    <a:lnTo>
                      <a:pt x="39" y="59"/>
                    </a:lnTo>
                    <a:lnTo>
                      <a:pt x="39" y="56"/>
                    </a:lnTo>
                    <a:lnTo>
                      <a:pt x="37" y="56"/>
                    </a:lnTo>
                    <a:lnTo>
                      <a:pt x="35" y="56"/>
                    </a:lnTo>
                    <a:lnTo>
                      <a:pt x="35" y="54"/>
                    </a:lnTo>
                    <a:lnTo>
                      <a:pt x="35" y="51"/>
                    </a:lnTo>
                    <a:lnTo>
                      <a:pt x="33" y="49"/>
                    </a:lnTo>
                    <a:lnTo>
                      <a:pt x="32" y="47"/>
                    </a:lnTo>
                    <a:lnTo>
                      <a:pt x="32" y="44"/>
                    </a:lnTo>
                    <a:lnTo>
                      <a:pt x="30" y="42"/>
                    </a:lnTo>
                    <a:lnTo>
                      <a:pt x="28" y="42"/>
                    </a:lnTo>
                    <a:lnTo>
                      <a:pt x="28" y="39"/>
                    </a:lnTo>
                    <a:lnTo>
                      <a:pt x="26" y="39"/>
                    </a:lnTo>
                    <a:lnTo>
                      <a:pt x="25" y="37"/>
                    </a:lnTo>
                    <a:lnTo>
                      <a:pt x="23" y="37"/>
                    </a:lnTo>
                    <a:lnTo>
                      <a:pt x="23" y="34"/>
                    </a:lnTo>
                    <a:lnTo>
                      <a:pt x="21" y="34"/>
                    </a:lnTo>
                    <a:lnTo>
                      <a:pt x="19" y="32"/>
                    </a:lnTo>
                    <a:lnTo>
                      <a:pt x="18" y="32"/>
                    </a:lnTo>
                    <a:lnTo>
                      <a:pt x="14" y="32"/>
                    </a:lnTo>
                    <a:lnTo>
                      <a:pt x="12" y="29"/>
                    </a:lnTo>
                    <a:lnTo>
                      <a:pt x="10" y="29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7"/>
                    </a:lnTo>
                    <a:lnTo>
                      <a:pt x="3" y="25"/>
                    </a:lnTo>
                    <a:lnTo>
                      <a:pt x="2" y="25"/>
                    </a:lnTo>
                    <a:lnTo>
                      <a:pt x="2" y="22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A9E8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65" name="Freeform 213"/>
              <p:cNvSpPr>
                <a:spLocks/>
              </p:cNvSpPr>
              <p:nvPr/>
            </p:nvSpPr>
            <p:spPr bwMode="auto">
              <a:xfrm>
                <a:off x="2575" y="3754"/>
                <a:ext cx="139" cy="152"/>
              </a:xfrm>
              <a:custGeom>
                <a:avLst/>
                <a:gdLst>
                  <a:gd name="T0" fmla="*/ 137 w 139"/>
                  <a:gd name="T1" fmla="*/ 15 h 152"/>
                  <a:gd name="T2" fmla="*/ 139 w 139"/>
                  <a:gd name="T3" fmla="*/ 25 h 152"/>
                  <a:gd name="T4" fmla="*/ 139 w 139"/>
                  <a:gd name="T5" fmla="*/ 37 h 152"/>
                  <a:gd name="T6" fmla="*/ 137 w 139"/>
                  <a:gd name="T7" fmla="*/ 56 h 152"/>
                  <a:gd name="T8" fmla="*/ 137 w 139"/>
                  <a:gd name="T9" fmla="*/ 69 h 152"/>
                  <a:gd name="T10" fmla="*/ 137 w 139"/>
                  <a:gd name="T11" fmla="*/ 83 h 152"/>
                  <a:gd name="T12" fmla="*/ 132 w 139"/>
                  <a:gd name="T13" fmla="*/ 88 h 152"/>
                  <a:gd name="T14" fmla="*/ 129 w 139"/>
                  <a:gd name="T15" fmla="*/ 93 h 152"/>
                  <a:gd name="T16" fmla="*/ 123 w 139"/>
                  <a:gd name="T17" fmla="*/ 98 h 152"/>
                  <a:gd name="T18" fmla="*/ 120 w 139"/>
                  <a:gd name="T19" fmla="*/ 105 h 152"/>
                  <a:gd name="T20" fmla="*/ 113 w 139"/>
                  <a:gd name="T21" fmla="*/ 108 h 152"/>
                  <a:gd name="T22" fmla="*/ 106 w 139"/>
                  <a:gd name="T23" fmla="*/ 110 h 152"/>
                  <a:gd name="T24" fmla="*/ 100 w 139"/>
                  <a:gd name="T25" fmla="*/ 115 h 152"/>
                  <a:gd name="T26" fmla="*/ 95 w 139"/>
                  <a:gd name="T27" fmla="*/ 117 h 152"/>
                  <a:gd name="T28" fmla="*/ 90 w 139"/>
                  <a:gd name="T29" fmla="*/ 122 h 152"/>
                  <a:gd name="T30" fmla="*/ 83 w 139"/>
                  <a:gd name="T31" fmla="*/ 122 h 152"/>
                  <a:gd name="T32" fmla="*/ 76 w 139"/>
                  <a:gd name="T33" fmla="*/ 127 h 152"/>
                  <a:gd name="T34" fmla="*/ 69 w 139"/>
                  <a:gd name="T35" fmla="*/ 127 h 152"/>
                  <a:gd name="T36" fmla="*/ 65 w 139"/>
                  <a:gd name="T37" fmla="*/ 135 h 152"/>
                  <a:gd name="T38" fmla="*/ 60 w 139"/>
                  <a:gd name="T39" fmla="*/ 139 h 152"/>
                  <a:gd name="T40" fmla="*/ 53 w 139"/>
                  <a:gd name="T41" fmla="*/ 139 h 152"/>
                  <a:gd name="T42" fmla="*/ 49 w 139"/>
                  <a:gd name="T43" fmla="*/ 144 h 152"/>
                  <a:gd name="T44" fmla="*/ 42 w 139"/>
                  <a:gd name="T45" fmla="*/ 147 h 152"/>
                  <a:gd name="T46" fmla="*/ 39 w 139"/>
                  <a:gd name="T47" fmla="*/ 152 h 152"/>
                  <a:gd name="T48" fmla="*/ 33 w 139"/>
                  <a:gd name="T49" fmla="*/ 149 h 152"/>
                  <a:gd name="T50" fmla="*/ 30 w 139"/>
                  <a:gd name="T51" fmla="*/ 149 h 152"/>
                  <a:gd name="T52" fmla="*/ 23 w 139"/>
                  <a:gd name="T53" fmla="*/ 149 h 152"/>
                  <a:gd name="T54" fmla="*/ 18 w 139"/>
                  <a:gd name="T55" fmla="*/ 152 h 152"/>
                  <a:gd name="T56" fmla="*/ 12 w 139"/>
                  <a:gd name="T57" fmla="*/ 147 h 152"/>
                  <a:gd name="T58" fmla="*/ 10 w 139"/>
                  <a:gd name="T59" fmla="*/ 139 h 152"/>
                  <a:gd name="T60" fmla="*/ 9 w 139"/>
                  <a:gd name="T61" fmla="*/ 132 h 152"/>
                  <a:gd name="T62" fmla="*/ 9 w 139"/>
                  <a:gd name="T63" fmla="*/ 122 h 152"/>
                  <a:gd name="T64" fmla="*/ 9 w 139"/>
                  <a:gd name="T65" fmla="*/ 112 h 152"/>
                  <a:gd name="T66" fmla="*/ 9 w 139"/>
                  <a:gd name="T67" fmla="*/ 103 h 152"/>
                  <a:gd name="T68" fmla="*/ 14 w 139"/>
                  <a:gd name="T69" fmla="*/ 98 h 152"/>
                  <a:gd name="T70" fmla="*/ 19 w 139"/>
                  <a:gd name="T71" fmla="*/ 90 h 152"/>
                  <a:gd name="T72" fmla="*/ 23 w 139"/>
                  <a:gd name="T73" fmla="*/ 81 h 152"/>
                  <a:gd name="T74" fmla="*/ 26 w 139"/>
                  <a:gd name="T75" fmla="*/ 76 h 152"/>
                  <a:gd name="T76" fmla="*/ 35 w 139"/>
                  <a:gd name="T77" fmla="*/ 66 h 152"/>
                  <a:gd name="T78" fmla="*/ 39 w 139"/>
                  <a:gd name="T79" fmla="*/ 59 h 152"/>
                  <a:gd name="T80" fmla="*/ 35 w 139"/>
                  <a:gd name="T81" fmla="*/ 54 h 152"/>
                  <a:gd name="T82" fmla="*/ 32 w 139"/>
                  <a:gd name="T83" fmla="*/ 44 h 152"/>
                  <a:gd name="T84" fmla="*/ 26 w 139"/>
                  <a:gd name="T85" fmla="*/ 39 h 152"/>
                  <a:gd name="T86" fmla="*/ 21 w 139"/>
                  <a:gd name="T87" fmla="*/ 34 h 152"/>
                  <a:gd name="T88" fmla="*/ 12 w 139"/>
                  <a:gd name="T89" fmla="*/ 29 h 152"/>
                  <a:gd name="T90" fmla="*/ 3 w 139"/>
                  <a:gd name="T91" fmla="*/ 27 h 152"/>
                  <a:gd name="T92" fmla="*/ 0 w 139"/>
                  <a:gd name="T93" fmla="*/ 22 h 152"/>
                  <a:gd name="T94" fmla="*/ 2 w 139"/>
                  <a:gd name="T95" fmla="*/ 15 h 152"/>
                  <a:gd name="T96" fmla="*/ 3 w 139"/>
                  <a:gd name="T97" fmla="*/ 5 h 152"/>
                  <a:gd name="T98" fmla="*/ 5 w 139"/>
                  <a:gd name="T99" fmla="*/ 0 h 152"/>
                  <a:gd name="T100" fmla="*/ 18 w 139"/>
                  <a:gd name="T101" fmla="*/ 0 h 152"/>
                  <a:gd name="T102" fmla="*/ 28 w 139"/>
                  <a:gd name="T103" fmla="*/ 0 h 152"/>
                  <a:gd name="T104" fmla="*/ 35 w 139"/>
                  <a:gd name="T105" fmla="*/ 0 h 152"/>
                  <a:gd name="T106" fmla="*/ 46 w 139"/>
                  <a:gd name="T107" fmla="*/ 0 h 152"/>
                  <a:gd name="T108" fmla="*/ 58 w 139"/>
                  <a:gd name="T109" fmla="*/ 0 h 152"/>
                  <a:gd name="T110" fmla="*/ 67 w 139"/>
                  <a:gd name="T111" fmla="*/ 0 h 152"/>
                  <a:gd name="T112" fmla="*/ 86 w 139"/>
                  <a:gd name="T113" fmla="*/ 0 h 152"/>
                  <a:gd name="T114" fmla="*/ 95 w 139"/>
                  <a:gd name="T115" fmla="*/ 0 h 152"/>
                  <a:gd name="T116" fmla="*/ 102 w 139"/>
                  <a:gd name="T117" fmla="*/ 0 h 152"/>
                  <a:gd name="T118" fmla="*/ 113 w 139"/>
                  <a:gd name="T119" fmla="*/ 0 h 152"/>
                  <a:gd name="T120" fmla="*/ 129 w 139"/>
                  <a:gd name="T121" fmla="*/ 0 h 152"/>
                  <a:gd name="T122" fmla="*/ 137 w 139"/>
                  <a:gd name="T123" fmla="*/ 0 h 152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39"/>
                  <a:gd name="T187" fmla="*/ 0 h 152"/>
                  <a:gd name="T188" fmla="*/ 139 w 139"/>
                  <a:gd name="T189" fmla="*/ 152 h 152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39" h="152">
                    <a:moveTo>
                      <a:pt x="137" y="0"/>
                    </a:moveTo>
                    <a:lnTo>
                      <a:pt x="137" y="2"/>
                    </a:lnTo>
                    <a:lnTo>
                      <a:pt x="137" y="7"/>
                    </a:lnTo>
                    <a:lnTo>
                      <a:pt x="137" y="15"/>
                    </a:lnTo>
                    <a:lnTo>
                      <a:pt x="139" y="15"/>
                    </a:lnTo>
                    <a:lnTo>
                      <a:pt x="139" y="17"/>
                    </a:lnTo>
                    <a:lnTo>
                      <a:pt x="139" y="22"/>
                    </a:lnTo>
                    <a:lnTo>
                      <a:pt x="139" y="25"/>
                    </a:lnTo>
                    <a:lnTo>
                      <a:pt x="139" y="29"/>
                    </a:lnTo>
                    <a:lnTo>
                      <a:pt x="139" y="32"/>
                    </a:lnTo>
                    <a:lnTo>
                      <a:pt x="139" y="34"/>
                    </a:lnTo>
                    <a:lnTo>
                      <a:pt x="139" y="37"/>
                    </a:lnTo>
                    <a:lnTo>
                      <a:pt x="139" y="39"/>
                    </a:lnTo>
                    <a:lnTo>
                      <a:pt x="137" y="47"/>
                    </a:lnTo>
                    <a:lnTo>
                      <a:pt x="137" y="54"/>
                    </a:lnTo>
                    <a:lnTo>
                      <a:pt x="137" y="56"/>
                    </a:lnTo>
                    <a:lnTo>
                      <a:pt x="137" y="59"/>
                    </a:lnTo>
                    <a:lnTo>
                      <a:pt x="137" y="61"/>
                    </a:lnTo>
                    <a:lnTo>
                      <a:pt x="137" y="66"/>
                    </a:lnTo>
                    <a:lnTo>
                      <a:pt x="137" y="69"/>
                    </a:lnTo>
                    <a:lnTo>
                      <a:pt x="137" y="74"/>
                    </a:lnTo>
                    <a:lnTo>
                      <a:pt x="137" y="76"/>
                    </a:lnTo>
                    <a:lnTo>
                      <a:pt x="137" y="81"/>
                    </a:lnTo>
                    <a:lnTo>
                      <a:pt x="137" y="83"/>
                    </a:lnTo>
                    <a:lnTo>
                      <a:pt x="137" y="85"/>
                    </a:lnTo>
                    <a:lnTo>
                      <a:pt x="137" y="88"/>
                    </a:lnTo>
                    <a:lnTo>
                      <a:pt x="136" y="88"/>
                    </a:lnTo>
                    <a:lnTo>
                      <a:pt x="132" y="88"/>
                    </a:lnTo>
                    <a:lnTo>
                      <a:pt x="130" y="88"/>
                    </a:lnTo>
                    <a:lnTo>
                      <a:pt x="130" y="90"/>
                    </a:lnTo>
                    <a:lnTo>
                      <a:pt x="130" y="93"/>
                    </a:lnTo>
                    <a:lnTo>
                      <a:pt x="129" y="93"/>
                    </a:lnTo>
                    <a:lnTo>
                      <a:pt x="127" y="93"/>
                    </a:lnTo>
                    <a:lnTo>
                      <a:pt x="127" y="95"/>
                    </a:lnTo>
                    <a:lnTo>
                      <a:pt x="125" y="95"/>
                    </a:lnTo>
                    <a:lnTo>
                      <a:pt x="123" y="98"/>
                    </a:lnTo>
                    <a:lnTo>
                      <a:pt x="122" y="100"/>
                    </a:lnTo>
                    <a:lnTo>
                      <a:pt x="122" y="103"/>
                    </a:lnTo>
                    <a:lnTo>
                      <a:pt x="120" y="103"/>
                    </a:lnTo>
                    <a:lnTo>
                      <a:pt x="120" y="105"/>
                    </a:lnTo>
                    <a:lnTo>
                      <a:pt x="118" y="105"/>
                    </a:lnTo>
                    <a:lnTo>
                      <a:pt x="116" y="105"/>
                    </a:lnTo>
                    <a:lnTo>
                      <a:pt x="115" y="108"/>
                    </a:lnTo>
                    <a:lnTo>
                      <a:pt x="113" y="108"/>
                    </a:lnTo>
                    <a:lnTo>
                      <a:pt x="111" y="108"/>
                    </a:lnTo>
                    <a:lnTo>
                      <a:pt x="109" y="108"/>
                    </a:lnTo>
                    <a:lnTo>
                      <a:pt x="107" y="110"/>
                    </a:lnTo>
                    <a:lnTo>
                      <a:pt x="106" y="110"/>
                    </a:lnTo>
                    <a:lnTo>
                      <a:pt x="104" y="110"/>
                    </a:lnTo>
                    <a:lnTo>
                      <a:pt x="102" y="112"/>
                    </a:lnTo>
                    <a:lnTo>
                      <a:pt x="102" y="115"/>
                    </a:lnTo>
                    <a:lnTo>
                      <a:pt x="100" y="115"/>
                    </a:lnTo>
                    <a:lnTo>
                      <a:pt x="99" y="115"/>
                    </a:lnTo>
                    <a:lnTo>
                      <a:pt x="99" y="117"/>
                    </a:lnTo>
                    <a:lnTo>
                      <a:pt x="97" y="117"/>
                    </a:lnTo>
                    <a:lnTo>
                      <a:pt x="95" y="117"/>
                    </a:lnTo>
                    <a:lnTo>
                      <a:pt x="93" y="120"/>
                    </a:lnTo>
                    <a:lnTo>
                      <a:pt x="93" y="122"/>
                    </a:lnTo>
                    <a:lnTo>
                      <a:pt x="92" y="122"/>
                    </a:lnTo>
                    <a:lnTo>
                      <a:pt x="90" y="122"/>
                    </a:lnTo>
                    <a:lnTo>
                      <a:pt x="88" y="122"/>
                    </a:lnTo>
                    <a:lnTo>
                      <a:pt x="86" y="122"/>
                    </a:lnTo>
                    <a:lnTo>
                      <a:pt x="85" y="122"/>
                    </a:lnTo>
                    <a:lnTo>
                      <a:pt x="83" y="122"/>
                    </a:lnTo>
                    <a:lnTo>
                      <a:pt x="81" y="125"/>
                    </a:lnTo>
                    <a:lnTo>
                      <a:pt x="79" y="125"/>
                    </a:lnTo>
                    <a:lnTo>
                      <a:pt x="78" y="125"/>
                    </a:lnTo>
                    <a:lnTo>
                      <a:pt x="76" y="127"/>
                    </a:lnTo>
                    <a:lnTo>
                      <a:pt x="74" y="125"/>
                    </a:lnTo>
                    <a:lnTo>
                      <a:pt x="72" y="125"/>
                    </a:lnTo>
                    <a:lnTo>
                      <a:pt x="70" y="125"/>
                    </a:lnTo>
                    <a:lnTo>
                      <a:pt x="69" y="127"/>
                    </a:lnTo>
                    <a:lnTo>
                      <a:pt x="67" y="130"/>
                    </a:lnTo>
                    <a:lnTo>
                      <a:pt x="67" y="132"/>
                    </a:lnTo>
                    <a:lnTo>
                      <a:pt x="65" y="132"/>
                    </a:lnTo>
                    <a:lnTo>
                      <a:pt x="65" y="135"/>
                    </a:lnTo>
                    <a:lnTo>
                      <a:pt x="63" y="135"/>
                    </a:lnTo>
                    <a:lnTo>
                      <a:pt x="62" y="137"/>
                    </a:lnTo>
                    <a:lnTo>
                      <a:pt x="60" y="137"/>
                    </a:lnTo>
                    <a:lnTo>
                      <a:pt x="60" y="139"/>
                    </a:lnTo>
                    <a:lnTo>
                      <a:pt x="58" y="139"/>
                    </a:lnTo>
                    <a:lnTo>
                      <a:pt x="56" y="139"/>
                    </a:lnTo>
                    <a:lnTo>
                      <a:pt x="55" y="139"/>
                    </a:lnTo>
                    <a:lnTo>
                      <a:pt x="53" y="139"/>
                    </a:lnTo>
                    <a:lnTo>
                      <a:pt x="53" y="142"/>
                    </a:lnTo>
                    <a:lnTo>
                      <a:pt x="51" y="142"/>
                    </a:lnTo>
                    <a:lnTo>
                      <a:pt x="51" y="144"/>
                    </a:lnTo>
                    <a:lnTo>
                      <a:pt x="49" y="144"/>
                    </a:lnTo>
                    <a:lnTo>
                      <a:pt x="48" y="147"/>
                    </a:lnTo>
                    <a:lnTo>
                      <a:pt x="46" y="147"/>
                    </a:lnTo>
                    <a:lnTo>
                      <a:pt x="44" y="147"/>
                    </a:lnTo>
                    <a:lnTo>
                      <a:pt x="42" y="147"/>
                    </a:lnTo>
                    <a:lnTo>
                      <a:pt x="40" y="147"/>
                    </a:lnTo>
                    <a:lnTo>
                      <a:pt x="40" y="149"/>
                    </a:lnTo>
                    <a:lnTo>
                      <a:pt x="39" y="149"/>
                    </a:lnTo>
                    <a:lnTo>
                      <a:pt x="39" y="152"/>
                    </a:lnTo>
                    <a:lnTo>
                      <a:pt x="37" y="152"/>
                    </a:lnTo>
                    <a:lnTo>
                      <a:pt x="35" y="152"/>
                    </a:lnTo>
                    <a:lnTo>
                      <a:pt x="35" y="149"/>
                    </a:lnTo>
                    <a:lnTo>
                      <a:pt x="33" y="149"/>
                    </a:lnTo>
                    <a:lnTo>
                      <a:pt x="33" y="152"/>
                    </a:lnTo>
                    <a:lnTo>
                      <a:pt x="32" y="152"/>
                    </a:lnTo>
                    <a:lnTo>
                      <a:pt x="32" y="149"/>
                    </a:lnTo>
                    <a:lnTo>
                      <a:pt x="30" y="149"/>
                    </a:lnTo>
                    <a:lnTo>
                      <a:pt x="28" y="149"/>
                    </a:lnTo>
                    <a:lnTo>
                      <a:pt x="26" y="149"/>
                    </a:lnTo>
                    <a:lnTo>
                      <a:pt x="25" y="149"/>
                    </a:lnTo>
                    <a:lnTo>
                      <a:pt x="23" y="149"/>
                    </a:lnTo>
                    <a:lnTo>
                      <a:pt x="21" y="149"/>
                    </a:lnTo>
                    <a:lnTo>
                      <a:pt x="19" y="149"/>
                    </a:lnTo>
                    <a:lnTo>
                      <a:pt x="18" y="149"/>
                    </a:lnTo>
                    <a:lnTo>
                      <a:pt x="18" y="152"/>
                    </a:lnTo>
                    <a:lnTo>
                      <a:pt x="16" y="152"/>
                    </a:lnTo>
                    <a:lnTo>
                      <a:pt x="14" y="152"/>
                    </a:lnTo>
                    <a:lnTo>
                      <a:pt x="14" y="149"/>
                    </a:lnTo>
                    <a:lnTo>
                      <a:pt x="12" y="147"/>
                    </a:lnTo>
                    <a:lnTo>
                      <a:pt x="12" y="144"/>
                    </a:lnTo>
                    <a:lnTo>
                      <a:pt x="12" y="142"/>
                    </a:lnTo>
                    <a:lnTo>
                      <a:pt x="10" y="142"/>
                    </a:lnTo>
                    <a:lnTo>
                      <a:pt x="10" y="139"/>
                    </a:lnTo>
                    <a:lnTo>
                      <a:pt x="10" y="137"/>
                    </a:lnTo>
                    <a:lnTo>
                      <a:pt x="10" y="135"/>
                    </a:lnTo>
                    <a:lnTo>
                      <a:pt x="9" y="135"/>
                    </a:lnTo>
                    <a:lnTo>
                      <a:pt x="9" y="132"/>
                    </a:lnTo>
                    <a:lnTo>
                      <a:pt x="9" y="130"/>
                    </a:lnTo>
                    <a:lnTo>
                      <a:pt x="9" y="127"/>
                    </a:lnTo>
                    <a:lnTo>
                      <a:pt x="9" y="125"/>
                    </a:lnTo>
                    <a:lnTo>
                      <a:pt x="9" y="122"/>
                    </a:lnTo>
                    <a:lnTo>
                      <a:pt x="9" y="120"/>
                    </a:lnTo>
                    <a:lnTo>
                      <a:pt x="9" y="117"/>
                    </a:lnTo>
                    <a:lnTo>
                      <a:pt x="9" y="115"/>
                    </a:lnTo>
                    <a:lnTo>
                      <a:pt x="9" y="112"/>
                    </a:lnTo>
                    <a:lnTo>
                      <a:pt x="9" y="110"/>
                    </a:lnTo>
                    <a:lnTo>
                      <a:pt x="9" y="108"/>
                    </a:lnTo>
                    <a:lnTo>
                      <a:pt x="9" y="105"/>
                    </a:lnTo>
                    <a:lnTo>
                      <a:pt x="9" y="103"/>
                    </a:lnTo>
                    <a:lnTo>
                      <a:pt x="9" y="100"/>
                    </a:lnTo>
                    <a:lnTo>
                      <a:pt x="10" y="100"/>
                    </a:lnTo>
                    <a:lnTo>
                      <a:pt x="12" y="100"/>
                    </a:lnTo>
                    <a:lnTo>
                      <a:pt x="14" y="98"/>
                    </a:lnTo>
                    <a:lnTo>
                      <a:pt x="18" y="95"/>
                    </a:lnTo>
                    <a:lnTo>
                      <a:pt x="18" y="93"/>
                    </a:lnTo>
                    <a:lnTo>
                      <a:pt x="18" y="90"/>
                    </a:lnTo>
                    <a:lnTo>
                      <a:pt x="19" y="90"/>
                    </a:lnTo>
                    <a:lnTo>
                      <a:pt x="19" y="88"/>
                    </a:lnTo>
                    <a:lnTo>
                      <a:pt x="21" y="83"/>
                    </a:lnTo>
                    <a:lnTo>
                      <a:pt x="23" y="83"/>
                    </a:lnTo>
                    <a:lnTo>
                      <a:pt x="23" y="81"/>
                    </a:lnTo>
                    <a:lnTo>
                      <a:pt x="23" y="78"/>
                    </a:lnTo>
                    <a:lnTo>
                      <a:pt x="25" y="78"/>
                    </a:lnTo>
                    <a:lnTo>
                      <a:pt x="25" y="76"/>
                    </a:lnTo>
                    <a:lnTo>
                      <a:pt x="26" y="76"/>
                    </a:lnTo>
                    <a:lnTo>
                      <a:pt x="30" y="74"/>
                    </a:lnTo>
                    <a:lnTo>
                      <a:pt x="32" y="71"/>
                    </a:lnTo>
                    <a:lnTo>
                      <a:pt x="33" y="69"/>
                    </a:lnTo>
                    <a:lnTo>
                      <a:pt x="35" y="66"/>
                    </a:lnTo>
                    <a:lnTo>
                      <a:pt x="37" y="64"/>
                    </a:lnTo>
                    <a:lnTo>
                      <a:pt x="39" y="64"/>
                    </a:lnTo>
                    <a:lnTo>
                      <a:pt x="39" y="61"/>
                    </a:lnTo>
                    <a:lnTo>
                      <a:pt x="39" y="59"/>
                    </a:lnTo>
                    <a:lnTo>
                      <a:pt x="39" y="56"/>
                    </a:lnTo>
                    <a:lnTo>
                      <a:pt x="37" y="56"/>
                    </a:lnTo>
                    <a:lnTo>
                      <a:pt x="35" y="56"/>
                    </a:lnTo>
                    <a:lnTo>
                      <a:pt x="35" y="54"/>
                    </a:lnTo>
                    <a:lnTo>
                      <a:pt x="35" y="51"/>
                    </a:lnTo>
                    <a:lnTo>
                      <a:pt x="33" y="49"/>
                    </a:lnTo>
                    <a:lnTo>
                      <a:pt x="32" y="47"/>
                    </a:lnTo>
                    <a:lnTo>
                      <a:pt x="32" y="44"/>
                    </a:lnTo>
                    <a:lnTo>
                      <a:pt x="30" y="42"/>
                    </a:lnTo>
                    <a:lnTo>
                      <a:pt x="28" y="42"/>
                    </a:lnTo>
                    <a:lnTo>
                      <a:pt x="28" y="39"/>
                    </a:lnTo>
                    <a:lnTo>
                      <a:pt x="26" y="39"/>
                    </a:lnTo>
                    <a:lnTo>
                      <a:pt x="25" y="37"/>
                    </a:lnTo>
                    <a:lnTo>
                      <a:pt x="23" y="37"/>
                    </a:lnTo>
                    <a:lnTo>
                      <a:pt x="23" y="34"/>
                    </a:lnTo>
                    <a:lnTo>
                      <a:pt x="21" y="34"/>
                    </a:lnTo>
                    <a:lnTo>
                      <a:pt x="19" y="32"/>
                    </a:lnTo>
                    <a:lnTo>
                      <a:pt x="18" y="32"/>
                    </a:lnTo>
                    <a:lnTo>
                      <a:pt x="14" y="32"/>
                    </a:lnTo>
                    <a:lnTo>
                      <a:pt x="12" y="29"/>
                    </a:lnTo>
                    <a:lnTo>
                      <a:pt x="10" y="29"/>
                    </a:lnTo>
                    <a:lnTo>
                      <a:pt x="9" y="27"/>
                    </a:lnTo>
                    <a:lnTo>
                      <a:pt x="7" y="27"/>
                    </a:lnTo>
                    <a:lnTo>
                      <a:pt x="3" y="27"/>
                    </a:lnTo>
                    <a:lnTo>
                      <a:pt x="3" y="25"/>
                    </a:lnTo>
                    <a:lnTo>
                      <a:pt x="2" y="25"/>
                    </a:lnTo>
                    <a:lnTo>
                      <a:pt x="2" y="22"/>
                    </a:lnTo>
                    <a:lnTo>
                      <a:pt x="0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2" y="17"/>
                    </a:lnTo>
                    <a:lnTo>
                      <a:pt x="2" y="15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3" y="7"/>
                    </a:lnTo>
                    <a:lnTo>
                      <a:pt x="3" y="5"/>
                    </a:lnTo>
                    <a:lnTo>
                      <a:pt x="3" y="2"/>
                    </a:lnTo>
                    <a:lnTo>
                      <a:pt x="2" y="0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4" y="0"/>
                    </a:lnTo>
                    <a:lnTo>
                      <a:pt x="18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8" y="0"/>
                    </a:lnTo>
                    <a:lnTo>
                      <a:pt x="30" y="0"/>
                    </a:lnTo>
                    <a:lnTo>
                      <a:pt x="32" y="0"/>
                    </a:lnTo>
                    <a:lnTo>
                      <a:pt x="33" y="0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2" y="0"/>
                    </a:lnTo>
                    <a:lnTo>
                      <a:pt x="44" y="0"/>
                    </a:lnTo>
                    <a:lnTo>
                      <a:pt x="46" y="0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60" y="0"/>
                    </a:lnTo>
                    <a:lnTo>
                      <a:pt x="62" y="0"/>
                    </a:lnTo>
                    <a:lnTo>
                      <a:pt x="63" y="0"/>
                    </a:lnTo>
                    <a:lnTo>
                      <a:pt x="67" y="0"/>
                    </a:lnTo>
                    <a:lnTo>
                      <a:pt x="69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2" y="0"/>
                    </a:lnTo>
                    <a:lnTo>
                      <a:pt x="93" y="0"/>
                    </a:lnTo>
                    <a:lnTo>
                      <a:pt x="95" y="0"/>
                    </a:lnTo>
                    <a:lnTo>
                      <a:pt x="97" y="0"/>
                    </a:lnTo>
                    <a:lnTo>
                      <a:pt x="99" y="0"/>
                    </a:lnTo>
                    <a:lnTo>
                      <a:pt x="100" y="0"/>
                    </a:lnTo>
                    <a:lnTo>
                      <a:pt x="102" y="0"/>
                    </a:lnTo>
                    <a:lnTo>
                      <a:pt x="106" y="0"/>
                    </a:lnTo>
                    <a:lnTo>
                      <a:pt x="107" y="0"/>
                    </a:lnTo>
                    <a:lnTo>
                      <a:pt x="111" y="0"/>
                    </a:lnTo>
                    <a:lnTo>
                      <a:pt x="113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7" y="0"/>
                    </a:lnTo>
                    <a:lnTo>
                      <a:pt x="129" y="0"/>
                    </a:lnTo>
                    <a:lnTo>
                      <a:pt x="132" y="0"/>
                    </a:lnTo>
                    <a:lnTo>
                      <a:pt x="134" y="0"/>
                    </a:lnTo>
                    <a:lnTo>
                      <a:pt x="136" y="0"/>
                    </a:lnTo>
                    <a:lnTo>
                      <a:pt x="137" y="0"/>
                    </a:lnTo>
                    <a:close/>
                  </a:path>
                </a:pathLst>
              </a:custGeom>
              <a:noFill/>
              <a:ln w="3" cap="rnd">
                <a:solidFill>
                  <a:srgbClr val="6E6E6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866" name="Freeform 214"/>
              <p:cNvSpPr>
                <a:spLocks/>
              </p:cNvSpPr>
              <p:nvPr/>
            </p:nvSpPr>
            <p:spPr bwMode="auto">
              <a:xfrm>
                <a:off x="2922" y="3798"/>
                <a:ext cx="210" cy="159"/>
              </a:xfrm>
              <a:custGeom>
                <a:avLst/>
                <a:gdLst>
                  <a:gd name="T0" fmla="*/ 210 w 210"/>
                  <a:gd name="T1" fmla="*/ 15 h 159"/>
                  <a:gd name="T2" fmla="*/ 210 w 210"/>
                  <a:gd name="T3" fmla="*/ 27 h 159"/>
                  <a:gd name="T4" fmla="*/ 210 w 210"/>
                  <a:gd name="T5" fmla="*/ 41 h 159"/>
                  <a:gd name="T6" fmla="*/ 210 w 210"/>
                  <a:gd name="T7" fmla="*/ 56 h 159"/>
                  <a:gd name="T8" fmla="*/ 210 w 210"/>
                  <a:gd name="T9" fmla="*/ 73 h 159"/>
                  <a:gd name="T10" fmla="*/ 210 w 210"/>
                  <a:gd name="T11" fmla="*/ 88 h 159"/>
                  <a:gd name="T12" fmla="*/ 210 w 210"/>
                  <a:gd name="T13" fmla="*/ 100 h 159"/>
                  <a:gd name="T14" fmla="*/ 210 w 210"/>
                  <a:gd name="T15" fmla="*/ 115 h 159"/>
                  <a:gd name="T16" fmla="*/ 210 w 210"/>
                  <a:gd name="T17" fmla="*/ 130 h 159"/>
                  <a:gd name="T18" fmla="*/ 210 w 210"/>
                  <a:gd name="T19" fmla="*/ 147 h 159"/>
                  <a:gd name="T20" fmla="*/ 205 w 210"/>
                  <a:gd name="T21" fmla="*/ 157 h 159"/>
                  <a:gd name="T22" fmla="*/ 196 w 210"/>
                  <a:gd name="T23" fmla="*/ 157 h 159"/>
                  <a:gd name="T24" fmla="*/ 185 w 210"/>
                  <a:gd name="T25" fmla="*/ 159 h 159"/>
                  <a:gd name="T26" fmla="*/ 176 w 210"/>
                  <a:gd name="T27" fmla="*/ 159 h 159"/>
                  <a:gd name="T28" fmla="*/ 166 w 210"/>
                  <a:gd name="T29" fmla="*/ 159 h 159"/>
                  <a:gd name="T30" fmla="*/ 157 w 210"/>
                  <a:gd name="T31" fmla="*/ 159 h 159"/>
                  <a:gd name="T32" fmla="*/ 145 w 210"/>
                  <a:gd name="T33" fmla="*/ 159 h 159"/>
                  <a:gd name="T34" fmla="*/ 129 w 210"/>
                  <a:gd name="T35" fmla="*/ 159 h 159"/>
                  <a:gd name="T36" fmla="*/ 120 w 210"/>
                  <a:gd name="T37" fmla="*/ 154 h 159"/>
                  <a:gd name="T38" fmla="*/ 109 w 210"/>
                  <a:gd name="T39" fmla="*/ 154 h 159"/>
                  <a:gd name="T40" fmla="*/ 97 w 210"/>
                  <a:gd name="T41" fmla="*/ 154 h 159"/>
                  <a:gd name="T42" fmla="*/ 85 w 210"/>
                  <a:gd name="T43" fmla="*/ 154 h 159"/>
                  <a:gd name="T44" fmla="*/ 76 w 210"/>
                  <a:gd name="T45" fmla="*/ 154 h 159"/>
                  <a:gd name="T46" fmla="*/ 62 w 210"/>
                  <a:gd name="T47" fmla="*/ 154 h 159"/>
                  <a:gd name="T48" fmla="*/ 46 w 210"/>
                  <a:gd name="T49" fmla="*/ 154 h 159"/>
                  <a:gd name="T50" fmla="*/ 30 w 210"/>
                  <a:gd name="T51" fmla="*/ 154 h 159"/>
                  <a:gd name="T52" fmla="*/ 13 w 210"/>
                  <a:gd name="T53" fmla="*/ 154 h 159"/>
                  <a:gd name="T54" fmla="*/ 0 w 210"/>
                  <a:gd name="T55" fmla="*/ 149 h 159"/>
                  <a:gd name="T56" fmla="*/ 0 w 210"/>
                  <a:gd name="T57" fmla="*/ 135 h 159"/>
                  <a:gd name="T58" fmla="*/ 0 w 210"/>
                  <a:gd name="T59" fmla="*/ 120 h 159"/>
                  <a:gd name="T60" fmla="*/ 0 w 210"/>
                  <a:gd name="T61" fmla="*/ 103 h 159"/>
                  <a:gd name="T62" fmla="*/ 0 w 210"/>
                  <a:gd name="T63" fmla="*/ 78 h 159"/>
                  <a:gd name="T64" fmla="*/ 0 w 210"/>
                  <a:gd name="T65" fmla="*/ 61 h 159"/>
                  <a:gd name="T66" fmla="*/ 0 w 210"/>
                  <a:gd name="T67" fmla="*/ 44 h 159"/>
                  <a:gd name="T68" fmla="*/ 0 w 210"/>
                  <a:gd name="T69" fmla="*/ 32 h 159"/>
                  <a:gd name="T70" fmla="*/ 6 w 210"/>
                  <a:gd name="T71" fmla="*/ 27 h 159"/>
                  <a:gd name="T72" fmla="*/ 9 w 210"/>
                  <a:gd name="T73" fmla="*/ 20 h 159"/>
                  <a:gd name="T74" fmla="*/ 18 w 210"/>
                  <a:gd name="T75" fmla="*/ 20 h 159"/>
                  <a:gd name="T76" fmla="*/ 25 w 210"/>
                  <a:gd name="T77" fmla="*/ 15 h 159"/>
                  <a:gd name="T78" fmla="*/ 32 w 210"/>
                  <a:gd name="T79" fmla="*/ 5 h 159"/>
                  <a:gd name="T80" fmla="*/ 37 w 210"/>
                  <a:gd name="T81" fmla="*/ 3 h 159"/>
                  <a:gd name="T82" fmla="*/ 53 w 210"/>
                  <a:gd name="T83" fmla="*/ 3 h 159"/>
                  <a:gd name="T84" fmla="*/ 65 w 210"/>
                  <a:gd name="T85" fmla="*/ 3 h 159"/>
                  <a:gd name="T86" fmla="*/ 81 w 210"/>
                  <a:gd name="T87" fmla="*/ 0 h 159"/>
                  <a:gd name="T88" fmla="*/ 99 w 210"/>
                  <a:gd name="T89" fmla="*/ 0 h 159"/>
                  <a:gd name="T90" fmla="*/ 111 w 210"/>
                  <a:gd name="T91" fmla="*/ 0 h 159"/>
                  <a:gd name="T92" fmla="*/ 122 w 210"/>
                  <a:gd name="T93" fmla="*/ 5 h 159"/>
                  <a:gd name="T94" fmla="*/ 131 w 210"/>
                  <a:gd name="T95" fmla="*/ 5 h 159"/>
                  <a:gd name="T96" fmla="*/ 145 w 210"/>
                  <a:gd name="T97" fmla="*/ 5 h 159"/>
                  <a:gd name="T98" fmla="*/ 155 w 210"/>
                  <a:gd name="T99" fmla="*/ 5 h 159"/>
                  <a:gd name="T100" fmla="*/ 166 w 210"/>
                  <a:gd name="T101" fmla="*/ 5 h 159"/>
                  <a:gd name="T102" fmla="*/ 178 w 210"/>
                  <a:gd name="T103" fmla="*/ 5 h 159"/>
                  <a:gd name="T104" fmla="*/ 191 w 210"/>
                  <a:gd name="T105" fmla="*/ 5 h 159"/>
                  <a:gd name="T106" fmla="*/ 203 w 210"/>
                  <a:gd name="T107" fmla="*/ 5 h 15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210"/>
                  <a:gd name="T163" fmla="*/ 0 h 159"/>
                  <a:gd name="T164" fmla="*/ 210 w 210"/>
                  <a:gd name="T165" fmla="*/ 159 h 159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210" h="159">
                    <a:moveTo>
                      <a:pt x="210" y="5"/>
                    </a:moveTo>
                    <a:lnTo>
                      <a:pt x="210" y="7"/>
                    </a:lnTo>
                    <a:lnTo>
                      <a:pt x="210" y="10"/>
                    </a:lnTo>
                    <a:lnTo>
                      <a:pt x="210" y="12"/>
                    </a:lnTo>
                    <a:lnTo>
                      <a:pt x="210" y="15"/>
                    </a:lnTo>
                    <a:lnTo>
                      <a:pt x="210" y="17"/>
                    </a:lnTo>
                    <a:lnTo>
                      <a:pt x="210" y="20"/>
                    </a:lnTo>
                    <a:lnTo>
                      <a:pt x="210" y="22"/>
                    </a:lnTo>
                    <a:lnTo>
                      <a:pt x="210" y="25"/>
                    </a:lnTo>
                    <a:lnTo>
                      <a:pt x="210" y="27"/>
                    </a:lnTo>
                    <a:lnTo>
                      <a:pt x="210" y="30"/>
                    </a:lnTo>
                    <a:lnTo>
                      <a:pt x="210" y="32"/>
                    </a:lnTo>
                    <a:lnTo>
                      <a:pt x="210" y="34"/>
                    </a:lnTo>
                    <a:lnTo>
                      <a:pt x="210" y="39"/>
                    </a:lnTo>
                    <a:lnTo>
                      <a:pt x="210" y="41"/>
                    </a:lnTo>
                    <a:lnTo>
                      <a:pt x="210" y="44"/>
                    </a:lnTo>
                    <a:lnTo>
                      <a:pt x="210" y="49"/>
                    </a:lnTo>
                    <a:lnTo>
                      <a:pt x="210" y="51"/>
                    </a:lnTo>
                    <a:lnTo>
                      <a:pt x="210" y="54"/>
                    </a:lnTo>
                    <a:lnTo>
                      <a:pt x="210" y="56"/>
                    </a:lnTo>
                    <a:lnTo>
                      <a:pt x="210" y="61"/>
                    </a:lnTo>
                    <a:lnTo>
                      <a:pt x="210" y="64"/>
                    </a:lnTo>
                    <a:lnTo>
                      <a:pt x="210" y="66"/>
                    </a:lnTo>
                    <a:lnTo>
                      <a:pt x="210" y="68"/>
                    </a:lnTo>
                    <a:lnTo>
                      <a:pt x="210" y="73"/>
                    </a:lnTo>
                    <a:lnTo>
                      <a:pt x="210" y="76"/>
                    </a:lnTo>
                    <a:lnTo>
                      <a:pt x="210" y="81"/>
                    </a:lnTo>
                    <a:lnTo>
                      <a:pt x="210" y="83"/>
                    </a:lnTo>
                    <a:lnTo>
                      <a:pt x="210" y="86"/>
                    </a:lnTo>
                    <a:lnTo>
                      <a:pt x="210" y="88"/>
                    </a:lnTo>
                    <a:lnTo>
                      <a:pt x="210" y="91"/>
                    </a:lnTo>
                    <a:lnTo>
                      <a:pt x="210" y="93"/>
                    </a:lnTo>
                    <a:lnTo>
                      <a:pt x="210" y="95"/>
                    </a:lnTo>
                    <a:lnTo>
                      <a:pt x="210" y="98"/>
                    </a:lnTo>
                    <a:lnTo>
                      <a:pt x="210" y="100"/>
                    </a:lnTo>
                    <a:lnTo>
                      <a:pt x="210" y="103"/>
                    </a:lnTo>
                    <a:lnTo>
                      <a:pt x="210" y="105"/>
                    </a:lnTo>
                    <a:lnTo>
                      <a:pt x="210" y="108"/>
                    </a:lnTo>
                    <a:lnTo>
                      <a:pt x="210" y="113"/>
                    </a:lnTo>
                    <a:lnTo>
                      <a:pt x="210" y="115"/>
                    </a:lnTo>
                    <a:lnTo>
                      <a:pt x="210" y="117"/>
                    </a:lnTo>
                    <a:lnTo>
                      <a:pt x="210" y="122"/>
                    </a:lnTo>
                    <a:lnTo>
                      <a:pt x="210" y="125"/>
                    </a:lnTo>
                    <a:lnTo>
                      <a:pt x="210" y="127"/>
                    </a:lnTo>
                    <a:lnTo>
                      <a:pt x="210" y="130"/>
                    </a:lnTo>
                    <a:lnTo>
                      <a:pt x="210" y="132"/>
                    </a:lnTo>
                    <a:lnTo>
                      <a:pt x="210" y="137"/>
                    </a:lnTo>
                    <a:lnTo>
                      <a:pt x="210" y="142"/>
                    </a:lnTo>
                    <a:lnTo>
                      <a:pt x="210" y="144"/>
                    </a:lnTo>
                    <a:lnTo>
                      <a:pt x="210" y="147"/>
                    </a:lnTo>
                    <a:lnTo>
                      <a:pt x="210" y="149"/>
                    </a:lnTo>
                    <a:lnTo>
                      <a:pt x="210" y="157"/>
                    </a:lnTo>
                    <a:lnTo>
                      <a:pt x="210" y="159"/>
                    </a:lnTo>
                    <a:lnTo>
                      <a:pt x="208" y="159"/>
                    </a:lnTo>
                    <a:lnTo>
                      <a:pt x="205" y="157"/>
                    </a:lnTo>
                    <a:lnTo>
                      <a:pt x="203" y="157"/>
                    </a:lnTo>
                    <a:lnTo>
                      <a:pt x="201" y="157"/>
                    </a:lnTo>
                    <a:lnTo>
                      <a:pt x="199" y="157"/>
                    </a:lnTo>
                    <a:lnTo>
                      <a:pt x="198" y="157"/>
                    </a:lnTo>
                    <a:lnTo>
                      <a:pt x="196" y="157"/>
                    </a:lnTo>
                    <a:lnTo>
                      <a:pt x="192" y="157"/>
                    </a:lnTo>
                    <a:lnTo>
                      <a:pt x="192" y="159"/>
                    </a:lnTo>
                    <a:lnTo>
                      <a:pt x="189" y="159"/>
                    </a:lnTo>
                    <a:lnTo>
                      <a:pt x="187" y="159"/>
                    </a:lnTo>
                    <a:lnTo>
                      <a:pt x="185" y="159"/>
                    </a:lnTo>
                    <a:lnTo>
                      <a:pt x="183" y="159"/>
                    </a:lnTo>
                    <a:lnTo>
                      <a:pt x="182" y="159"/>
                    </a:lnTo>
                    <a:lnTo>
                      <a:pt x="180" y="159"/>
                    </a:lnTo>
                    <a:lnTo>
                      <a:pt x="178" y="159"/>
                    </a:lnTo>
                    <a:lnTo>
                      <a:pt x="176" y="159"/>
                    </a:lnTo>
                    <a:lnTo>
                      <a:pt x="175" y="159"/>
                    </a:lnTo>
                    <a:lnTo>
                      <a:pt x="171" y="159"/>
                    </a:lnTo>
                    <a:lnTo>
                      <a:pt x="169" y="159"/>
                    </a:lnTo>
                    <a:lnTo>
                      <a:pt x="168" y="159"/>
                    </a:lnTo>
                    <a:lnTo>
                      <a:pt x="166" y="159"/>
                    </a:lnTo>
                    <a:lnTo>
                      <a:pt x="164" y="159"/>
                    </a:lnTo>
                    <a:lnTo>
                      <a:pt x="162" y="159"/>
                    </a:lnTo>
                    <a:lnTo>
                      <a:pt x="161" y="159"/>
                    </a:lnTo>
                    <a:lnTo>
                      <a:pt x="159" y="159"/>
                    </a:lnTo>
                    <a:lnTo>
                      <a:pt x="157" y="159"/>
                    </a:lnTo>
                    <a:lnTo>
                      <a:pt x="155" y="159"/>
                    </a:lnTo>
                    <a:lnTo>
                      <a:pt x="152" y="159"/>
                    </a:lnTo>
                    <a:lnTo>
                      <a:pt x="150" y="159"/>
                    </a:lnTo>
                    <a:lnTo>
                      <a:pt x="148" y="159"/>
                    </a:lnTo>
                    <a:lnTo>
                      <a:pt x="145" y="159"/>
                    </a:lnTo>
                    <a:lnTo>
                      <a:pt x="141" y="159"/>
                    </a:lnTo>
                    <a:lnTo>
                      <a:pt x="138" y="159"/>
                    </a:lnTo>
                    <a:lnTo>
                      <a:pt x="136" y="159"/>
                    </a:lnTo>
                    <a:lnTo>
                      <a:pt x="134" y="159"/>
                    </a:lnTo>
                    <a:lnTo>
                      <a:pt x="129" y="159"/>
                    </a:lnTo>
                    <a:lnTo>
                      <a:pt x="127" y="159"/>
                    </a:lnTo>
                    <a:lnTo>
                      <a:pt x="124" y="159"/>
                    </a:lnTo>
                    <a:lnTo>
                      <a:pt x="120" y="159"/>
                    </a:lnTo>
                    <a:lnTo>
                      <a:pt x="120" y="157"/>
                    </a:lnTo>
                    <a:lnTo>
                      <a:pt x="120" y="154"/>
                    </a:lnTo>
                    <a:lnTo>
                      <a:pt x="118" y="154"/>
                    </a:lnTo>
                    <a:lnTo>
                      <a:pt x="116" y="154"/>
                    </a:lnTo>
                    <a:lnTo>
                      <a:pt x="115" y="154"/>
                    </a:lnTo>
                    <a:lnTo>
                      <a:pt x="113" y="154"/>
                    </a:lnTo>
                    <a:lnTo>
                      <a:pt x="109" y="154"/>
                    </a:lnTo>
                    <a:lnTo>
                      <a:pt x="108" y="154"/>
                    </a:lnTo>
                    <a:lnTo>
                      <a:pt x="102" y="154"/>
                    </a:lnTo>
                    <a:lnTo>
                      <a:pt x="101" y="154"/>
                    </a:lnTo>
                    <a:lnTo>
                      <a:pt x="99" y="154"/>
                    </a:lnTo>
                    <a:lnTo>
                      <a:pt x="97" y="154"/>
                    </a:lnTo>
                    <a:lnTo>
                      <a:pt x="95" y="154"/>
                    </a:lnTo>
                    <a:lnTo>
                      <a:pt x="92" y="154"/>
                    </a:lnTo>
                    <a:lnTo>
                      <a:pt x="90" y="154"/>
                    </a:lnTo>
                    <a:lnTo>
                      <a:pt x="86" y="154"/>
                    </a:lnTo>
                    <a:lnTo>
                      <a:pt x="85" y="154"/>
                    </a:lnTo>
                    <a:lnTo>
                      <a:pt x="83" y="154"/>
                    </a:lnTo>
                    <a:lnTo>
                      <a:pt x="81" y="154"/>
                    </a:lnTo>
                    <a:lnTo>
                      <a:pt x="79" y="154"/>
                    </a:lnTo>
                    <a:lnTo>
                      <a:pt x="78" y="154"/>
                    </a:lnTo>
                    <a:lnTo>
                      <a:pt x="76" y="154"/>
                    </a:lnTo>
                    <a:lnTo>
                      <a:pt x="74" y="154"/>
                    </a:lnTo>
                    <a:lnTo>
                      <a:pt x="71" y="154"/>
                    </a:lnTo>
                    <a:lnTo>
                      <a:pt x="67" y="154"/>
                    </a:lnTo>
                    <a:lnTo>
                      <a:pt x="64" y="154"/>
                    </a:lnTo>
                    <a:lnTo>
                      <a:pt x="62" y="154"/>
                    </a:lnTo>
                    <a:lnTo>
                      <a:pt x="60" y="154"/>
                    </a:lnTo>
                    <a:lnTo>
                      <a:pt x="57" y="154"/>
                    </a:lnTo>
                    <a:lnTo>
                      <a:pt x="55" y="154"/>
                    </a:lnTo>
                    <a:lnTo>
                      <a:pt x="51" y="154"/>
                    </a:lnTo>
                    <a:lnTo>
                      <a:pt x="46" y="154"/>
                    </a:lnTo>
                    <a:lnTo>
                      <a:pt x="44" y="154"/>
                    </a:lnTo>
                    <a:lnTo>
                      <a:pt x="42" y="154"/>
                    </a:lnTo>
                    <a:lnTo>
                      <a:pt x="41" y="154"/>
                    </a:lnTo>
                    <a:lnTo>
                      <a:pt x="35" y="154"/>
                    </a:lnTo>
                    <a:lnTo>
                      <a:pt x="30" y="154"/>
                    </a:lnTo>
                    <a:lnTo>
                      <a:pt x="28" y="154"/>
                    </a:lnTo>
                    <a:lnTo>
                      <a:pt x="23" y="154"/>
                    </a:lnTo>
                    <a:lnTo>
                      <a:pt x="20" y="154"/>
                    </a:lnTo>
                    <a:lnTo>
                      <a:pt x="14" y="154"/>
                    </a:lnTo>
                    <a:lnTo>
                      <a:pt x="13" y="154"/>
                    </a:lnTo>
                    <a:lnTo>
                      <a:pt x="9" y="154"/>
                    </a:lnTo>
                    <a:lnTo>
                      <a:pt x="7" y="154"/>
                    </a:lnTo>
                    <a:lnTo>
                      <a:pt x="4" y="154"/>
                    </a:lnTo>
                    <a:lnTo>
                      <a:pt x="0" y="154"/>
                    </a:lnTo>
                    <a:lnTo>
                      <a:pt x="0" y="149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0"/>
                    </a:lnTo>
                    <a:lnTo>
                      <a:pt x="0" y="137"/>
                    </a:lnTo>
                    <a:lnTo>
                      <a:pt x="0" y="135"/>
                    </a:lnTo>
                    <a:lnTo>
                      <a:pt x="0" y="132"/>
                    </a:lnTo>
                    <a:lnTo>
                      <a:pt x="0" y="130"/>
                    </a:lnTo>
                    <a:lnTo>
                      <a:pt x="0" y="125"/>
                    </a:lnTo>
                    <a:lnTo>
                      <a:pt x="0" y="122"/>
                    </a:lnTo>
                    <a:lnTo>
                      <a:pt x="0" y="120"/>
                    </a:lnTo>
                    <a:lnTo>
                      <a:pt x="0" y="115"/>
                    </a:lnTo>
                    <a:lnTo>
                      <a:pt x="0" y="113"/>
                    </a:lnTo>
                    <a:lnTo>
                      <a:pt x="0" y="108"/>
                    </a:lnTo>
                    <a:lnTo>
                      <a:pt x="0" y="105"/>
                    </a:lnTo>
                    <a:lnTo>
                      <a:pt x="0" y="103"/>
                    </a:lnTo>
                    <a:lnTo>
                      <a:pt x="0" y="100"/>
                    </a:lnTo>
                    <a:lnTo>
                      <a:pt x="0" y="98"/>
                    </a:lnTo>
                    <a:lnTo>
                      <a:pt x="0" y="95"/>
                    </a:lnTo>
                    <a:lnTo>
                      <a:pt x="0" y="93"/>
                    </a:lnTo>
                    <a:lnTo>
                      <a:pt x="0" y="78"/>
                    </a:lnTo>
                    <a:lnTo>
                      <a:pt x="0" y="73"/>
                    </a:lnTo>
                    <a:lnTo>
                      <a:pt x="0" y="68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1"/>
                    </a:lnTo>
                    <a:lnTo>
                      <a:pt x="0" y="59"/>
                    </a:lnTo>
                    <a:lnTo>
                      <a:pt x="0" y="56"/>
                    </a:lnTo>
                    <a:lnTo>
                      <a:pt x="0" y="51"/>
                    </a:lnTo>
                    <a:lnTo>
                      <a:pt x="0" y="46"/>
                    </a:lnTo>
                    <a:lnTo>
                      <a:pt x="0" y="44"/>
                    </a:lnTo>
                    <a:lnTo>
                      <a:pt x="0" y="41"/>
                    </a:lnTo>
                    <a:lnTo>
                      <a:pt x="0" y="39"/>
                    </a:lnTo>
                    <a:lnTo>
                      <a:pt x="0" y="37"/>
                    </a:lnTo>
                    <a:lnTo>
                      <a:pt x="0" y="34"/>
                    </a:lnTo>
                    <a:lnTo>
                      <a:pt x="0" y="32"/>
                    </a:lnTo>
                    <a:lnTo>
                      <a:pt x="2" y="32"/>
                    </a:lnTo>
                    <a:lnTo>
                      <a:pt x="2" y="30"/>
                    </a:lnTo>
                    <a:lnTo>
                      <a:pt x="4" y="30"/>
                    </a:lnTo>
                    <a:lnTo>
                      <a:pt x="4" y="27"/>
                    </a:lnTo>
                    <a:lnTo>
                      <a:pt x="6" y="27"/>
                    </a:lnTo>
                    <a:lnTo>
                      <a:pt x="6" y="25"/>
                    </a:lnTo>
                    <a:lnTo>
                      <a:pt x="7" y="25"/>
                    </a:lnTo>
                    <a:lnTo>
                      <a:pt x="7" y="22"/>
                    </a:lnTo>
                    <a:lnTo>
                      <a:pt x="9" y="22"/>
                    </a:lnTo>
                    <a:lnTo>
                      <a:pt x="9" y="20"/>
                    </a:lnTo>
                    <a:lnTo>
                      <a:pt x="11" y="20"/>
                    </a:lnTo>
                    <a:lnTo>
                      <a:pt x="13" y="20"/>
                    </a:lnTo>
                    <a:lnTo>
                      <a:pt x="14" y="20"/>
                    </a:lnTo>
                    <a:lnTo>
                      <a:pt x="16" y="20"/>
                    </a:lnTo>
                    <a:lnTo>
                      <a:pt x="18" y="20"/>
                    </a:lnTo>
                    <a:lnTo>
                      <a:pt x="20" y="20"/>
                    </a:lnTo>
                    <a:lnTo>
                      <a:pt x="20" y="17"/>
                    </a:lnTo>
                    <a:lnTo>
                      <a:pt x="21" y="17"/>
                    </a:lnTo>
                    <a:lnTo>
                      <a:pt x="23" y="17"/>
                    </a:lnTo>
                    <a:lnTo>
                      <a:pt x="25" y="15"/>
                    </a:lnTo>
                    <a:lnTo>
                      <a:pt x="27" y="15"/>
                    </a:lnTo>
                    <a:lnTo>
                      <a:pt x="28" y="12"/>
                    </a:lnTo>
                    <a:lnTo>
                      <a:pt x="30" y="10"/>
                    </a:lnTo>
                    <a:lnTo>
                      <a:pt x="32" y="7"/>
                    </a:lnTo>
                    <a:lnTo>
                      <a:pt x="32" y="5"/>
                    </a:lnTo>
                    <a:lnTo>
                      <a:pt x="32" y="3"/>
                    </a:lnTo>
                    <a:lnTo>
                      <a:pt x="30" y="3"/>
                    </a:lnTo>
                    <a:lnTo>
                      <a:pt x="32" y="3"/>
                    </a:lnTo>
                    <a:lnTo>
                      <a:pt x="34" y="3"/>
                    </a:lnTo>
                    <a:lnTo>
                      <a:pt x="37" y="3"/>
                    </a:lnTo>
                    <a:lnTo>
                      <a:pt x="42" y="3"/>
                    </a:lnTo>
                    <a:lnTo>
                      <a:pt x="46" y="3"/>
                    </a:lnTo>
                    <a:lnTo>
                      <a:pt x="48" y="3"/>
                    </a:lnTo>
                    <a:lnTo>
                      <a:pt x="51" y="3"/>
                    </a:lnTo>
                    <a:lnTo>
                      <a:pt x="53" y="3"/>
                    </a:lnTo>
                    <a:lnTo>
                      <a:pt x="55" y="3"/>
                    </a:lnTo>
                    <a:lnTo>
                      <a:pt x="57" y="3"/>
                    </a:lnTo>
                    <a:lnTo>
                      <a:pt x="58" y="3"/>
                    </a:lnTo>
                    <a:lnTo>
                      <a:pt x="60" y="3"/>
                    </a:lnTo>
                    <a:lnTo>
                      <a:pt x="65" y="3"/>
                    </a:lnTo>
                    <a:lnTo>
                      <a:pt x="69" y="3"/>
                    </a:lnTo>
                    <a:lnTo>
                      <a:pt x="71" y="3"/>
                    </a:lnTo>
                    <a:lnTo>
                      <a:pt x="74" y="0"/>
                    </a:lnTo>
                    <a:lnTo>
                      <a:pt x="76" y="0"/>
                    </a:lnTo>
                    <a:lnTo>
                      <a:pt x="81" y="0"/>
                    </a:lnTo>
                    <a:lnTo>
                      <a:pt x="85" y="0"/>
                    </a:lnTo>
                    <a:lnTo>
                      <a:pt x="86" y="0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99" y="0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08" y="0"/>
                    </a:lnTo>
                    <a:lnTo>
                      <a:pt x="109" y="0"/>
                    </a:lnTo>
                    <a:lnTo>
                      <a:pt x="111" y="0"/>
                    </a:lnTo>
                    <a:lnTo>
                      <a:pt x="116" y="0"/>
                    </a:lnTo>
                    <a:lnTo>
                      <a:pt x="118" y="0"/>
                    </a:lnTo>
                    <a:lnTo>
                      <a:pt x="120" y="0"/>
                    </a:lnTo>
                    <a:lnTo>
                      <a:pt x="120" y="5"/>
                    </a:lnTo>
                    <a:lnTo>
                      <a:pt x="122" y="5"/>
                    </a:lnTo>
                    <a:lnTo>
                      <a:pt x="124" y="5"/>
                    </a:lnTo>
                    <a:lnTo>
                      <a:pt x="125" y="5"/>
                    </a:lnTo>
                    <a:lnTo>
                      <a:pt x="127" y="5"/>
                    </a:lnTo>
                    <a:lnTo>
                      <a:pt x="129" y="5"/>
                    </a:lnTo>
                    <a:lnTo>
                      <a:pt x="131" y="5"/>
                    </a:lnTo>
                    <a:lnTo>
                      <a:pt x="132" y="5"/>
                    </a:lnTo>
                    <a:lnTo>
                      <a:pt x="134" y="5"/>
                    </a:lnTo>
                    <a:lnTo>
                      <a:pt x="136" y="5"/>
                    </a:lnTo>
                    <a:lnTo>
                      <a:pt x="141" y="5"/>
                    </a:lnTo>
                    <a:lnTo>
                      <a:pt x="145" y="5"/>
                    </a:lnTo>
                    <a:lnTo>
                      <a:pt x="148" y="5"/>
                    </a:lnTo>
                    <a:lnTo>
                      <a:pt x="150" y="5"/>
                    </a:lnTo>
                    <a:lnTo>
                      <a:pt x="152" y="5"/>
                    </a:lnTo>
                    <a:lnTo>
                      <a:pt x="154" y="5"/>
                    </a:lnTo>
                    <a:lnTo>
                      <a:pt x="155" y="5"/>
                    </a:lnTo>
                    <a:lnTo>
                      <a:pt x="159" y="5"/>
                    </a:lnTo>
                    <a:lnTo>
                      <a:pt x="161" y="5"/>
                    </a:lnTo>
                    <a:lnTo>
                      <a:pt x="162" y="5"/>
                    </a:lnTo>
                    <a:lnTo>
                      <a:pt x="164" y="5"/>
                    </a:lnTo>
                    <a:lnTo>
                      <a:pt x="166" y="5"/>
                    </a:lnTo>
                    <a:lnTo>
                      <a:pt x="169" y="5"/>
                    </a:lnTo>
                    <a:lnTo>
                      <a:pt x="171" y="5"/>
                    </a:lnTo>
                    <a:lnTo>
                      <a:pt x="173" y="5"/>
                    </a:lnTo>
                    <a:lnTo>
                      <a:pt x="175" y="5"/>
                    </a:lnTo>
                    <a:lnTo>
                      <a:pt x="178" y="5"/>
                    </a:lnTo>
                    <a:lnTo>
                      <a:pt x="180" y="5"/>
                    </a:lnTo>
                    <a:lnTo>
                      <a:pt x="182" y="5"/>
                    </a:lnTo>
                    <a:lnTo>
                      <a:pt x="185" y="5"/>
                    </a:lnTo>
                    <a:lnTo>
                      <a:pt x="189" y="5"/>
                    </a:lnTo>
                    <a:lnTo>
                      <a:pt x="191" y="5"/>
                    </a:lnTo>
                    <a:lnTo>
                      <a:pt x="194" y="5"/>
                    </a:lnTo>
                    <a:lnTo>
                      <a:pt x="196" y="5"/>
                    </a:lnTo>
                    <a:lnTo>
                      <a:pt x="198" y="5"/>
                    </a:lnTo>
                    <a:lnTo>
                      <a:pt x="201" y="5"/>
                    </a:lnTo>
                    <a:lnTo>
                      <a:pt x="203" y="5"/>
                    </a:lnTo>
                    <a:lnTo>
                      <a:pt x="205" y="5"/>
                    </a:lnTo>
                    <a:lnTo>
                      <a:pt x="210" y="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sp>
          <p:nvSpPr>
            <p:cNvPr id="26644" name="Freeform 216"/>
            <p:cNvSpPr>
              <a:spLocks/>
            </p:cNvSpPr>
            <p:nvPr/>
          </p:nvSpPr>
          <p:spPr bwMode="auto">
            <a:xfrm>
              <a:off x="2922" y="3798"/>
              <a:ext cx="210" cy="159"/>
            </a:xfrm>
            <a:custGeom>
              <a:avLst/>
              <a:gdLst>
                <a:gd name="T0" fmla="*/ 210 w 210"/>
                <a:gd name="T1" fmla="*/ 15 h 159"/>
                <a:gd name="T2" fmla="*/ 210 w 210"/>
                <a:gd name="T3" fmla="*/ 27 h 159"/>
                <a:gd name="T4" fmla="*/ 210 w 210"/>
                <a:gd name="T5" fmla="*/ 41 h 159"/>
                <a:gd name="T6" fmla="*/ 210 w 210"/>
                <a:gd name="T7" fmla="*/ 56 h 159"/>
                <a:gd name="T8" fmla="*/ 210 w 210"/>
                <a:gd name="T9" fmla="*/ 73 h 159"/>
                <a:gd name="T10" fmla="*/ 210 w 210"/>
                <a:gd name="T11" fmla="*/ 88 h 159"/>
                <a:gd name="T12" fmla="*/ 210 w 210"/>
                <a:gd name="T13" fmla="*/ 100 h 159"/>
                <a:gd name="T14" fmla="*/ 210 w 210"/>
                <a:gd name="T15" fmla="*/ 115 h 159"/>
                <a:gd name="T16" fmla="*/ 210 w 210"/>
                <a:gd name="T17" fmla="*/ 130 h 159"/>
                <a:gd name="T18" fmla="*/ 210 w 210"/>
                <a:gd name="T19" fmla="*/ 147 h 159"/>
                <a:gd name="T20" fmla="*/ 205 w 210"/>
                <a:gd name="T21" fmla="*/ 157 h 159"/>
                <a:gd name="T22" fmla="*/ 196 w 210"/>
                <a:gd name="T23" fmla="*/ 157 h 159"/>
                <a:gd name="T24" fmla="*/ 185 w 210"/>
                <a:gd name="T25" fmla="*/ 159 h 159"/>
                <a:gd name="T26" fmla="*/ 176 w 210"/>
                <a:gd name="T27" fmla="*/ 159 h 159"/>
                <a:gd name="T28" fmla="*/ 166 w 210"/>
                <a:gd name="T29" fmla="*/ 159 h 159"/>
                <a:gd name="T30" fmla="*/ 157 w 210"/>
                <a:gd name="T31" fmla="*/ 159 h 159"/>
                <a:gd name="T32" fmla="*/ 145 w 210"/>
                <a:gd name="T33" fmla="*/ 159 h 159"/>
                <a:gd name="T34" fmla="*/ 129 w 210"/>
                <a:gd name="T35" fmla="*/ 159 h 159"/>
                <a:gd name="T36" fmla="*/ 120 w 210"/>
                <a:gd name="T37" fmla="*/ 154 h 159"/>
                <a:gd name="T38" fmla="*/ 109 w 210"/>
                <a:gd name="T39" fmla="*/ 154 h 159"/>
                <a:gd name="T40" fmla="*/ 97 w 210"/>
                <a:gd name="T41" fmla="*/ 154 h 159"/>
                <a:gd name="T42" fmla="*/ 85 w 210"/>
                <a:gd name="T43" fmla="*/ 154 h 159"/>
                <a:gd name="T44" fmla="*/ 76 w 210"/>
                <a:gd name="T45" fmla="*/ 154 h 159"/>
                <a:gd name="T46" fmla="*/ 62 w 210"/>
                <a:gd name="T47" fmla="*/ 154 h 159"/>
                <a:gd name="T48" fmla="*/ 46 w 210"/>
                <a:gd name="T49" fmla="*/ 154 h 159"/>
                <a:gd name="T50" fmla="*/ 30 w 210"/>
                <a:gd name="T51" fmla="*/ 154 h 159"/>
                <a:gd name="T52" fmla="*/ 13 w 210"/>
                <a:gd name="T53" fmla="*/ 154 h 159"/>
                <a:gd name="T54" fmla="*/ 0 w 210"/>
                <a:gd name="T55" fmla="*/ 149 h 159"/>
                <a:gd name="T56" fmla="*/ 0 w 210"/>
                <a:gd name="T57" fmla="*/ 135 h 159"/>
                <a:gd name="T58" fmla="*/ 0 w 210"/>
                <a:gd name="T59" fmla="*/ 120 h 159"/>
                <a:gd name="T60" fmla="*/ 0 w 210"/>
                <a:gd name="T61" fmla="*/ 103 h 159"/>
                <a:gd name="T62" fmla="*/ 0 w 210"/>
                <a:gd name="T63" fmla="*/ 78 h 159"/>
                <a:gd name="T64" fmla="*/ 0 w 210"/>
                <a:gd name="T65" fmla="*/ 61 h 159"/>
                <a:gd name="T66" fmla="*/ 0 w 210"/>
                <a:gd name="T67" fmla="*/ 44 h 159"/>
                <a:gd name="T68" fmla="*/ 0 w 210"/>
                <a:gd name="T69" fmla="*/ 32 h 159"/>
                <a:gd name="T70" fmla="*/ 6 w 210"/>
                <a:gd name="T71" fmla="*/ 27 h 159"/>
                <a:gd name="T72" fmla="*/ 9 w 210"/>
                <a:gd name="T73" fmla="*/ 20 h 159"/>
                <a:gd name="T74" fmla="*/ 18 w 210"/>
                <a:gd name="T75" fmla="*/ 20 h 159"/>
                <a:gd name="T76" fmla="*/ 25 w 210"/>
                <a:gd name="T77" fmla="*/ 15 h 159"/>
                <a:gd name="T78" fmla="*/ 32 w 210"/>
                <a:gd name="T79" fmla="*/ 5 h 159"/>
                <a:gd name="T80" fmla="*/ 37 w 210"/>
                <a:gd name="T81" fmla="*/ 3 h 159"/>
                <a:gd name="T82" fmla="*/ 53 w 210"/>
                <a:gd name="T83" fmla="*/ 3 h 159"/>
                <a:gd name="T84" fmla="*/ 65 w 210"/>
                <a:gd name="T85" fmla="*/ 3 h 159"/>
                <a:gd name="T86" fmla="*/ 81 w 210"/>
                <a:gd name="T87" fmla="*/ 0 h 159"/>
                <a:gd name="T88" fmla="*/ 99 w 210"/>
                <a:gd name="T89" fmla="*/ 0 h 159"/>
                <a:gd name="T90" fmla="*/ 111 w 210"/>
                <a:gd name="T91" fmla="*/ 0 h 159"/>
                <a:gd name="T92" fmla="*/ 122 w 210"/>
                <a:gd name="T93" fmla="*/ 5 h 159"/>
                <a:gd name="T94" fmla="*/ 131 w 210"/>
                <a:gd name="T95" fmla="*/ 5 h 159"/>
                <a:gd name="T96" fmla="*/ 145 w 210"/>
                <a:gd name="T97" fmla="*/ 5 h 159"/>
                <a:gd name="T98" fmla="*/ 155 w 210"/>
                <a:gd name="T99" fmla="*/ 5 h 159"/>
                <a:gd name="T100" fmla="*/ 166 w 210"/>
                <a:gd name="T101" fmla="*/ 5 h 159"/>
                <a:gd name="T102" fmla="*/ 178 w 210"/>
                <a:gd name="T103" fmla="*/ 5 h 159"/>
                <a:gd name="T104" fmla="*/ 191 w 210"/>
                <a:gd name="T105" fmla="*/ 5 h 159"/>
                <a:gd name="T106" fmla="*/ 203 w 210"/>
                <a:gd name="T107" fmla="*/ 5 h 1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10"/>
                <a:gd name="T163" fmla="*/ 0 h 159"/>
                <a:gd name="T164" fmla="*/ 210 w 210"/>
                <a:gd name="T165" fmla="*/ 159 h 1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10" h="159">
                  <a:moveTo>
                    <a:pt x="210" y="5"/>
                  </a:moveTo>
                  <a:lnTo>
                    <a:pt x="210" y="7"/>
                  </a:lnTo>
                  <a:lnTo>
                    <a:pt x="210" y="10"/>
                  </a:lnTo>
                  <a:lnTo>
                    <a:pt x="210" y="12"/>
                  </a:lnTo>
                  <a:lnTo>
                    <a:pt x="210" y="15"/>
                  </a:lnTo>
                  <a:lnTo>
                    <a:pt x="210" y="17"/>
                  </a:lnTo>
                  <a:lnTo>
                    <a:pt x="210" y="20"/>
                  </a:lnTo>
                  <a:lnTo>
                    <a:pt x="210" y="22"/>
                  </a:lnTo>
                  <a:lnTo>
                    <a:pt x="210" y="25"/>
                  </a:lnTo>
                  <a:lnTo>
                    <a:pt x="210" y="27"/>
                  </a:lnTo>
                  <a:lnTo>
                    <a:pt x="210" y="30"/>
                  </a:lnTo>
                  <a:lnTo>
                    <a:pt x="210" y="32"/>
                  </a:lnTo>
                  <a:lnTo>
                    <a:pt x="210" y="34"/>
                  </a:lnTo>
                  <a:lnTo>
                    <a:pt x="210" y="39"/>
                  </a:lnTo>
                  <a:lnTo>
                    <a:pt x="210" y="41"/>
                  </a:lnTo>
                  <a:lnTo>
                    <a:pt x="210" y="44"/>
                  </a:lnTo>
                  <a:lnTo>
                    <a:pt x="210" y="49"/>
                  </a:lnTo>
                  <a:lnTo>
                    <a:pt x="210" y="51"/>
                  </a:lnTo>
                  <a:lnTo>
                    <a:pt x="210" y="54"/>
                  </a:lnTo>
                  <a:lnTo>
                    <a:pt x="210" y="56"/>
                  </a:lnTo>
                  <a:lnTo>
                    <a:pt x="210" y="61"/>
                  </a:lnTo>
                  <a:lnTo>
                    <a:pt x="210" y="64"/>
                  </a:lnTo>
                  <a:lnTo>
                    <a:pt x="210" y="66"/>
                  </a:lnTo>
                  <a:lnTo>
                    <a:pt x="210" y="68"/>
                  </a:lnTo>
                  <a:lnTo>
                    <a:pt x="210" y="73"/>
                  </a:lnTo>
                  <a:lnTo>
                    <a:pt x="210" y="76"/>
                  </a:lnTo>
                  <a:lnTo>
                    <a:pt x="210" y="81"/>
                  </a:lnTo>
                  <a:lnTo>
                    <a:pt x="210" y="83"/>
                  </a:lnTo>
                  <a:lnTo>
                    <a:pt x="210" y="86"/>
                  </a:lnTo>
                  <a:lnTo>
                    <a:pt x="210" y="88"/>
                  </a:lnTo>
                  <a:lnTo>
                    <a:pt x="210" y="91"/>
                  </a:lnTo>
                  <a:lnTo>
                    <a:pt x="210" y="93"/>
                  </a:lnTo>
                  <a:lnTo>
                    <a:pt x="210" y="95"/>
                  </a:lnTo>
                  <a:lnTo>
                    <a:pt x="210" y="98"/>
                  </a:lnTo>
                  <a:lnTo>
                    <a:pt x="210" y="100"/>
                  </a:lnTo>
                  <a:lnTo>
                    <a:pt x="210" y="103"/>
                  </a:lnTo>
                  <a:lnTo>
                    <a:pt x="210" y="105"/>
                  </a:lnTo>
                  <a:lnTo>
                    <a:pt x="210" y="108"/>
                  </a:lnTo>
                  <a:lnTo>
                    <a:pt x="210" y="113"/>
                  </a:lnTo>
                  <a:lnTo>
                    <a:pt x="210" y="115"/>
                  </a:lnTo>
                  <a:lnTo>
                    <a:pt x="210" y="117"/>
                  </a:lnTo>
                  <a:lnTo>
                    <a:pt x="210" y="122"/>
                  </a:lnTo>
                  <a:lnTo>
                    <a:pt x="210" y="125"/>
                  </a:lnTo>
                  <a:lnTo>
                    <a:pt x="210" y="127"/>
                  </a:lnTo>
                  <a:lnTo>
                    <a:pt x="210" y="130"/>
                  </a:lnTo>
                  <a:lnTo>
                    <a:pt x="210" y="132"/>
                  </a:lnTo>
                  <a:lnTo>
                    <a:pt x="210" y="137"/>
                  </a:lnTo>
                  <a:lnTo>
                    <a:pt x="210" y="142"/>
                  </a:lnTo>
                  <a:lnTo>
                    <a:pt x="210" y="144"/>
                  </a:lnTo>
                  <a:lnTo>
                    <a:pt x="210" y="147"/>
                  </a:lnTo>
                  <a:lnTo>
                    <a:pt x="210" y="149"/>
                  </a:lnTo>
                  <a:lnTo>
                    <a:pt x="210" y="157"/>
                  </a:lnTo>
                  <a:lnTo>
                    <a:pt x="210" y="159"/>
                  </a:lnTo>
                  <a:lnTo>
                    <a:pt x="208" y="159"/>
                  </a:lnTo>
                  <a:lnTo>
                    <a:pt x="205" y="157"/>
                  </a:lnTo>
                  <a:lnTo>
                    <a:pt x="203" y="157"/>
                  </a:lnTo>
                  <a:lnTo>
                    <a:pt x="201" y="157"/>
                  </a:lnTo>
                  <a:lnTo>
                    <a:pt x="199" y="157"/>
                  </a:lnTo>
                  <a:lnTo>
                    <a:pt x="198" y="157"/>
                  </a:lnTo>
                  <a:lnTo>
                    <a:pt x="196" y="157"/>
                  </a:lnTo>
                  <a:lnTo>
                    <a:pt x="192" y="157"/>
                  </a:lnTo>
                  <a:lnTo>
                    <a:pt x="192" y="159"/>
                  </a:lnTo>
                  <a:lnTo>
                    <a:pt x="189" y="159"/>
                  </a:lnTo>
                  <a:lnTo>
                    <a:pt x="187" y="159"/>
                  </a:lnTo>
                  <a:lnTo>
                    <a:pt x="185" y="159"/>
                  </a:lnTo>
                  <a:lnTo>
                    <a:pt x="183" y="159"/>
                  </a:lnTo>
                  <a:lnTo>
                    <a:pt x="182" y="159"/>
                  </a:lnTo>
                  <a:lnTo>
                    <a:pt x="180" y="159"/>
                  </a:lnTo>
                  <a:lnTo>
                    <a:pt x="178" y="159"/>
                  </a:lnTo>
                  <a:lnTo>
                    <a:pt x="176" y="159"/>
                  </a:lnTo>
                  <a:lnTo>
                    <a:pt x="175" y="159"/>
                  </a:lnTo>
                  <a:lnTo>
                    <a:pt x="171" y="159"/>
                  </a:lnTo>
                  <a:lnTo>
                    <a:pt x="169" y="159"/>
                  </a:lnTo>
                  <a:lnTo>
                    <a:pt x="168" y="159"/>
                  </a:lnTo>
                  <a:lnTo>
                    <a:pt x="166" y="159"/>
                  </a:lnTo>
                  <a:lnTo>
                    <a:pt x="164" y="159"/>
                  </a:lnTo>
                  <a:lnTo>
                    <a:pt x="162" y="159"/>
                  </a:lnTo>
                  <a:lnTo>
                    <a:pt x="161" y="159"/>
                  </a:lnTo>
                  <a:lnTo>
                    <a:pt x="159" y="159"/>
                  </a:lnTo>
                  <a:lnTo>
                    <a:pt x="157" y="159"/>
                  </a:lnTo>
                  <a:lnTo>
                    <a:pt x="155" y="159"/>
                  </a:lnTo>
                  <a:lnTo>
                    <a:pt x="152" y="159"/>
                  </a:lnTo>
                  <a:lnTo>
                    <a:pt x="150" y="159"/>
                  </a:lnTo>
                  <a:lnTo>
                    <a:pt x="148" y="159"/>
                  </a:lnTo>
                  <a:lnTo>
                    <a:pt x="145" y="159"/>
                  </a:lnTo>
                  <a:lnTo>
                    <a:pt x="141" y="159"/>
                  </a:lnTo>
                  <a:lnTo>
                    <a:pt x="138" y="159"/>
                  </a:lnTo>
                  <a:lnTo>
                    <a:pt x="136" y="159"/>
                  </a:lnTo>
                  <a:lnTo>
                    <a:pt x="134" y="159"/>
                  </a:lnTo>
                  <a:lnTo>
                    <a:pt x="129" y="159"/>
                  </a:lnTo>
                  <a:lnTo>
                    <a:pt x="127" y="159"/>
                  </a:lnTo>
                  <a:lnTo>
                    <a:pt x="124" y="159"/>
                  </a:lnTo>
                  <a:lnTo>
                    <a:pt x="120" y="159"/>
                  </a:lnTo>
                  <a:lnTo>
                    <a:pt x="120" y="157"/>
                  </a:lnTo>
                  <a:lnTo>
                    <a:pt x="120" y="154"/>
                  </a:lnTo>
                  <a:lnTo>
                    <a:pt x="118" y="154"/>
                  </a:lnTo>
                  <a:lnTo>
                    <a:pt x="116" y="154"/>
                  </a:lnTo>
                  <a:lnTo>
                    <a:pt x="115" y="154"/>
                  </a:lnTo>
                  <a:lnTo>
                    <a:pt x="113" y="154"/>
                  </a:lnTo>
                  <a:lnTo>
                    <a:pt x="109" y="154"/>
                  </a:lnTo>
                  <a:lnTo>
                    <a:pt x="108" y="154"/>
                  </a:lnTo>
                  <a:lnTo>
                    <a:pt x="102" y="154"/>
                  </a:lnTo>
                  <a:lnTo>
                    <a:pt x="101" y="154"/>
                  </a:lnTo>
                  <a:lnTo>
                    <a:pt x="99" y="154"/>
                  </a:lnTo>
                  <a:lnTo>
                    <a:pt x="97" y="154"/>
                  </a:lnTo>
                  <a:lnTo>
                    <a:pt x="95" y="154"/>
                  </a:lnTo>
                  <a:lnTo>
                    <a:pt x="92" y="154"/>
                  </a:lnTo>
                  <a:lnTo>
                    <a:pt x="90" y="154"/>
                  </a:lnTo>
                  <a:lnTo>
                    <a:pt x="86" y="154"/>
                  </a:lnTo>
                  <a:lnTo>
                    <a:pt x="85" y="154"/>
                  </a:lnTo>
                  <a:lnTo>
                    <a:pt x="83" y="154"/>
                  </a:lnTo>
                  <a:lnTo>
                    <a:pt x="81" y="154"/>
                  </a:lnTo>
                  <a:lnTo>
                    <a:pt x="79" y="154"/>
                  </a:lnTo>
                  <a:lnTo>
                    <a:pt x="78" y="154"/>
                  </a:lnTo>
                  <a:lnTo>
                    <a:pt x="76" y="154"/>
                  </a:lnTo>
                  <a:lnTo>
                    <a:pt x="74" y="154"/>
                  </a:lnTo>
                  <a:lnTo>
                    <a:pt x="71" y="154"/>
                  </a:lnTo>
                  <a:lnTo>
                    <a:pt x="67" y="154"/>
                  </a:lnTo>
                  <a:lnTo>
                    <a:pt x="64" y="154"/>
                  </a:lnTo>
                  <a:lnTo>
                    <a:pt x="62" y="154"/>
                  </a:lnTo>
                  <a:lnTo>
                    <a:pt x="60" y="154"/>
                  </a:lnTo>
                  <a:lnTo>
                    <a:pt x="57" y="154"/>
                  </a:lnTo>
                  <a:lnTo>
                    <a:pt x="55" y="154"/>
                  </a:lnTo>
                  <a:lnTo>
                    <a:pt x="51" y="154"/>
                  </a:lnTo>
                  <a:lnTo>
                    <a:pt x="46" y="154"/>
                  </a:lnTo>
                  <a:lnTo>
                    <a:pt x="44" y="154"/>
                  </a:lnTo>
                  <a:lnTo>
                    <a:pt x="42" y="154"/>
                  </a:lnTo>
                  <a:lnTo>
                    <a:pt x="41" y="154"/>
                  </a:lnTo>
                  <a:lnTo>
                    <a:pt x="35" y="154"/>
                  </a:lnTo>
                  <a:lnTo>
                    <a:pt x="30" y="154"/>
                  </a:lnTo>
                  <a:lnTo>
                    <a:pt x="28" y="154"/>
                  </a:lnTo>
                  <a:lnTo>
                    <a:pt x="23" y="154"/>
                  </a:lnTo>
                  <a:lnTo>
                    <a:pt x="20" y="154"/>
                  </a:lnTo>
                  <a:lnTo>
                    <a:pt x="14" y="154"/>
                  </a:lnTo>
                  <a:lnTo>
                    <a:pt x="13" y="154"/>
                  </a:lnTo>
                  <a:lnTo>
                    <a:pt x="9" y="154"/>
                  </a:lnTo>
                  <a:lnTo>
                    <a:pt x="7" y="154"/>
                  </a:lnTo>
                  <a:lnTo>
                    <a:pt x="4" y="154"/>
                  </a:lnTo>
                  <a:lnTo>
                    <a:pt x="0" y="154"/>
                  </a:lnTo>
                  <a:lnTo>
                    <a:pt x="0" y="149"/>
                  </a:lnTo>
                  <a:lnTo>
                    <a:pt x="0" y="147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0" y="130"/>
                  </a:lnTo>
                  <a:lnTo>
                    <a:pt x="0" y="125"/>
                  </a:lnTo>
                  <a:lnTo>
                    <a:pt x="0" y="122"/>
                  </a:lnTo>
                  <a:lnTo>
                    <a:pt x="0" y="120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03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78"/>
                  </a:lnTo>
                  <a:lnTo>
                    <a:pt x="0" y="73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2" y="32"/>
                  </a:lnTo>
                  <a:lnTo>
                    <a:pt x="2" y="30"/>
                  </a:lnTo>
                  <a:lnTo>
                    <a:pt x="4" y="30"/>
                  </a:lnTo>
                  <a:lnTo>
                    <a:pt x="4" y="27"/>
                  </a:lnTo>
                  <a:lnTo>
                    <a:pt x="6" y="27"/>
                  </a:lnTo>
                  <a:lnTo>
                    <a:pt x="6" y="25"/>
                  </a:lnTo>
                  <a:lnTo>
                    <a:pt x="7" y="25"/>
                  </a:lnTo>
                  <a:lnTo>
                    <a:pt x="7" y="22"/>
                  </a:lnTo>
                  <a:lnTo>
                    <a:pt x="9" y="22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3" y="20"/>
                  </a:lnTo>
                  <a:lnTo>
                    <a:pt x="14" y="20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20" y="20"/>
                  </a:lnTo>
                  <a:lnTo>
                    <a:pt x="20" y="17"/>
                  </a:lnTo>
                  <a:lnTo>
                    <a:pt x="21" y="17"/>
                  </a:lnTo>
                  <a:lnTo>
                    <a:pt x="23" y="17"/>
                  </a:lnTo>
                  <a:lnTo>
                    <a:pt x="25" y="15"/>
                  </a:lnTo>
                  <a:lnTo>
                    <a:pt x="27" y="15"/>
                  </a:lnTo>
                  <a:lnTo>
                    <a:pt x="28" y="12"/>
                  </a:lnTo>
                  <a:lnTo>
                    <a:pt x="30" y="10"/>
                  </a:lnTo>
                  <a:lnTo>
                    <a:pt x="32" y="7"/>
                  </a:lnTo>
                  <a:lnTo>
                    <a:pt x="32" y="5"/>
                  </a:lnTo>
                  <a:lnTo>
                    <a:pt x="32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4" y="3"/>
                  </a:lnTo>
                  <a:lnTo>
                    <a:pt x="37" y="3"/>
                  </a:lnTo>
                  <a:lnTo>
                    <a:pt x="42" y="3"/>
                  </a:lnTo>
                  <a:lnTo>
                    <a:pt x="46" y="3"/>
                  </a:lnTo>
                  <a:lnTo>
                    <a:pt x="48" y="3"/>
                  </a:lnTo>
                  <a:lnTo>
                    <a:pt x="51" y="3"/>
                  </a:lnTo>
                  <a:lnTo>
                    <a:pt x="53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8" y="3"/>
                  </a:lnTo>
                  <a:lnTo>
                    <a:pt x="60" y="3"/>
                  </a:lnTo>
                  <a:lnTo>
                    <a:pt x="65" y="3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81" y="0"/>
                  </a:lnTo>
                  <a:lnTo>
                    <a:pt x="85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5" y="0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4" y="5"/>
                  </a:lnTo>
                  <a:lnTo>
                    <a:pt x="125" y="5"/>
                  </a:lnTo>
                  <a:lnTo>
                    <a:pt x="127" y="5"/>
                  </a:lnTo>
                  <a:lnTo>
                    <a:pt x="129" y="5"/>
                  </a:lnTo>
                  <a:lnTo>
                    <a:pt x="131" y="5"/>
                  </a:lnTo>
                  <a:lnTo>
                    <a:pt x="132" y="5"/>
                  </a:lnTo>
                  <a:lnTo>
                    <a:pt x="134" y="5"/>
                  </a:lnTo>
                  <a:lnTo>
                    <a:pt x="136" y="5"/>
                  </a:lnTo>
                  <a:lnTo>
                    <a:pt x="141" y="5"/>
                  </a:lnTo>
                  <a:lnTo>
                    <a:pt x="145" y="5"/>
                  </a:lnTo>
                  <a:lnTo>
                    <a:pt x="148" y="5"/>
                  </a:lnTo>
                  <a:lnTo>
                    <a:pt x="150" y="5"/>
                  </a:lnTo>
                  <a:lnTo>
                    <a:pt x="152" y="5"/>
                  </a:lnTo>
                  <a:lnTo>
                    <a:pt x="154" y="5"/>
                  </a:lnTo>
                  <a:lnTo>
                    <a:pt x="155" y="5"/>
                  </a:lnTo>
                  <a:lnTo>
                    <a:pt x="159" y="5"/>
                  </a:lnTo>
                  <a:lnTo>
                    <a:pt x="161" y="5"/>
                  </a:lnTo>
                  <a:lnTo>
                    <a:pt x="162" y="5"/>
                  </a:lnTo>
                  <a:lnTo>
                    <a:pt x="164" y="5"/>
                  </a:lnTo>
                  <a:lnTo>
                    <a:pt x="166" y="5"/>
                  </a:lnTo>
                  <a:lnTo>
                    <a:pt x="169" y="5"/>
                  </a:lnTo>
                  <a:lnTo>
                    <a:pt x="171" y="5"/>
                  </a:lnTo>
                  <a:lnTo>
                    <a:pt x="173" y="5"/>
                  </a:lnTo>
                  <a:lnTo>
                    <a:pt x="175" y="5"/>
                  </a:lnTo>
                  <a:lnTo>
                    <a:pt x="178" y="5"/>
                  </a:lnTo>
                  <a:lnTo>
                    <a:pt x="180" y="5"/>
                  </a:lnTo>
                  <a:lnTo>
                    <a:pt x="182" y="5"/>
                  </a:lnTo>
                  <a:lnTo>
                    <a:pt x="185" y="5"/>
                  </a:lnTo>
                  <a:lnTo>
                    <a:pt x="189" y="5"/>
                  </a:lnTo>
                  <a:lnTo>
                    <a:pt x="191" y="5"/>
                  </a:lnTo>
                  <a:lnTo>
                    <a:pt x="194" y="5"/>
                  </a:lnTo>
                  <a:lnTo>
                    <a:pt x="196" y="5"/>
                  </a:lnTo>
                  <a:lnTo>
                    <a:pt x="198" y="5"/>
                  </a:lnTo>
                  <a:lnTo>
                    <a:pt x="201" y="5"/>
                  </a:lnTo>
                  <a:lnTo>
                    <a:pt x="203" y="5"/>
                  </a:lnTo>
                  <a:lnTo>
                    <a:pt x="205" y="5"/>
                  </a:lnTo>
                  <a:lnTo>
                    <a:pt x="210" y="5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45" name="Freeform 217"/>
            <p:cNvSpPr>
              <a:spLocks/>
            </p:cNvSpPr>
            <p:nvPr/>
          </p:nvSpPr>
          <p:spPr bwMode="auto">
            <a:xfrm>
              <a:off x="2589" y="3828"/>
              <a:ext cx="185" cy="247"/>
            </a:xfrm>
            <a:custGeom>
              <a:avLst/>
              <a:gdLst>
                <a:gd name="T0" fmla="*/ 131 w 185"/>
                <a:gd name="T1" fmla="*/ 11 h 247"/>
                <a:gd name="T2" fmla="*/ 139 w 185"/>
                <a:gd name="T3" fmla="*/ 9 h 247"/>
                <a:gd name="T4" fmla="*/ 146 w 185"/>
                <a:gd name="T5" fmla="*/ 2 h 247"/>
                <a:gd name="T6" fmla="*/ 155 w 185"/>
                <a:gd name="T7" fmla="*/ 0 h 247"/>
                <a:gd name="T8" fmla="*/ 164 w 185"/>
                <a:gd name="T9" fmla="*/ 2 h 247"/>
                <a:gd name="T10" fmla="*/ 175 w 185"/>
                <a:gd name="T11" fmla="*/ 4 h 247"/>
                <a:gd name="T12" fmla="*/ 183 w 185"/>
                <a:gd name="T13" fmla="*/ 7 h 247"/>
                <a:gd name="T14" fmla="*/ 183 w 185"/>
                <a:gd name="T15" fmla="*/ 29 h 247"/>
                <a:gd name="T16" fmla="*/ 183 w 185"/>
                <a:gd name="T17" fmla="*/ 43 h 247"/>
                <a:gd name="T18" fmla="*/ 185 w 185"/>
                <a:gd name="T19" fmla="*/ 58 h 247"/>
                <a:gd name="T20" fmla="*/ 185 w 185"/>
                <a:gd name="T21" fmla="*/ 73 h 247"/>
                <a:gd name="T22" fmla="*/ 185 w 185"/>
                <a:gd name="T23" fmla="*/ 87 h 247"/>
                <a:gd name="T24" fmla="*/ 185 w 185"/>
                <a:gd name="T25" fmla="*/ 105 h 247"/>
                <a:gd name="T26" fmla="*/ 185 w 185"/>
                <a:gd name="T27" fmla="*/ 122 h 247"/>
                <a:gd name="T28" fmla="*/ 185 w 185"/>
                <a:gd name="T29" fmla="*/ 137 h 247"/>
                <a:gd name="T30" fmla="*/ 185 w 185"/>
                <a:gd name="T31" fmla="*/ 154 h 247"/>
                <a:gd name="T32" fmla="*/ 185 w 185"/>
                <a:gd name="T33" fmla="*/ 168 h 247"/>
                <a:gd name="T34" fmla="*/ 185 w 185"/>
                <a:gd name="T35" fmla="*/ 186 h 247"/>
                <a:gd name="T36" fmla="*/ 185 w 185"/>
                <a:gd name="T37" fmla="*/ 200 h 247"/>
                <a:gd name="T38" fmla="*/ 185 w 185"/>
                <a:gd name="T39" fmla="*/ 215 h 247"/>
                <a:gd name="T40" fmla="*/ 185 w 185"/>
                <a:gd name="T41" fmla="*/ 234 h 247"/>
                <a:gd name="T42" fmla="*/ 182 w 185"/>
                <a:gd name="T43" fmla="*/ 247 h 247"/>
                <a:gd name="T44" fmla="*/ 164 w 185"/>
                <a:gd name="T45" fmla="*/ 247 h 247"/>
                <a:gd name="T46" fmla="*/ 152 w 185"/>
                <a:gd name="T47" fmla="*/ 247 h 247"/>
                <a:gd name="T48" fmla="*/ 139 w 185"/>
                <a:gd name="T49" fmla="*/ 247 h 247"/>
                <a:gd name="T50" fmla="*/ 132 w 185"/>
                <a:gd name="T51" fmla="*/ 244 h 247"/>
                <a:gd name="T52" fmla="*/ 127 w 185"/>
                <a:gd name="T53" fmla="*/ 229 h 247"/>
                <a:gd name="T54" fmla="*/ 118 w 185"/>
                <a:gd name="T55" fmla="*/ 217 h 247"/>
                <a:gd name="T56" fmla="*/ 115 w 185"/>
                <a:gd name="T57" fmla="*/ 205 h 247"/>
                <a:gd name="T58" fmla="*/ 106 w 185"/>
                <a:gd name="T59" fmla="*/ 200 h 247"/>
                <a:gd name="T60" fmla="*/ 95 w 185"/>
                <a:gd name="T61" fmla="*/ 195 h 247"/>
                <a:gd name="T62" fmla="*/ 85 w 185"/>
                <a:gd name="T63" fmla="*/ 193 h 247"/>
                <a:gd name="T64" fmla="*/ 74 w 185"/>
                <a:gd name="T65" fmla="*/ 190 h 247"/>
                <a:gd name="T66" fmla="*/ 64 w 185"/>
                <a:gd name="T67" fmla="*/ 188 h 247"/>
                <a:gd name="T68" fmla="*/ 55 w 185"/>
                <a:gd name="T69" fmla="*/ 186 h 247"/>
                <a:gd name="T70" fmla="*/ 46 w 185"/>
                <a:gd name="T71" fmla="*/ 181 h 247"/>
                <a:gd name="T72" fmla="*/ 41 w 185"/>
                <a:gd name="T73" fmla="*/ 173 h 247"/>
                <a:gd name="T74" fmla="*/ 32 w 185"/>
                <a:gd name="T75" fmla="*/ 171 h 247"/>
                <a:gd name="T76" fmla="*/ 26 w 185"/>
                <a:gd name="T77" fmla="*/ 163 h 247"/>
                <a:gd name="T78" fmla="*/ 25 w 185"/>
                <a:gd name="T79" fmla="*/ 156 h 247"/>
                <a:gd name="T80" fmla="*/ 21 w 185"/>
                <a:gd name="T81" fmla="*/ 146 h 247"/>
                <a:gd name="T82" fmla="*/ 19 w 185"/>
                <a:gd name="T83" fmla="*/ 134 h 247"/>
                <a:gd name="T84" fmla="*/ 16 w 185"/>
                <a:gd name="T85" fmla="*/ 124 h 247"/>
                <a:gd name="T86" fmla="*/ 12 w 185"/>
                <a:gd name="T87" fmla="*/ 114 h 247"/>
                <a:gd name="T88" fmla="*/ 4 w 185"/>
                <a:gd name="T89" fmla="*/ 107 h 247"/>
                <a:gd name="T90" fmla="*/ 2 w 185"/>
                <a:gd name="T91" fmla="*/ 95 h 247"/>
                <a:gd name="T92" fmla="*/ 2 w 185"/>
                <a:gd name="T93" fmla="*/ 83 h 247"/>
                <a:gd name="T94" fmla="*/ 4 w 185"/>
                <a:gd name="T95" fmla="*/ 75 h 247"/>
                <a:gd name="T96" fmla="*/ 14 w 185"/>
                <a:gd name="T97" fmla="*/ 75 h 247"/>
                <a:gd name="T98" fmla="*/ 21 w 185"/>
                <a:gd name="T99" fmla="*/ 75 h 247"/>
                <a:gd name="T100" fmla="*/ 26 w 185"/>
                <a:gd name="T101" fmla="*/ 73 h 247"/>
                <a:gd name="T102" fmla="*/ 37 w 185"/>
                <a:gd name="T103" fmla="*/ 70 h 247"/>
                <a:gd name="T104" fmla="*/ 44 w 185"/>
                <a:gd name="T105" fmla="*/ 65 h 247"/>
                <a:gd name="T106" fmla="*/ 51 w 185"/>
                <a:gd name="T107" fmla="*/ 58 h 247"/>
                <a:gd name="T108" fmla="*/ 60 w 185"/>
                <a:gd name="T109" fmla="*/ 51 h 247"/>
                <a:gd name="T110" fmla="*/ 71 w 185"/>
                <a:gd name="T111" fmla="*/ 48 h 247"/>
                <a:gd name="T112" fmla="*/ 79 w 185"/>
                <a:gd name="T113" fmla="*/ 46 h 247"/>
                <a:gd name="T114" fmla="*/ 88 w 185"/>
                <a:gd name="T115" fmla="*/ 41 h 247"/>
                <a:gd name="T116" fmla="*/ 97 w 185"/>
                <a:gd name="T117" fmla="*/ 34 h 247"/>
                <a:gd name="T118" fmla="*/ 106 w 185"/>
                <a:gd name="T119" fmla="*/ 29 h 247"/>
                <a:gd name="T120" fmla="*/ 113 w 185"/>
                <a:gd name="T121" fmla="*/ 19 h 247"/>
                <a:gd name="T122" fmla="*/ 122 w 185"/>
                <a:gd name="T123" fmla="*/ 14 h 24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5"/>
                <a:gd name="T187" fmla="*/ 0 h 247"/>
                <a:gd name="T188" fmla="*/ 185 w 185"/>
                <a:gd name="T189" fmla="*/ 247 h 24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5" h="247">
                  <a:moveTo>
                    <a:pt x="123" y="14"/>
                  </a:moveTo>
                  <a:lnTo>
                    <a:pt x="125" y="14"/>
                  </a:lnTo>
                  <a:lnTo>
                    <a:pt x="127" y="14"/>
                  </a:lnTo>
                  <a:lnTo>
                    <a:pt x="129" y="14"/>
                  </a:lnTo>
                  <a:lnTo>
                    <a:pt x="129" y="11"/>
                  </a:lnTo>
                  <a:lnTo>
                    <a:pt x="131" y="11"/>
                  </a:lnTo>
                  <a:lnTo>
                    <a:pt x="132" y="11"/>
                  </a:lnTo>
                  <a:lnTo>
                    <a:pt x="134" y="11"/>
                  </a:lnTo>
                  <a:lnTo>
                    <a:pt x="134" y="9"/>
                  </a:lnTo>
                  <a:lnTo>
                    <a:pt x="136" y="9"/>
                  </a:lnTo>
                  <a:lnTo>
                    <a:pt x="138" y="9"/>
                  </a:lnTo>
                  <a:lnTo>
                    <a:pt x="139" y="9"/>
                  </a:lnTo>
                  <a:lnTo>
                    <a:pt x="139" y="7"/>
                  </a:lnTo>
                  <a:lnTo>
                    <a:pt x="141" y="7"/>
                  </a:lnTo>
                  <a:lnTo>
                    <a:pt x="143" y="7"/>
                  </a:lnTo>
                  <a:lnTo>
                    <a:pt x="143" y="4"/>
                  </a:lnTo>
                  <a:lnTo>
                    <a:pt x="145" y="4"/>
                  </a:lnTo>
                  <a:lnTo>
                    <a:pt x="146" y="2"/>
                  </a:lnTo>
                  <a:lnTo>
                    <a:pt x="148" y="2"/>
                  </a:lnTo>
                  <a:lnTo>
                    <a:pt x="150" y="2"/>
                  </a:lnTo>
                  <a:lnTo>
                    <a:pt x="152" y="2"/>
                  </a:lnTo>
                  <a:lnTo>
                    <a:pt x="153" y="2"/>
                  </a:lnTo>
                  <a:lnTo>
                    <a:pt x="153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57" y="2"/>
                  </a:lnTo>
                  <a:lnTo>
                    <a:pt x="159" y="2"/>
                  </a:lnTo>
                  <a:lnTo>
                    <a:pt x="160" y="2"/>
                  </a:lnTo>
                  <a:lnTo>
                    <a:pt x="162" y="2"/>
                  </a:lnTo>
                  <a:lnTo>
                    <a:pt x="164" y="2"/>
                  </a:lnTo>
                  <a:lnTo>
                    <a:pt x="166" y="2"/>
                  </a:lnTo>
                  <a:lnTo>
                    <a:pt x="168" y="2"/>
                  </a:lnTo>
                  <a:lnTo>
                    <a:pt x="169" y="2"/>
                  </a:lnTo>
                  <a:lnTo>
                    <a:pt x="171" y="2"/>
                  </a:lnTo>
                  <a:lnTo>
                    <a:pt x="173" y="2"/>
                  </a:lnTo>
                  <a:lnTo>
                    <a:pt x="175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0" y="4"/>
                  </a:lnTo>
                  <a:lnTo>
                    <a:pt x="182" y="4"/>
                  </a:lnTo>
                  <a:lnTo>
                    <a:pt x="183" y="4"/>
                  </a:lnTo>
                  <a:lnTo>
                    <a:pt x="183" y="7"/>
                  </a:lnTo>
                  <a:lnTo>
                    <a:pt x="183" y="9"/>
                  </a:lnTo>
                  <a:lnTo>
                    <a:pt x="183" y="11"/>
                  </a:lnTo>
                  <a:lnTo>
                    <a:pt x="183" y="14"/>
                  </a:lnTo>
                  <a:lnTo>
                    <a:pt x="183" y="21"/>
                  </a:lnTo>
                  <a:lnTo>
                    <a:pt x="183" y="26"/>
                  </a:lnTo>
                  <a:lnTo>
                    <a:pt x="183" y="29"/>
                  </a:lnTo>
                  <a:lnTo>
                    <a:pt x="183" y="31"/>
                  </a:lnTo>
                  <a:lnTo>
                    <a:pt x="183" y="34"/>
                  </a:lnTo>
                  <a:lnTo>
                    <a:pt x="183" y="36"/>
                  </a:lnTo>
                  <a:lnTo>
                    <a:pt x="183" y="38"/>
                  </a:lnTo>
                  <a:lnTo>
                    <a:pt x="183" y="41"/>
                  </a:lnTo>
                  <a:lnTo>
                    <a:pt x="183" y="43"/>
                  </a:lnTo>
                  <a:lnTo>
                    <a:pt x="183" y="46"/>
                  </a:lnTo>
                  <a:lnTo>
                    <a:pt x="185" y="48"/>
                  </a:lnTo>
                  <a:lnTo>
                    <a:pt x="185" y="51"/>
                  </a:lnTo>
                  <a:lnTo>
                    <a:pt x="185" y="53"/>
                  </a:lnTo>
                  <a:lnTo>
                    <a:pt x="185" y="56"/>
                  </a:lnTo>
                  <a:lnTo>
                    <a:pt x="185" y="58"/>
                  </a:lnTo>
                  <a:lnTo>
                    <a:pt x="185" y="61"/>
                  </a:lnTo>
                  <a:lnTo>
                    <a:pt x="185" y="63"/>
                  </a:lnTo>
                  <a:lnTo>
                    <a:pt x="185" y="65"/>
                  </a:lnTo>
                  <a:lnTo>
                    <a:pt x="185" y="68"/>
                  </a:lnTo>
                  <a:lnTo>
                    <a:pt x="185" y="70"/>
                  </a:lnTo>
                  <a:lnTo>
                    <a:pt x="185" y="73"/>
                  </a:lnTo>
                  <a:lnTo>
                    <a:pt x="185" y="75"/>
                  </a:lnTo>
                  <a:lnTo>
                    <a:pt x="185" y="78"/>
                  </a:lnTo>
                  <a:lnTo>
                    <a:pt x="185" y="80"/>
                  </a:lnTo>
                  <a:lnTo>
                    <a:pt x="185" y="83"/>
                  </a:lnTo>
                  <a:lnTo>
                    <a:pt x="185" y="85"/>
                  </a:lnTo>
                  <a:lnTo>
                    <a:pt x="185" y="87"/>
                  </a:lnTo>
                  <a:lnTo>
                    <a:pt x="185" y="90"/>
                  </a:lnTo>
                  <a:lnTo>
                    <a:pt x="185" y="92"/>
                  </a:lnTo>
                  <a:lnTo>
                    <a:pt x="185" y="95"/>
                  </a:lnTo>
                  <a:lnTo>
                    <a:pt x="185" y="97"/>
                  </a:lnTo>
                  <a:lnTo>
                    <a:pt x="185" y="100"/>
                  </a:lnTo>
                  <a:lnTo>
                    <a:pt x="185" y="105"/>
                  </a:lnTo>
                  <a:lnTo>
                    <a:pt x="185" y="107"/>
                  </a:lnTo>
                  <a:lnTo>
                    <a:pt x="185" y="110"/>
                  </a:lnTo>
                  <a:lnTo>
                    <a:pt x="185" y="112"/>
                  </a:lnTo>
                  <a:lnTo>
                    <a:pt x="185" y="114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5" y="124"/>
                  </a:lnTo>
                  <a:lnTo>
                    <a:pt x="185" y="127"/>
                  </a:lnTo>
                  <a:lnTo>
                    <a:pt x="185" y="129"/>
                  </a:lnTo>
                  <a:lnTo>
                    <a:pt x="185" y="132"/>
                  </a:lnTo>
                  <a:lnTo>
                    <a:pt x="185" y="134"/>
                  </a:lnTo>
                  <a:lnTo>
                    <a:pt x="185" y="137"/>
                  </a:lnTo>
                  <a:lnTo>
                    <a:pt x="185" y="139"/>
                  </a:lnTo>
                  <a:lnTo>
                    <a:pt x="185" y="141"/>
                  </a:lnTo>
                  <a:lnTo>
                    <a:pt x="185" y="144"/>
                  </a:lnTo>
                  <a:lnTo>
                    <a:pt x="185" y="146"/>
                  </a:lnTo>
                  <a:lnTo>
                    <a:pt x="185" y="151"/>
                  </a:lnTo>
                  <a:lnTo>
                    <a:pt x="185" y="154"/>
                  </a:lnTo>
                  <a:lnTo>
                    <a:pt x="185" y="156"/>
                  </a:lnTo>
                  <a:lnTo>
                    <a:pt x="185" y="159"/>
                  </a:lnTo>
                  <a:lnTo>
                    <a:pt x="185" y="161"/>
                  </a:lnTo>
                  <a:lnTo>
                    <a:pt x="185" y="163"/>
                  </a:lnTo>
                  <a:lnTo>
                    <a:pt x="185" y="166"/>
                  </a:lnTo>
                  <a:lnTo>
                    <a:pt x="185" y="168"/>
                  </a:lnTo>
                  <a:lnTo>
                    <a:pt x="185" y="171"/>
                  </a:lnTo>
                  <a:lnTo>
                    <a:pt x="185" y="173"/>
                  </a:lnTo>
                  <a:lnTo>
                    <a:pt x="185" y="176"/>
                  </a:lnTo>
                  <a:lnTo>
                    <a:pt x="185" y="178"/>
                  </a:lnTo>
                  <a:lnTo>
                    <a:pt x="185" y="183"/>
                  </a:lnTo>
                  <a:lnTo>
                    <a:pt x="185" y="186"/>
                  </a:lnTo>
                  <a:lnTo>
                    <a:pt x="185" y="188"/>
                  </a:lnTo>
                  <a:lnTo>
                    <a:pt x="185" y="190"/>
                  </a:lnTo>
                  <a:lnTo>
                    <a:pt x="185" y="193"/>
                  </a:lnTo>
                  <a:lnTo>
                    <a:pt x="185" y="195"/>
                  </a:lnTo>
                  <a:lnTo>
                    <a:pt x="185" y="198"/>
                  </a:lnTo>
                  <a:lnTo>
                    <a:pt x="185" y="200"/>
                  </a:lnTo>
                  <a:lnTo>
                    <a:pt x="185" y="203"/>
                  </a:lnTo>
                  <a:lnTo>
                    <a:pt x="185" y="205"/>
                  </a:lnTo>
                  <a:lnTo>
                    <a:pt x="185" y="208"/>
                  </a:lnTo>
                  <a:lnTo>
                    <a:pt x="185" y="210"/>
                  </a:lnTo>
                  <a:lnTo>
                    <a:pt x="185" y="212"/>
                  </a:lnTo>
                  <a:lnTo>
                    <a:pt x="185" y="215"/>
                  </a:lnTo>
                  <a:lnTo>
                    <a:pt x="185" y="217"/>
                  </a:lnTo>
                  <a:lnTo>
                    <a:pt x="185" y="220"/>
                  </a:lnTo>
                  <a:lnTo>
                    <a:pt x="185" y="224"/>
                  </a:lnTo>
                  <a:lnTo>
                    <a:pt x="185" y="229"/>
                  </a:lnTo>
                  <a:lnTo>
                    <a:pt x="185" y="232"/>
                  </a:lnTo>
                  <a:lnTo>
                    <a:pt x="185" y="234"/>
                  </a:lnTo>
                  <a:lnTo>
                    <a:pt x="185" y="237"/>
                  </a:lnTo>
                  <a:lnTo>
                    <a:pt x="185" y="239"/>
                  </a:lnTo>
                  <a:lnTo>
                    <a:pt x="185" y="242"/>
                  </a:lnTo>
                  <a:lnTo>
                    <a:pt x="185" y="244"/>
                  </a:lnTo>
                  <a:lnTo>
                    <a:pt x="185" y="247"/>
                  </a:lnTo>
                  <a:lnTo>
                    <a:pt x="182" y="247"/>
                  </a:lnTo>
                  <a:lnTo>
                    <a:pt x="173" y="247"/>
                  </a:lnTo>
                  <a:lnTo>
                    <a:pt x="171" y="247"/>
                  </a:lnTo>
                  <a:lnTo>
                    <a:pt x="169" y="247"/>
                  </a:lnTo>
                  <a:lnTo>
                    <a:pt x="168" y="247"/>
                  </a:lnTo>
                  <a:lnTo>
                    <a:pt x="166" y="247"/>
                  </a:lnTo>
                  <a:lnTo>
                    <a:pt x="164" y="247"/>
                  </a:lnTo>
                  <a:lnTo>
                    <a:pt x="162" y="247"/>
                  </a:lnTo>
                  <a:lnTo>
                    <a:pt x="160" y="247"/>
                  </a:lnTo>
                  <a:lnTo>
                    <a:pt x="159" y="247"/>
                  </a:lnTo>
                  <a:lnTo>
                    <a:pt x="155" y="247"/>
                  </a:lnTo>
                  <a:lnTo>
                    <a:pt x="153" y="247"/>
                  </a:lnTo>
                  <a:lnTo>
                    <a:pt x="152" y="247"/>
                  </a:lnTo>
                  <a:lnTo>
                    <a:pt x="150" y="247"/>
                  </a:lnTo>
                  <a:lnTo>
                    <a:pt x="148" y="247"/>
                  </a:lnTo>
                  <a:lnTo>
                    <a:pt x="146" y="247"/>
                  </a:lnTo>
                  <a:lnTo>
                    <a:pt x="145" y="247"/>
                  </a:lnTo>
                  <a:lnTo>
                    <a:pt x="143" y="247"/>
                  </a:lnTo>
                  <a:lnTo>
                    <a:pt x="139" y="247"/>
                  </a:lnTo>
                  <a:lnTo>
                    <a:pt x="138" y="247"/>
                  </a:lnTo>
                  <a:lnTo>
                    <a:pt x="136" y="247"/>
                  </a:lnTo>
                  <a:lnTo>
                    <a:pt x="134" y="247"/>
                  </a:lnTo>
                  <a:lnTo>
                    <a:pt x="132" y="247"/>
                  </a:lnTo>
                  <a:lnTo>
                    <a:pt x="131" y="247"/>
                  </a:lnTo>
                  <a:lnTo>
                    <a:pt x="132" y="244"/>
                  </a:lnTo>
                  <a:lnTo>
                    <a:pt x="131" y="242"/>
                  </a:lnTo>
                  <a:lnTo>
                    <a:pt x="131" y="239"/>
                  </a:lnTo>
                  <a:lnTo>
                    <a:pt x="131" y="237"/>
                  </a:lnTo>
                  <a:lnTo>
                    <a:pt x="129" y="234"/>
                  </a:lnTo>
                  <a:lnTo>
                    <a:pt x="127" y="232"/>
                  </a:lnTo>
                  <a:lnTo>
                    <a:pt x="127" y="229"/>
                  </a:lnTo>
                  <a:lnTo>
                    <a:pt x="125" y="227"/>
                  </a:lnTo>
                  <a:lnTo>
                    <a:pt x="123" y="222"/>
                  </a:lnTo>
                  <a:lnTo>
                    <a:pt x="122" y="222"/>
                  </a:lnTo>
                  <a:lnTo>
                    <a:pt x="120" y="220"/>
                  </a:lnTo>
                  <a:lnTo>
                    <a:pt x="120" y="217"/>
                  </a:lnTo>
                  <a:lnTo>
                    <a:pt x="118" y="217"/>
                  </a:lnTo>
                  <a:lnTo>
                    <a:pt x="118" y="215"/>
                  </a:lnTo>
                  <a:lnTo>
                    <a:pt x="118" y="212"/>
                  </a:lnTo>
                  <a:lnTo>
                    <a:pt x="118" y="210"/>
                  </a:lnTo>
                  <a:lnTo>
                    <a:pt x="116" y="208"/>
                  </a:lnTo>
                  <a:lnTo>
                    <a:pt x="116" y="205"/>
                  </a:lnTo>
                  <a:lnTo>
                    <a:pt x="115" y="205"/>
                  </a:lnTo>
                  <a:lnTo>
                    <a:pt x="115" y="203"/>
                  </a:lnTo>
                  <a:lnTo>
                    <a:pt x="113" y="203"/>
                  </a:lnTo>
                  <a:lnTo>
                    <a:pt x="111" y="200"/>
                  </a:lnTo>
                  <a:lnTo>
                    <a:pt x="109" y="200"/>
                  </a:lnTo>
                  <a:lnTo>
                    <a:pt x="108" y="200"/>
                  </a:lnTo>
                  <a:lnTo>
                    <a:pt x="106" y="200"/>
                  </a:lnTo>
                  <a:lnTo>
                    <a:pt x="104" y="198"/>
                  </a:lnTo>
                  <a:lnTo>
                    <a:pt x="102" y="198"/>
                  </a:lnTo>
                  <a:lnTo>
                    <a:pt x="101" y="198"/>
                  </a:lnTo>
                  <a:lnTo>
                    <a:pt x="99" y="198"/>
                  </a:lnTo>
                  <a:lnTo>
                    <a:pt x="97" y="198"/>
                  </a:lnTo>
                  <a:lnTo>
                    <a:pt x="95" y="195"/>
                  </a:lnTo>
                  <a:lnTo>
                    <a:pt x="93" y="195"/>
                  </a:lnTo>
                  <a:lnTo>
                    <a:pt x="92" y="195"/>
                  </a:lnTo>
                  <a:lnTo>
                    <a:pt x="90" y="195"/>
                  </a:lnTo>
                  <a:lnTo>
                    <a:pt x="88" y="195"/>
                  </a:lnTo>
                  <a:lnTo>
                    <a:pt x="86" y="195"/>
                  </a:lnTo>
                  <a:lnTo>
                    <a:pt x="85" y="193"/>
                  </a:lnTo>
                  <a:lnTo>
                    <a:pt x="83" y="193"/>
                  </a:lnTo>
                  <a:lnTo>
                    <a:pt x="81" y="193"/>
                  </a:lnTo>
                  <a:lnTo>
                    <a:pt x="79" y="193"/>
                  </a:lnTo>
                  <a:lnTo>
                    <a:pt x="78" y="193"/>
                  </a:lnTo>
                  <a:lnTo>
                    <a:pt x="76" y="190"/>
                  </a:lnTo>
                  <a:lnTo>
                    <a:pt x="74" y="190"/>
                  </a:lnTo>
                  <a:lnTo>
                    <a:pt x="72" y="190"/>
                  </a:lnTo>
                  <a:lnTo>
                    <a:pt x="71" y="190"/>
                  </a:lnTo>
                  <a:lnTo>
                    <a:pt x="69" y="190"/>
                  </a:lnTo>
                  <a:lnTo>
                    <a:pt x="67" y="188"/>
                  </a:lnTo>
                  <a:lnTo>
                    <a:pt x="65" y="188"/>
                  </a:lnTo>
                  <a:lnTo>
                    <a:pt x="64" y="188"/>
                  </a:lnTo>
                  <a:lnTo>
                    <a:pt x="64" y="186"/>
                  </a:lnTo>
                  <a:lnTo>
                    <a:pt x="62" y="186"/>
                  </a:lnTo>
                  <a:lnTo>
                    <a:pt x="60" y="186"/>
                  </a:lnTo>
                  <a:lnTo>
                    <a:pt x="58" y="186"/>
                  </a:lnTo>
                  <a:lnTo>
                    <a:pt x="56" y="186"/>
                  </a:lnTo>
                  <a:lnTo>
                    <a:pt x="55" y="186"/>
                  </a:lnTo>
                  <a:lnTo>
                    <a:pt x="53" y="186"/>
                  </a:lnTo>
                  <a:lnTo>
                    <a:pt x="51" y="186"/>
                  </a:lnTo>
                  <a:lnTo>
                    <a:pt x="51" y="183"/>
                  </a:lnTo>
                  <a:lnTo>
                    <a:pt x="49" y="183"/>
                  </a:lnTo>
                  <a:lnTo>
                    <a:pt x="48" y="181"/>
                  </a:lnTo>
                  <a:lnTo>
                    <a:pt x="46" y="181"/>
                  </a:lnTo>
                  <a:lnTo>
                    <a:pt x="44" y="181"/>
                  </a:lnTo>
                  <a:lnTo>
                    <a:pt x="44" y="178"/>
                  </a:lnTo>
                  <a:lnTo>
                    <a:pt x="42" y="178"/>
                  </a:lnTo>
                  <a:lnTo>
                    <a:pt x="42" y="176"/>
                  </a:lnTo>
                  <a:lnTo>
                    <a:pt x="41" y="176"/>
                  </a:lnTo>
                  <a:lnTo>
                    <a:pt x="41" y="173"/>
                  </a:lnTo>
                  <a:lnTo>
                    <a:pt x="39" y="173"/>
                  </a:lnTo>
                  <a:lnTo>
                    <a:pt x="37" y="173"/>
                  </a:lnTo>
                  <a:lnTo>
                    <a:pt x="35" y="173"/>
                  </a:lnTo>
                  <a:lnTo>
                    <a:pt x="34" y="173"/>
                  </a:lnTo>
                  <a:lnTo>
                    <a:pt x="34" y="171"/>
                  </a:lnTo>
                  <a:lnTo>
                    <a:pt x="32" y="171"/>
                  </a:lnTo>
                  <a:lnTo>
                    <a:pt x="32" y="168"/>
                  </a:lnTo>
                  <a:lnTo>
                    <a:pt x="32" y="166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6"/>
                  </a:lnTo>
                  <a:lnTo>
                    <a:pt x="26" y="163"/>
                  </a:lnTo>
                  <a:lnTo>
                    <a:pt x="25" y="163"/>
                  </a:lnTo>
                  <a:lnTo>
                    <a:pt x="25" y="161"/>
                  </a:lnTo>
                  <a:lnTo>
                    <a:pt x="23" y="161"/>
                  </a:lnTo>
                  <a:lnTo>
                    <a:pt x="23" y="159"/>
                  </a:lnTo>
                  <a:lnTo>
                    <a:pt x="25" y="159"/>
                  </a:lnTo>
                  <a:lnTo>
                    <a:pt x="25" y="156"/>
                  </a:lnTo>
                  <a:lnTo>
                    <a:pt x="23" y="156"/>
                  </a:lnTo>
                  <a:lnTo>
                    <a:pt x="23" y="154"/>
                  </a:lnTo>
                  <a:lnTo>
                    <a:pt x="21" y="154"/>
                  </a:lnTo>
                  <a:lnTo>
                    <a:pt x="21" y="151"/>
                  </a:lnTo>
                  <a:lnTo>
                    <a:pt x="21" y="149"/>
                  </a:lnTo>
                  <a:lnTo>
                    <a:pt x="21" y="146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1"/>
                  </a:lnTo>
                  <a:lnTo>
                    <a:pt x="19" y="139"/>
                  </a:lnTo>
                  <a:lnTo>
                    <a:pt x="19" y="137"/>
                  </a:lnTo>
                  <a:lnTo>
                    <a:pt x="19" y="134"/>
                  </a:lnTo>
                  <a:lnTo>
                    <a:pt x="18" y="134"/>
                  </a:lnTo>
                  <a:lnTo>
                    <a:pt x="16" y="134"/>
                  </a:lnTo>
                  <a:lnTo>
                    <a:pt x="16" y="132"/>
                  </a:lnTo>
                  <a:lnTo>
                    <a:pt x="16" y="129"/>
                  </a:lnTo>
                  <a:lnTo>
                    <a:pt x="16" y="127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9"/>
                  </a:lnTo>
                  <a:lnTo>
                    <a:pt x="16" y="117"/>
                  </a:lnTo>
                  <a:lnTo>
                    <a:pt x="14" y="117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12" y="112"/>
                  </a:lnTo>
                  <a:lnTo>
                    <a:pt x="11" y="112"/>
                  </a:lnTo>
                  <a:lnTo>
                    <a:pt x="9" y="110"/>
                  </a:lnTo>
                  <a:lnTo>
                    <a:pt x="7" y="110"/>
                  </a:lnTo>
                  <a:lnTo>
                    <a:pt x="5" y="107"/>
                  </a:lnTo>
                  <a:lnTo>
                    <a:pt x="4" y="107"/>
                  </a:lnTo>
                  <a:lnTo>
                    <a:pt x="4" y="105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4" y="97"/>
                  </a:lnTo>
                  <a:lnTo>
                    <a:pt x="2" y="97"/>
                  </a:lnTo>
                  <a:lnTo>
                    <a:pt x="2" y="95"/>
                  </a:lnTo>
                  <a:lnTo>
                    <a:pt x="2" y="92"/>
                  </a:lnTo>
                  <a:lnTo>
                    <a:pt x="4" y="90"/>
                  </a:lnTo>
                  <a:lnTo>
                    <a:pt x="4" y="87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3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4" y="75"/>
                  </a:lnTo>
                  <a:lnTo>
                    <a:pt x="5" y="75"/>
                  </a:lnTo>
                  <a:lnTo>
                    <a:pt x="7" y="75"/>
                  </a:lnTo>
                  <a:lnTo>
                    <a:pt x="9" y="75"/>
                  </a:lnTo>
                  <a:lnTo>
                    <a:pt x="11" y="75"/>
                  </a:lnTo>
                  <a:lnTo>
                    <a:pt x="12" y="75"/>
                  </a:lnTo>
                  <a:lnTo>
                    <a:pt x="14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8"/>
                  </a:lnTo>
                  <a:lnTo>
                    <a:pt x="19" y="78"/>
                  </a:lnTo>
                  <a:lnTo>
                    <a:pt x="19" y="75"/>
                  </a:lnTo>
                  <a:lnTo>
                    <a:pt x="21" y="75"/>
                  </a:lnTo>
                  <a:lnTo>
                    <a:pt x="21" y="78"/>
                  </a:lnTo>
                  <a:lnTo>
                    <a:pt x="23" y="78"/>
                  </a:lnTo>
                  <a:lnTo>
                    <a:pt x="25" y="78"/>
                  </a:lnTo>
                  <a:lnTo>
                    <a:pt x="25" y="75"/>
                  </a:lnTo>
                  <a:lnTo>
                    <a:pt x="26" y="75"/>
                  </a:lnTo>
                  <a:lnTo>
                    <a:pt x="26" y="73"/>
                  </a:lnTo>
                  <a:lnTo>
                    <a:pt x="28" y="73"/>
                  </a:lnTo>
                  <a:lnTo>
                    <a:pt x="30" y="73"/>
                  </a:lnTo>
                  <a:lnTo>
                    <a:pt x="32" y="73"/>
                  </a:lnTo>
                  <a:lnTo>
                    <a:pt x="34" y="73"/>
                  </a:lnTo>
                  <a:lnTo>
                    <a:pt x="35" y="70"/>
                  </a:lnTo>
                  <a:lnTo>
                    <a:pt x="37" y="70"/>
                  </a:lnTo>
                  <a:lnTo>
                    <a:pt x="37" y="68"/>
                  </a:lnTo>
                  <a:lnTo>
                    <a:pt x="39" y="68"/>
                  </a:lnTo>
                  <a:lnTo>
                    <a:pt x="39" y="65"/>
                  </a:lnTo>
                  <a:lnTo>
                    <a:pt x="41" y="65"/>
                  </a:lnTo>
                  <a:lnTo>
                    <a:pt x="42" y="65"/>
                  </a:lnTo>
                  <a:lnTo>
                    <a:pt x="44" y="65"/>
                  </a:lnTo>
                  <a:lnTo>
                    <a:pt x="46" y="65"/>
                  </a:lnTo>
                  <a:lnTo>
                    <a:pt x="46" y="63"/>
                  </a:lnTo>
                  <a:lnTo>
                    <a:pt x="48" y="63"/>
                  </a:lnTo>
                  <a:lnTo>
                    <a:pt x="49" y="61"/>
                  </a:lnTo>
                  <a:lnTo>
                    <a:pt x="51" y="61"/>
                  </a:lnTo>
                  <a:lnTo>
                    <a:pt x="51" y="58"/>
                  </a:lnTo>
                  <a:lnTo>
                    <a:pt x="53" y="58"/>
                  </a:lnTo>
                  <a:lnTo>
                    <a:pt x="53" y="56"/>
                  </a:lnTo>
                  <a:lnTo>
                    <a:pt x="55" y="53"/>
                  </a:lnTo>
                  <a:lnTo>
                    <a:pt x="56" y="51"/>
                  </a:lnTo>
                  <a:lnTo>
                    <a:pt x="58" y="51"/>
                  </a:lnTo>
                  <a:lnTo>
                    <a:pt x="60" y="51"/>
                  </a:lnTo>
                  <a:lnTo>
                    <a:pt x="62" y="53"/>
                  </a:lnTo>
                  <a:lnTo>
                    <a:pt x="64" y="51"/>
                  </a:lnTo>
                  <a:lnTo>
                    <a:pt x="65" y="51"/>
                  </a:lnTo>
                  <a:lnTo>
                    <a:pt x="67" y="51"/>
                  </a:lnTo>
                  <a:lnTo>
                    <a:pt x="69" y="48"/>
                  </a:lnTo>
                  <a:lnTo>
                    <a:pt x="71" y="48"/>
                  </a:lnTo>
                  <a:lnTo>
                    <a:pt x="72" y="48"/>
                  </a:lnTo>
                  <a:lnTo>
                    <a:pt x="74" y="48"/>
                  </a:lnTo>
                  <a:lnTo>
                    <a:pt x="76" y="48"/>
                  </a:lnTo>
                  <a:lnTo>
                    <a:pt x="78" y="48"/>
                  </a:lnTo>
                  <a:lnTo>
                    <a:pt x="79" y="48"/>
                  </a:lnTo>
                  <a:lnTo>
                    <a:pt x="79" y="46"/>
                  </a:lnTo>
                  <a:lnTo>
                    <a:pt x="81" y="43"/>
                  </a:lnTo>
                  <a:lnTo>
                    <a:pt x="83" y="43"/>
                  </a:lnTo>
                  <a:lnTo>
                    <a:pt x="85" y="43"/>
                  </a:lnTo>
                  <a:lnTo>
                    <a:pt x="85" y="41"/>
                  </a:lnTo>
                  <a:lnTo>
                    <a:pt x="86" y="41"/>
                  </a:lnTo>
                  <a:lnTo>
                    <a:pt x="88" y="41"/>
                  </a:lnTo>
                  <a:lnTo>
                    <a:pt x="88" y="38"/>
                  </a:lnTo>
                  <a:lnTo>
                    <a:pt x="90" y="36"/>
                  </a:lnTo>
                  <a:lnTo>
                    <a:pt x="92" y="36"/>
                  </a:lnTo>
                  <a:lnTo>
                    <a:pt x="93" y="36"/>
                  </a:lnTo>
                  <a:lnTo>
                    <a:pt x="95" y="34"/>
                  </a:lnTo>
                  <a:lnTo>
                    <a:pt x="97" y="34"/>
                  </a:lnTo>
                  <a:lnTo>
                    <a:pt x="99" y="34"/>
                  </a:lnTo>
                  <a:lnTo>
                    <a:pt x="101" y="34"/>
                  </a:lnTo>
                  <a:lnTo>
                    <a:pt x="102" y="31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6" y="29"/>
                  </a:lnTo>
                  <a:lnTo>
                    <a:pt x="108" y="29"/>
                  </a:lnTo>
                  <a:lnTo>
                    <a:pt x="108" y="26"/>
                  </a:lnTo>
                  <a:lnTo>
                    <a:pt x="109" y="24"/>
                  </a:lnTo>
                  <a:lnTo>
                    <a:pt x="111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5" y="19"/>
                  </a:lnTo>
                  <a:lnTo>
                    <a:pt x="116" y="19"/>
                  </a:lnTo>
                  <a:lnTo>
                    <a:pt x="116" y="16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2" y="14"/>
                  </a:lnTo>
                  <a:lnTo>
                    <a:pt x="123" y="14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46" name="Freeform 218"/>
            <p:cNvSpPr>
              <a:spLocks/>
            </p:cNvSpPr>
            <p:nvPr/>
          </p:nvSpPr>
          <p:spPr bwMode="auto">
            <a:xfrm>
              <a:off x="2589" y="3828"/>
              <a:ext cx="185" cy="247"/>
            </a:xfrm>
            <a:custGeom>
              <a:avLst/>
              <a:gdLst>
                <a:gd name="T0" fmla="*/ 131 w 185"/>
                <a:gd name="T1" fmla="*/ 11 h 247"/>
                <a:gd name="T2" fmla="*/ 139 w 185"/>
                <a:gd name="T3" fmla="*/ 9 h 247"/>
                <a:gd name="T4" fmla="*/ 146 w 185"/>
                <a:gd name="T5" fmla="*/ 2 h 247"/>
                <a:gd name="T6" fmla="*/ 155 w 185"/>
                <a:gd name="T7" fmla="*/ 0 h 247"/>
                <a:gd name="T8" fmla="*/ 164 w 185"/>
                <a:gd name="T9" fmla="*/ 2 h 247"/>
                <a:gd name="T10" fmla="*/ 175 w 185"/>
                <a:gd name="T11" fmla="*/ 4 h 247"/>
                <a:gd name="T12" fmla="*/ 183 w 185"/>
                <a:gd name="T13" fmla="*/ 7 h 247"/>
                <a:gd name="T14" fmla="*/ 183 w 185"/>
                <a:gd name="T15" fmla="*/ 29 h 247"/>
                <a:gd name="T16" fmla="*/ 183 w 185"/>
                <a:gd name="T17" fmla="*/ 43 h 247"/>
                <a:gd name="T18" fmla="*/ 185 w 185"/>
                <a:gd name="T19" fmla="*/ 58 h 247"/>
                <a:gd name="T20" fmla="*/ 185 w 185"/>
                <a:gd name="T21" fmla="*/ 73 h 247"/>
                <a:gd name="T22" fmla="*/ 185 w 185"/>
                <a:gd name="T23" fmla="*/ 87 h 247"/>
                <a:gd name="T24" fmla="*/ 185 w 185"/>
                <a:gd name="T25" fmla="*/ 105 h 247"/>
                <a:gd name="T26" fmla="*/ 185 w 185"/>
                <a:gd name="T27" fmla="*/ 122 h 247"/>
                <a:gd name="T28" fmla="*/ 185 w 185"/>
                <a:gd name="T29" fmla="*/ 137 h 247"/>
                <a:gd name="T30" fmla="*/ 185 w 185"/>
                <a:gd name="T31" fmla="*/ 154 h 247"/>
                <a:gd name="T32" fmla="*/ 185 w 185"/>
                <a:gd name="T33" fmla="*/ 168 h 247"/>
                <a:gd name="T34" fmla="*/ 185 w 185"/>
                <a:gd name="T35" fmla="*/ 186 h 247"/>
                <a:gd name="T36" fmla="*/ 185 w 185"/>
                <a:gd name="T37" fmla="*/ 200 h 247"/>
                <a:gd name="T38" fmla="*/ 185 w 185"/>
                <a:gd name="T39" fmla="*/ 215 h 247"/>
                <a:gd name="T40" fmla="*/ 185 w 185"/>
                <a:gd name="T41" fmla="*/ 234 h 247"/>
                <a:gd name="T42" fmla="*/ 182 w 185"/>
                <a:gd name="T43" fmla="*/ 247 h 247"/>
                <a:gd name="T44" fmla="*/ 164 w 185"/>
                <a:gd name="T45" fmla="*/ 247 h 247"/>
                <a:gd name="T46" fmla="*/ 152 w 185"/>
                <a:gd name="T47" fmla="*/ 247 h 247"/>
                <a:gd name="T48" fmla="*/ 139 w 185"/>
                <a:gd name="T49" fmla="*/ 247 h 247"/>
                <a:gd name="T50" fmla="*/ 132 w 185"/>
                <a:gd name="T51" fmla="*/ 244 h 247"/>
                <a:gd name="T52" fmla="*/ 127 w 185"/>
                <a:gd name="T53" fmla="*/ 229 h 247"/>
                <a:gd name="T54" fmla="*/ 118 w 185"/>
                <a:gd name="T55" fmla="*/ 217 h 247"/>
                <a:gd name="T56" fmla="*/ 115 w 185"/>
                <a:gd name="T57" fmla="*/ 205 h 247"/>
                <a:gd name="T58" fmla="*/ 106 w 185"/>
                <a:gd name="T59" fmla="*/ 200 h 247"/>
                <a:gd name="T60" fmla="*/ 95 w 185"/>
                <a:gd name="T61" fmla="*/ 195 h 247"/>
                <a:gd name="T62" fmla="*/ 85 w 185"/>
                <a:gd name="T63" fmla="*/ 193 h 247"/>
                <a:gd name="T64" fmla="*/ 74 w 185"/>
                <a:gd name="T65" fmla="*/ 190 h 247"/>
                <a:gd name="T66" fmla="*/ 64 w 185"/>
                <a:gd name="T67" fmla="*/ 188 h 247"/>
                <a:gd name="T68" fmla="*/ 55 w 185"/>
                <a:gd name="T69" fmla="*/ 186 h 247"/>
                <a:gd name="T70" fmla="*/ 46 w 185"/>
                <a:gd name="T71" fmla="*/ 181 h 247"/>
                <a:gd name="T72" fmla="*/ 41 w 185"/>
                <a:gd name="T73" fmla="*/ 173 h 247"/>
                <a:gd name="T74" fmla="*/ 32 w 185"/>
                <a:gd name="T75" fmla="*/ 171 h 247"/>
                <a:gd name="T76" fmla="*/ 26 w 185"/>
                <a:gd name="T77" fmla="*/ 163 h 247"/>
                <a:gd name="T78" fmla="*/ 25 w 185"/>
                <a:gd name="T79" fmla="*/ 156 h 247"/>
                <a:gd name="T80" fmla="*/ 21 w 185"/>
                <a:gd name="T81" fmla="*/ 146 h 247"/>
                <a:gd name="T82" fmla="*/ 19 w 185"/>
                <a:gd name="T83" fmla="*/ 134 h 247"/>
                <a:gd name="T84" fmla="*/ 16 w 185"/>
                <a:gd name="T85" fmla="*/ 124 h 247"/>
                <a:gd name="T86" fmla="*/ 12 w 185"/>
                <a:gd name="T87" fmla="*/ 114 h 247"/>
                <a:gd name="T88" fmla="*/ 4 w 185"/>
                <a:gd name="T89" fmla="*/ 107 h 247"/>
                <a:gd name="T90" fmla="*/ 2 w 185"/>
                <a:gd name="T91" fmla="*/ 95 h 247"/>
                <a:gd name="T92" fmla="*/ 2 w 185"/>
                <a:gd name="T93" fmla="*/ 83 h 247"/>
                <a:gd name="T94" fmla="*/ 4 w 185"/>
                <a:gd name="T95" fmla="*/ 75 h 247"/>
                <a:gd name="T96" fmla="*/ 14 w 185"/>
                <a:gd name="T97" fmla="*/ 75 h 247"/>
                <a:gd name="T98" fmla="*/ 21 w 185"/>
                <a:gd name="T99" fmla="*/ 75 h 247"/>
                <a:gd name="T100" fmla="*/ 26 w 185"/>
                <a:gd name="T101" fmla="*/ 73 h 247"/>
                <a:gd name="T102" fmla="*/ 37 w 185"/>
                <a:gd name="T103" fmla="*/ 70 h 247"/>
                <a:gd name="T104" fmla="*/ 44 w 185"/>
                <a:gd name="T105" fmla="*/ 65 h 247"/>
                <a:gd name="T106" fmla="*/ 51 w 185"/>
                <a:gd name="T107" fmla="*/ 58 h 247"/>
                <a:gd name="T108" fmla="*/ 60 w 185"/>
                <a:gd name="T109" fmla="*/ 51 h 247"/>
                <a:gd name="T110" fmla="*/ 71 w 185"/>
                <a:gd name="T111" fmla="*/ 48 h 247"/>
                <a:gd name="T112" fmla="*/ 79 w 185"/>
                <a:gd name="T113" fmla="*/ 46 h 247"/>
                <a:gd name="T114" fmla="*/ 88 w 185"/>
                <a:gd name="T115" fmla="*/ 41 h 247"/>
                <a:gd name="T116" fmla="*/ 97 w 185"/>
                <a:gd name="T117" fmla="*/ 34 h 247"/>
                <a:gd name="T118" fmla="*/ 106 w 185"/>
                <a:gd name="T119" fmla="*/ 29 h 247"/>
                <a:gd name="T120" fmla="*/ 113 w 185"/>
                <a:gd name="T121" fmla="*/ 19 h 247"/>
                <a:gd name="T122" fmla="*/ 122 w 185"/>
                <a:gd name="T123" fmla="*/ 14 h 24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5"/>
                <a:gd name="T187" fmla="*/ 0 h 247"/>
                <a:gd name="T188" fmla="*/ 185 w 185"/>
                <a:gd name="T189" fmla="*/ 247 h 24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5" h="247">
                  <a:moveTo>
                    <a:pt x="123" y="14"/>
                  </a:moveTo>
                  <a:lnTo>
                    <a:pt x="125" y="14"/>
                  </a:lnTo>
                  <a:lnTo>
                    <a:pt x="127" y="14"/>
                  </a:lnTo>
                  <a:lnTo>
                    <a:pt x="129" y="14"/>
                  </a:lnTo>
                  <a:lnTo>
                    <a:pt x="129" y="11"/>
                  </a:lnTo>
                  <a:lnTo>
                    <a:pt x="131" y="11"/>
                  </a:lnTo>
                  <a:lnTo>
                    <a:pt x="132" y="11"/>
                  </a:lnTo>
                  <a:lnTo>
                    <a:pt x="134" y="11"/>
                  </a:lnTo>
                  <a:lnTo>
                    <a:pt x="134" y="9"/>
                  </a:lnTo>
                  <a:lnTo>
                    <a:pt x="136" y="9"/>
                  </a:lnTo>
                  <a:lnTo>
                    <a:pt x="138" y="9"/>
                  </a:lnTo>
                  <a:lnTo>
                    <a:pt x="139" y="9"/>
                  </a:lnTo>
                  <a:lnTo>
                    <a:pt x="139" y="7"/>
                  </a:lnTo>
                  <a:lnTo>
                    <a:pt x="141" y="7"/>
                  </a:lnTo>
                  <a:lnTo>
                    <a:pt x="143" y="7"/>
                  </a:lnTo>
                  <a:lnTo>
                    <a:pt x="143" y="4"/>
                  </a:lnTo>
                  <a:lnTo>
                    <a:pt x="145" y="4"/>
                  </a:lnTo>
                  <a:lnTo>
                    <a:pt x="146" y="2"/>
                  </a:lnTo>
                  <a:lnTo>
                    <a:pt x="148" y="2"/>
                  </a:lnTo>
                  <a:lnTo>
                    <a:pt x="150" y="2"/>
                  </a:lnTo>
                  <a:lnTo>
                    <a:pt x="152" y="2"/>
                  </a:lnTo>
                  <a:lnTo>
                    <a:pt x="153" y="2"/>
                  </a:lnTo>
                  <a:lnTo>
                    <a:pt x="153" y="0"/>
                  </a:lnTo>
                  <a:lnTo>
                    <a:pt x="155" y="0"/>
                  </a:lnTo>
                  <a:lnTo>
                    <a:pt x="157" y="0"/>
                  </a:lnTo>
                  <a:lnTo>
                    <a:pt x="157" y="2"/>
                  </a:lnTo>
                  <a:lnTo>
                    <a:pt x="159" y="2"/>
                  </a:lnTo>
                  <a:lnTo>
                    <a:pt x="160" y="2"/>
                  </a:lnTo>
                  <a:lnTo>
                    <a:pt x="162" y="2"/>
                  </a:lnTo>
                  <a:lnTo>
                    <a:pt x="164" y="2"/>
                  </a:lnTo>
                  <a:lnTo>
                    <a:pt x="166" y="2"/>
                  </a:lnTo>
                  <a:lnTo>
                    <a:pt x="168" y="2"/>
                  </a:lnTo>
                  <a:lnTo>
                    <a:pt x="169" y="2"/>
                  </a:lnTo>
                  <a:lnTo>
                    <a:pt x="171" y="2"/>
                  </a:lnTo>
                  <a:lnTo>
                    <a:pt x="173" y="2"/>
                  </a:lnTo>
                  <a:lnTo>
                    <a:pt x="175" y="4"/>
                  </a:lnTo>
                  <a:lnTo>
                    <a:pt x="176" y="4"/>
                  </a:lnTo>
                  <a:lnTo>
                    <a:pt x="178" y="4"/>
                  </a:lnTo>
                  <a:lnTo>
                    <a:pt x="180" y="4"/>
                  </a:lnTo>
                  <a:lnTo>
                    <a:pt x="182" y="4"/>
                  </a:lnTo>
                  <a:lnTo>
                    <a:pt x="183" y="4"/>
                  </a:lnTo>
                  <a:lnTo>
                    <a:pt x="183" y="7"/>
                  </a:lnTo>
                  <a:lnTo>
                    <a:pt x="183" y="9"/>
                  </a:lnTo>
                  <a:lnTo>
                    <a:pt x="183" y="11"/>
                  </a:lnTo>
                  <a:lnTo>
                    <a:pt x="183" y="14"/>
                  </a:lnTo>
                  <a:lnTo>
                    <a:pt x="183" y="21"/>
                  </a:lnTo>
                  <a:lnTo>
                    <a:pt x="183" y="26"/>
                  </a:lnTo>
                  <a:lnTo>
                    <a:pt x="183" y="29"/>
                  </a:lnTo>
                  <a:lnTo>
                    <a:pt x="183" y="31"/>
                  </a:lnTo>
                  <a:lnTo>
                    <a:pt x="183" y="34"/>
                  </a:lnTo>
                  <a:lnTo>
                    <a:pt x="183" y="36"/>
                  </a:lnTo>
                  <a:lnTo>
                    <a:pt x="183" y="38"/>
                  </a:lnTo>
                  <a:lnTo>
                    <a:pt x="183" y="41"/>
                  </a:lnTo>
                  <a:lnTo>
                    <a:pt x="183" y="43"/>
                  </a:lnTo>
                  <a:lnTo>
                    <a:pt x="183" y="46"/>
                  </a:lnTo>
                  <a:lnTo>
                    <a:pt x="185" y="48"/>
                  </a:lnTo>
                  <a:lnTo>
                    <a:pt x="185" y="51"/>
                  </a:lnTo>
                  <a:lnTo>
                    <a:pt x="185" y="53"/>
                  </a:lnTo>
                  <a:lnTo>
                    <a:pt x="185" y="56"/>
                  </a:lnTo>
                  <a:lnTo>
                    <a:pt x="185" y="58"/>
                  </a:lnTo>
                  <a:lnTo>
                    <a:pt x="185" y="61"/>
                  </a:lnTo>
                  <a:lnTo>
                    <a:pt x="185" y="63"/>
                  </a:lnTo>
                  <a:lnTo>
                    <a:pt x="185" y="65"/>
                  </a:lnTo>
                  <a:lnTo>
                    <a:pt x="185" y="68"/>
                  </a:lnTo>
                  <a:lnTo>
                    <a:pt x="185" y="70"/>
                  </a:lnTo>
                  <a:lnTo>
                    <a:pt x="185" y="73"/>
                  </a:lnTo>
                  <a:lnTo>
                    <a:pt x="185" y="75"/>
                  </a:lnTo>
                  <a:lnTo>
                    <a:pt x="185" y="78"/>
                  </a:lnTo>
                  <a:lnTo>
                    <a:pt x="185" y="80"/>
                  </a:lnTo>
                  <a:lnTo>
                    <a:pt x="185" y="83"/>
                  </a:lnTo>
                  <a:lnTo>
                    <a:pt x="185" y="85"/>
                  </a:lnTo>
                  <a:lnTo>
                    <a:pt x="185" y="87"/>
                  </a:lnTo>
                  <a:lnTo>
                    <a:pt x="185" y="90"/>
                  </a:lnTo>
                  <a:lnTo>
                    <a:pt x="185" y="92"/>
                  </a:lnTo>
                  <a:lnTo>
                    <a:pt x="185" y="95"/>
                  </a:lnTo>
                  <a:lnTo>
                    <a:pt x="185" y="97"/>
                  </a:lnTo>
                  <a:lnTo>
                    <a:pt x="185" y="100"/>
                  </a:lnTo>
                  <a:lnTo>
                    <a:pt x="185" y="105"/>
                  </a:lnTo>
                  <a:lnTo>
                    <a:pt x="185" y="107"/>
                  </a:lnTo>
                  <a:lnTo>
                    <a:pt x="185" y="110"/>
                  </a:lnTo>
                  <a:lnTo>
                    <a:pt x="185" y="112"/>
                  </a:lnTo>
                  <a:lnTo>
                    <a:pt x="185" y="114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5" y="124"/>
                  </a:lnTo>
                  <a:lnTo>
                    <a:pt x="185" y="127"/>
                  </a:lnTo>
                  <a:lnTo>
                    <a:pt x="185" y="129"/>
                  </a:lnTo>
                  <a:lnTo>
                    <a:pt x="185" y="132"/>
                  </a:lnTo>
                  <a:lnTo>
                    <a:pt x="185" y="134"/>
                  </a:lnTo>
                  <a:lnTo>
                    <a:pt x="185" y="137"/>
                  </a:lnTo>
                  <a:lnTo>
                    <a:pt x="185" y="139"/>
                  </a:lnTo>
                  <a:lnTo>
                    <a:pt x="185" y="141"/>
                  </a:lnTo>
                  <a:lnTo>
                    <a:pt x="185" y="144"/>
                  </a:lnTo>
                  <a:lnTo>
                    <a:pt x="185" y="146"/>
                  </a:lnTo>
                  <a:lnTo>
                    <a:pt x="185" y="151"/>
                  </a:lnTo>
                  <a:lnTo>
                    <a:pt x="185" y="154"/>
                  </a:lnTo>
                  <a:lnTo>
                    <a:pt x="185" y="156"/>
                  </a:lnTo>
                  <a:lnTo>
                    <a:pt x="185" y="159"/>
                  </a:lnTo>
                  <a:lnTo>
                    <a:pt x="185" y="161"/>
                  </a:lnTo>
                  <a:lnTo>
                    <a:pt x="185" y="163"/>
                  </a:lnTo>
                  <a:lnTo>
                    <a:pt x="185" y="166"/>
                  </a:lnTo>
                  <a:lnTo>
                    <a:pt x="185" y="168"/>
                  </a:lnTo>
                  <a:lnTo>
                    <a:pt x="185" y="171"/>
                  </a:lnTo>
                  <a:lnTo>
                    <a:pt x="185" y="173"/>
                  </a:lnTo>
                  <a:lnTo>
                    <a:pt x="185" y="176"/>
                  </a:lnTo>
                  <a:lnTo>
                    <a:pt x="185" y="178"/>
                  </a:lnTo>
                  <a:lnTo>
                    <a:pt x="185" y="183"/>
                  </a:lnTo>
                  <a:lnTo>
                    <a:pt x="185" y="186"/>
                  </a:lnTo>
                  <a:lnTo>
                    <a:pt x="185" y="188"/>
                  </a:lnTo>
                  <a:lnTo>
                    <a:pt x="185" y="190"/>
                  </a:lnTo>
                  <a:lnTo>
                    <a:pt x="185" y="193"/>
                  </a:lnTo>
                  <a:lnTo>
                    <a:pt x="185" y="195"/>
                  </a:lnTo>
                  <a:lnTo>
                    <a:pt x="185" y="198"/>
                  </a:lnTo>
                  <a:lnTo>
                    <a:pt x="185" y="200"/>
                  </a:lnTo>
                  <a:lnTo>
                    <a:pt x="185" y="203"/>
                  </a:lnTo>
                  <a:lnTo>
                    <a:pt x="185" y="205"/>
                  </a:lnTo>
                  <a:lnTo>
                    <a:pt x="185" y="208"/>
                  </a:lnTo>
                  <a:lnTo>
                    <a:pt x="185" y="210"/>
                  </a:lnTo>
                  <a:lnTo>
                    <a:pt x="185" y="212"/>
                  </a:lnTo>
                  <a:lnTo>
                    <a:pt x="185" y="215"/>
                  </a:lnTo>
                  <a:lnTo>
                    <a:pt x="185" y="217"/>
                  </a:lnTo>
                  <a:lnTo>
                    <a:pt x="185" y="220"/>
                  </a:lnTo>
                  <a:lnTo>
                    <a:pt x="185" y="224"/>
                  </a:lnTo>
                  <a:lnTo>
                    <a:pt x="185" y="229"/>
                  </a:lnTo>
                  <a:lnTo>
                    <a:pt x="185" y="232"/>
                  </a:lnTo>
                  <a:lnTo>
                    <a:pt x="185" y="234"/>
                  </a:lnTo>
                  <a:lnTo>
                    <a:pt x="185" y="237"/>
                  </a:lnTo>
                  <a:lnTo>
                    <a:pt x="185" y="239"/>
                  </a:lnTo>
                  <a:lnTo>
                    <a:pt x="185" y="242"/>
                  </a:lnTo>
                  <a:lnTo>
                    <a:pt x="185" y="244"/>
                  </a:lnTo>
                  <a:lnTo>
                    <a:pt x="185" y="247"/>
                  </a:lnTo>
                  <a:lnTo>
                    <a:pt x="182" y="247"/>
                  </a:lnTo>
                  <a:lnTo>
                    <a:pt x="173" y="247"/>
                  </a:lnTo>
                  <a:lnTo>
                    <a:pt x="171" y="247"/>
                  </a:lnTo>
                  <a:lnTo>
                    <a:pt x="169" y="247"/>
                  </a:lnTo>
                  <a:lnTo>
                    <a:pt x="168" y="247"/>
                  </a:lnTo>
                  <a:lnTo>
                    <a:pt x="166" y="247"/>
                  </a:lnTo>
                  <a:lnTo>
                    <a:pt x="164" y="247"/>
                  </a:lnTo>
                  <a:lnTo>
                    <a:pt x="162" y="247"/>
                  </a:lnTo>
                  <a:lnTo>
                    <a:pt x="160" y="247"/>
                  </a:lnTo>
                  <a:lnTo>
                    <a:pt x="159" y="247"/>
                  </a:lnTo>
                  <a:lnTo>
                    <a:pt x="155" y="247"/>
                  </a:lnTo>
                  <a:lnTo>
                    <a:pt x="153" y="247"/>
                  </a:lnTo>
                  <a:lnTo>
                    <a:pt x="152" y="247"/>
                  </a:lnTo>
                  <a:lnTo>
                    <a:pt x="150" y="247"/>
                  </a:lnTo>
                  <a:lnTo>
                    <a:pt x="148" y="247"/>
                  </a:lnTo>
                  <a:lnTo>
                    <a:pt x="146" y="247"/>
                  </a:lnTo>
                  <a:lnTo>
                    <a:pt x="145" y="247"/>
                  </a:lnTo>
                  <a:lnTo>
                    <a:pt x="143" y="247"/>
                  </a:lnTo>
                  <a:lnTo>
                    <a:pt x="139" y="247"/>
                  </a:lnTo>
                  <a:lnTo>
                    <a:pt x="138" y="247"/>
                  </a:lnTo>
                  <a:lnTo>
                    <a:pt x="136" y="247"/>
                  </a:lnTo>
                  <a:lnTo>
                    <a:pt x="134" y="247"/>
                  </a:lnTo>
                  <a:lnTo>
                    <a:pt x="132" y="247"/>
                  </a:lnTo>
                  <a:lnTo>
                    <a:pt x="131" y="247"/>
                  </a:lnTo>
                  <a:lnTo>
                    <a:pt x="132" y="244"/>
                  </a:lnTo>
                  <a:lnTo>
                    <a:pt x="131" y="242"/>
                  </a:lnTo>
                  <a:lnTo>
                    <a:pt x="131" y="239"/>
                  </a:lnTo>
                  <a:lnTo>
                    <a:pt x="131" y="237"/>
                  </a:lnTo>
                  <a:lnTo>
                    <a:pt x="129" y="234"/>
                  </a:lnTo>
                  <a:lnTo>
                    <a:pt x="127" y="232"/>
                  </a:lnTo>
                  <a:lnTo>
                    <a:pt x="127" y="229"/>
                  </a:lnTo>
                  <a:lnTo>
                    <a:pt x="125" y="227"/>
                  </a:lnTo>
                  <a:lnTo>
                    <a:pt x="123" y="222"/>
                  </a:lnTo>
                  <a:lnTo>
                    <a:pt x="122" y="222"/>
                  </a:lnTo>
                  <a:lnTo>
                    <a:pt x="120" y="220"/>
                  </a:lnTo>
                  <a:lnTo>
                    <a:pt x="120" y="217"/>
                  </a:lnTo>
                  <a:lnTo>
                    <a:pt x="118" y="217"/>
                  </a:lnTo>
                  <a:lnTo>
                    <a:pt x="118" y="215"/>
                  </a:lnTo>
                  <a:lnTo>
                    <a:pt x="118" y="212"/>
                  </a:lnTo>
                  <a:lnTo>
                    <a:pt x="118" y="210"/>
                  </a:lnTo>
                  <a:lnTo>
                    <a:pt x="116" y="208"/>
                  </a:lnTo>
                  <a:lnTo>
                    <a:pt x="116" y="205"/>
                  </a:lnTo>
                  <a:lnTo>
                    <a:pt x="115" y="205"/>
                  </a:lnTo>
                  <a:lnTo>
                    <a:pt x="115" y="203"/>
                  </a:lnTo>
                  <a:lnTo>
                    <a:pt x="113" y="203"/>
                  </a:lnTo>
                  <a:lnTo>
                    <a:pt x="111" y="200"/>
                  </a:lnTo>
                  <a:lnTo>
                    <a:pt x="109" y="200"/>
                  </a:lnTo>
                  <a:lnTo>
                    <a:pt x="108" y="200"/>
                  </a:lnTo>
                  <a:lnTo>
                    <a:pt x="106" y="200"/>
                  </a:lnTo>
                  <a:lnTo>
                    <a:pt x="104" y="198"/>
                  </a:lnTo>
                  <a:lnTo>
                    <a:pt x="102" y="198"/>
                  </a:lnTo>
                  <a:lnTo>
                    <a:pt x="101" y="198"/>
                  </a:lnTo>
                  <a:lnTo>
                    <a:pt x="99" y="198"/>
                  </a:lnTo>
                  <a:lnTo>
                    <a:pt x="97" y="198"/>
                  </a:lnTo>
                  <a:lnTo>
                    <a:pt x="95" y="195"/>
                  </a:lnTo>
                  <a:lnTo>
                    <a:pt x="93" y="195"/>
                  </a:lnTo>
                  <a:lnTo>
                    <a:pt x="92" y="195"/>
                  </a:lnTo>
                  <a:lnTo>
                    <a:pt x="90" y="195"/>
                  </a:lnTo>
                  <a:lnTo>
                    <a:pt x="88" y="195"/>
                  </a:lnTo>
                  <a:lnTo>
                    <a:pt x="86" y="195"/>
                  </a:lnTo>
                  <a:lnTo>
                    <a:pt x="85" y="193"/>
                  </a:lnTo>
                  <a:lnTo>
                    <a:pt x="83" y="193"/>
                  </a:lnTo>
                  <a:lnTo>
                    <a:pt x="81" y="193"/>
                  </a:lnTo>
                  <a:lnTo>
                    <a:pt x="79" y="193"/>
                  </a:lnTo>
                  <a:lnTo>
                    <a:pt x="78" y="193"/>
                  </a:lnTo>
                  <a:lnTo>
                    <a:pt x="76" y="190"/>
                  </a:lnTo>
                  <a:lnTo>
                    <a:pt x="74" y="190"/>
                  </a:lnTo>
                  <a:lnTo>
                    <a:pt x="72" y="190"/>
                  </a:lnTo>
                  <a:lnTo>
                    <a:pt x="71" y="190"/>
                  </a:lnTo>
                  <a:lnTo>
                    <a:pt x="69" y="190"/>
                  </a:lnTo>
                  <a:lnTo>
                    <a:pt x="67" y="188"/>
                  </a:lnTo>
                  <a:lnTo>
                    <a:pt x="65" y="188"/>
                  </a:lnTo>
                  <a:lnTo>
                    <a:pt x="64" y="188"/>
                  </a:lnTo>
                  <a:lnTo>
                    <a:pt x="64" y="186"/>
                  </a:lnTo>
                  <a:lnTo>
                    <a:pt x="62" y="186"/>
                  </a:lnTo>
                  <a:lnTo>
                    <a:pt x="60" y="186"/>
                  </a:lnTo>
                  <a:lnTo>
                    <a:pt x="58" y="186"/>
                  </a:lnTo>
                  <a:lnTo>
                    <a:pt x="56" y="186"/>
                  </a:lnTo>
                  <a:lnTo>
                    <a:pt x="55" y="186"/>
                  </a:lnTo>
                  <a:lnTo>
                    <a:pt x="53" y="186"/>
                  </a:lnTo>
                  <a:lnTo>
                    <a:pt x="51" y="186"/>
                  </a:lnTo>
                  <a:lnTo>
                    <a:pt x="51" y="183"/>
                  </a:lnTo>
                  <a:lnTo>
                    <a:pt x="49" y="183"/>
                  </a:lnTo>
                  <a:lnTo>
                    <a:pt x="48" y="181"/>
                  </a:lnTo>
                  <a:lnTo>
                    <a:pt x="46" y="181"/>
                  </a:lnTo>
                  <a:lnTo>
                    <a:pt x="44" y="181"/>
                  </a:lnTo>
                  <a:lnTo>
                    <a:pt x="44" y="178"/>
                  </a:lnTo>
                  <a:lnTo>
                    <a:pt x="42" y="178"/>
                  </a:lnTo>
                  <a:lnTo>
                    <a:pt x="42" y="176"/>
                  </a:lnTo>
                  <a:lnTo>
                    <a:pt x="41" y="176"/>
                  </a:lnTo>
                  <a:lnTo>
                    <a:pt x="41" y="173"/>
                  </a:lnTo>
                  <a:lnTo>
                    <a:pt x="39" y="173"/>
                  </a:lnTo>
                  <a:lnTo>
                    <a:pt x="37" y="173"/>
                  </a:lnTo>
                  <a:lnTo>
                    <a:pt x="35" y="173"/>
                  </a:lnTo>
                  <a:lnTo>
                    <a:pt x="34" y="173"/>
                  </a:lnTo>
                  <a:lnTo>
                    <a:pt x="34" y="171"/>
                  </a:lnTo>
                  <a:lnTo>
                    <a:pt x="32" y="171"/>
                  </a:lnTo>
                  <a:lnTo>
                    <a:pt x="32" y="168"/>
                  </a:lnTo>
                  <a:lnTo>
                    <a:pt x="32" y="166"/>
                  </a:lnTo>
                  <a:lnTo>
                    <a:pt x="30" y="166"/>
                  </a:lnTo>
                  <a:lnTo>
                    <a:pt x="28" y="166"/>
                  </a:lnTo>
                  <a:lnTo>
                    <a:pt x="26" y="166"/>
                  </a:lnTo>
                  <a:lnTo>
                    <a:pt x="26" y="163"/>
                  </a:lnTo>
                  <a:lnTo>
                    <a:pt x="25" y="163"/>
                  </a:lnTo>
                  <a:lnTo>
                    <a:pt x="25" y="161"/>
                  </a:lnTo>
                  <a:lnTo>
                    <a:pt x="23" y="161"/>
                  </a:lnTo>
                  <a:lnTo>
                    <a:pt x="23" y="159"/>
                  </a:lnTo>
                  <a:lnTo>
                    <a:pt x="25" y="159"/>
                  </a:lnTo>
                  <a:lnTo>
                    <a:pt x="25" y="156"/>
                  </a:lnTo>
                  <a:lnTo>
                    <a:pt x="23" y="156"/>
                  </a:lnTo>
                  <a:lnTo>
                    <a:pt x="23" y="154"/>
                  </a:lnTo>
                  <a:lnTo>
                    <a:pt x="21" y="154"/>
                  </a:lnTo>
                  <a:lnTo>
                    <a:pt x="21" y="151"/>
                  </a:lnTo>
                  <a:lnTo>
                    <a:pt x="21" y="149"/>
                  </a:lnTo>
                  <a:lnTo>
                    <a:pt x="21" y="146"/>
                  </a:lnTo>
                  <a:lnTo>
                    <a:pt x="21" y="144"/>
                  </a:lnTo>
                  <a:lnTo>
                    <a:pt x="19" y="144"/>
                  </a:lnTo>
                  <a:lnTo>
                    <a:pt x="19" y="141"/>
                  </a:lnTo>
                  <a:lnTo>
                    <a:pt x="19" y="139"/>
                  </a:lnTo>
                  <a:lnTo>
                    <a:pt x="19" y="137"/>
                  </a:lnTo>
                  <a:lnTo>
                    <a:pt x="19" y="134"/>
                  </a:lnTo>
                  <a:lnTo>
                    <a:pt x="18" y="134"/>
                  </a:lnTo>
                  <a:lnTo>
                    <a:pt x="16" y="134"/>
                  </a:lnTo>
                  <a:lnTo>
                    <a:pt x="16" y="132"/>
                  </a:lnTo>
                  <a:lnTo>
                    <a:pt x="16" y="129"/>
                  </a:lnTo>
                  <a:lnTo>
                    <a:pt x="16" y="127"/>
                  </a:lnTo>
                  <a:lnTo>
                    <a:pt x="16" y="124"/>
                  </a:lnTo>
                  <a:lnTo>
                    <a:pt x="14" y="122"/>
                  </a:lnTo>
                  <a:lnTo>
                    <a:pt x="14" y="119"/>
                  </a:lnTo>
                  <a:lnTo>
                    <a:pt x="16" y="117"/>
                  </a:lnTo>
                  <a:lnTo>
                    <a:pt x="14" y="117"/>
                  </a:lnTo>
                  <a:lnTo>
                    <a:pt x="14" y="114"/>
                  </a:lnTo>
                  <a:lnTo>
                    <a:pt x="12" y="114"/>
                  </a:lnTo>
                  <a:lnTo>
                    <a:pt x="12" y="112"/>
                  </a:lnTo>
                  <a:lnTo>
                    <a:pt x="11" y="112"/>
                  </a:lnTo>
                  <a:lnTo>
                    <a:pt x="9" y="110"/>
                  </a:lnTo>
                  <a:lnTo>
                    <a:pt x="7" y="110"/>
                  </a:lnTo>
                  <a:lnTo>
                    <a:pt x="5" y="107"/>
                  </a:lnTo>
                  <a:lnTo>
                    <a:pt x="4" y="107"/>
                  </a:lnTo>
                  <a:lnTo>
                    <a:pt x="4" y="105"/>
                  </a:lnTo>
                  <a:lnTo>
                    <a:pt x="4" y="102"/>
                  </a:lnTo>
                  <a:lnTo>
                    <a:pt x="4" y="100"/>
                  </a:lnTo>
                  <a:lnTo>
                    <a:pt x="4" y="97"/>
                  </a:lnTo>
                  <a:lnTo>
                    <a:pt x="2" y="97"/>
                  </a:lnTo>
                  <a:lnTo>
                    <a:pt x="2" y="95"/>
                  </a:lnTo>
                  <a:lnTo>
                    <a:pt x="2" y="92"/>
                  </a:lnTo>
                  <a:lnTo>
                    <a:pt x="4" y="90"/>
                  </a:lnTo>
                  <a:lnTo>
                    <a:pt x="4" y="87"/>
                  </a:lnTo>
                  <a:lnTo>
                    <a:pt x="2" y="87"/>
                  </a:lnTo>
                  <a:lnTo>
                    <a:pt x="2" y="85"/>
                  </a:lnTo>
                  <a:lnTo>
                    <a:pt x="2" y="83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2" y="78"/>
                  </a:lnTo>
                  <a:lnTo>
                    <a:pt x="4" y="78"/>
                  </a:lnTo>
                  <a:lnTo>
                    <a:pt x="4" y="75"/>
                  </a:lnTo>
                  <a:lnTo>
                    <a:pt x="5" y="75"/>
                  </a:lnTo>
                  <a:lnTo>
                    <a:pt x="7" y="75"/>
                  </a:lnTo>
                  <a:lnTo>
                    <a:pt x="9" y="75"/>
                  </a:lnTo>
                  <a:lnTo>
                    <a:pt x="11" y="75"/>
                  </a:lnTo>
                  <a:lnTo>
                    <a:pt x="12" y="75"/>
                  </a:lnTo>
                  <a:lnTo>
                    <a:pt x="14" y="75"/>
                  </a:lnTo>
                  <a:lnTo>
                    <a:pt x="16" y="75"/>
                  </a:lnTo>
                  <a:lnTo>
                    <a:pt x="18" y="75"/>
                  </a:lnTo>
                  <a:lnTo>
                    <a:pt x="18" y="78"/>
                  </a:lnTo>
                  <a:lnTo>
                    <a:pt x="19" y="78"/>
                  </a:lnTo>
                  <a:lnTo>
                    <a:pt x="19" y="75"/>
                  </a:lnTo>
                  <a:lnTo>
                    <a:pt x="21" y="75"/>
                  </a:lnTo>
                  <a:lnTo>
                    <a:pt x="21" y="78"/>
                  </a:lnTo>
                  <a:lnTo>
                    <a:pt x="23" y="78"/>
                  </a:lnTo>
                  <a:lnTo>
                    <a:pt x="25" y="78"/>
                  </a:lnTo>
                  <a:lnTo>
                    <a:pt x="25" y="75"/>
                  </a:lnTo>
                  <a:lnTo>
                    <a:pt x="26" y="75"/>
                  </a:lnTo>
                  <a:lnTo>
                    <a:pt x="26" y="73"/>
                  </a:lnTo>
                  <a:lnTo>
                    <a:pt x="28" y="73"/>
                  </a:lnTo>
                  <a:lnTo>
                    <a:pt x="30" y="73"/>
                  </a:lnTo>
                  <a:lnTo>
                    <a:pt x="32" y="73"/>
                  </a:lnTo>
                  <a:lnTo>
                    <a:pt x="34" y="73"/>
                  </a:lnTo>
                  <a:lnTo>
                    <a:pt x="35" y="70"/>
                  </a:lnTo>
                  <a:lnTo>
                    <a:pt x="37" y="70"/>
                  </a:lnTo>
                  <a:lnTo>
                    <a:pt x="37" y="68"/>
                  </a:lnTo>
                  <a:lnTo>
                    <a:pt x="39" y="68"/>
                  </a:lnTo>
                  <a:lnTo>
                    <a:pt x="39" y="65"/>
                  </a:lnTo>
                  <a:lnTo>
                    <a:pt x="41" y="65"/>
                  </a:lnTo>
                  <a:lnTo>
                    <a:pt x="42" y="65"/>
                  </a:lnTo>
                  <a:lnTo>
                    <a:pt x="44" y="65"/>
                  </a:lnTo>
                  <a:lnTo>
                    <a:pt x="46" y="65"/>
                  </a:lnTo>
                  <a:lnTo>
                    <a:pt x="46" y="63"/>
                  </a:lnTo>
                  <a:lnTo>
                    <a:pt x="48" y="63"/>
                  </a:lnTo>
                  <a:lnTo>
                    <a:pt x="49" y="61"/>
                  </a:lnTo>
                  <a:lnTo>
                    <a:pt x="51" y="61"/>
                  </a:lnTo>
                  <a:lnTo>
                    <a:pt x="51" y="58"/>
                  </a:lnTo>
                  <a:lnTo>
                    <a:pt x="53" y="58"/>
                  </a:lnTo>
                  <a:lnTo>
                    <a:pt x="53" y="56"/>
                  </a:lnTo>
                  <a:lnTo>
                    <a:pt x="55" y="53"/>
                  </a:lnTo>
                  <a:lnTo>
                    <a:pt x="56" y="51"/>
                  </a:lnTo>
                  <a:lnTo>
                    <a:pt x="58" y="51"/>
                  </a:lnTo>
                  <a:lnTo>
                    <a:pt x="60" y="51"/>
                  </a:lnTo>
                  <a:lnTo>
                    <a:pt x="62" y="53"/>
                  </a:lnTo>
                  <a:lnTo>
                    <a:pt x="64" y="51"/>
                  </a:lnTo>
                  <a:lnTo>
                    <a:pt x="65" y="51"/>
                  </a:lnTo>
                  <a:lnTo>
                    <a:pt x="67" y="51"/>
                  </a:lnTo>
                  <a:lnTo>
                    <a:pt x="69" y="48"/>
                  </a:lnTo>
                  <a:lnTo>
                    <a:pt x="71" y="48"/>
                  </a:lnTo>
                  <a:lnTo>
                    <a:pt x="72" y="48"/>
                  </a:lnTo>
                  <a:lnTo>
                    <a:pt x="74" y="48"/>
                  </a:lnTo>
                  <a:lnTo>
                    <a:pt x="76" y="48"/>
                  </a:lnTo>
                  <a:lnTo>
                    <a:pt x="78" y="48"/>
                  </a:lnTo>
                  <a:lnTo>
                    <a:pt x="79" y="48"/>
                  </a:lnTo>
                  <a:lnTo>
                    <a:pt x="79" y="46"/>
                  </a:lnTo>
                  <a:lnTo>
                    <a:pt x="81" y="43"/>
                  </a:lnTo>
                  <a:lnTo>
                    <a:pt x="83" y="43"/>
                  </a:lnTo>
                  <a:lnTo>
                    <a:pt x="85" y="43"/>
                  </a:lnTo>
                  <a:lnTo>
                    <a:pt x="85" y="41"/>
                  </a:lnTo>
                  <a:lnTo>
                    <a:pt x="86" y="41"/>
                  </a:lnTo>
                  <a:lnTo>
                    <a:pt x="88" y="41"/>
                  </a:lnTo>
                  <a:lnTo>
                    <a:pt x="88" y="38"/>
                  </a:lnTo>
                  <a:lnTo>
                    <a:pt x="90" y="36"/>
                  </a:lnTo>
                  <a:lnTo>
                    <a:pt x="92" y="36"/>
                  </a:lnTo>
                  <a:lnTo>
                    <a:pt x="93" y="36"/>
                  </a:lnTo>
                  <a:lnTo>
                    <a:pt x="95" y="34"/>
                  </a:lnTo>
                  <a:lnTo>
                    <a:pt x="97" y="34"/>
                  </a:lnTo>
                  <a:lnTo>
                    <a:pt x="99" y="34"/>
                  </a:lnTo>
                  <a:lnTo>
                    <a:pt x="101" y="34"/>
                  </a:lnTo>
                  <a:lnTo>
                    <a:pt x="102" y="31"/>
                  </a:lnTo>
                  <a:lnTo>
                    <a:pt x="104" y="31"/>
                  </a:lnTo>
                  <a:lnTo>
                    <a:pt x="106" y="31"/>
                  </a:lnTo>
                  <a:lnTo>
                    <a:pt x="106" y="29"/>
                  </a:lnTo>
                  <a:lnTo>
                    <a:pt x="108" y="29"/>
                  </a:lnTo>
                  <a:lnTo>
                    <a:pt x="108" y="26"/>
                  </a:lnTo>
                  <a:lnTo>
                    <a:pt x="109" y="24"/>
                  </a:lnTo>
                  <a:lnTo>
                    <a:pt x="111" y="21"/>
                  </a:lnTo>
                  <a:lnTo>
                    <a:pt x="113" y="21"/>
                  </a:lnTo>
                  <a:lnTo>
                    <a:pt x="113" y="19"/>
                  </a:lnTo>
                  <a:lnTo>
                    <a:pt x="115" y="19"/>
                  </a:lnTo>
                  <a:lnTo>
                    <a:pt x="116" y="19"/>
                  </a:lnTo>
                  <a:lnTo>
                    <a:pt x="116" y="16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22" y="14"/>
                  </a:lnTo>
                  <a:lnTo>
                    <a:pt x="123" y="14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47" name="Freeform 219"/>
            <p:cNvSpPr>
              <a:spLocks/>
            </p:cNvSpPr>
            <p:nvPr/>
          </p:nvSpPr>
          <p:spPr bwMode="auto">
            <a:xfrm>
              <a:off x="2772" y="3830"/>
              <a:ext cx="150" cy="137"/>
            </a:xfrm>
            <a:custGeom>
              <a:avLst/>
              <a:gdLst>
                <a:gd name="T0" fmla="*/ 7 w 150"/>
                <a:gd name="T1" fmla="*/ 2 h 137"/>
                <a:gd name="T2" fmla="*/ 15 w 150"/>
                <a:gd name="T3" fmla="*/ 0 h 137"/>
                <a:gd name="T4" fmla="*/ 23 w 150"/>
                <a:gd name="T5" fmla="*/ 0 h 137"/>
                <a:gd name="T6" fmla="*/ 32 w 150"/>
                <a:gd name="T7" fmla="*/ 0 h 137"/>
                <a:gd name="T8" fmla="*/ 37 w 150"/>
                <a:gd name="T9" fmla="*/ 5 h 137"/>
                <a:gd name="T10" fmla="*/ 45 w 150"/>
                <a:gd name="T11" fmla="*/ 2 h 137"/>
                <a:gd name="T12" fmla="*/ 50 w 150"/>
                <a:gd name="T13" fmla="*/ 7 h 137"/>
                <a:gd name="T14" fmla="*/ 55 w 150"/>
                <a:gd name="T15" fmla="*/ 12 h 137"/>
                <a:gd name="T16" fmla="*/ 62 w 150"/>
                <a:gd name="T17" fmla="*/ 14 h 137"/>
                <a:gd name="T18" fmla="*/ 67 w 150"/>
                <a:gd name="T19" fmla="*/ 14 h 137"/>
                <a:gd name="T20" fmla="*/ 76 w 150"/>
                <a:gd name="T21" fmla="*/ 14 h 137"/>
                <a:gd name="T22" fmla="*/ 85 w 150"/>
                <a:gd name="T23" fmla="*/ 17 h 137"/>
                <a:gd name="T24" fmla="*/ 92 w 150"/>
                <a:gd name="T25" fmla="*/ 19 h 137"/>
                <a:gd name="T26" fmla="*/ 97 w 150"/>
                <a:gd name="T27" fmla="*/ 19 h 137"/>
                <a:gd name="T28" fmla="*/ 103 w 150"/>
                <a:gd name="T29" fmla="*/ 9 h 137"/>
                <a:gd name="T30" fmla="*/ 108 w 150"/>
                <a:gd name="T31" fmla="*/ 5 h 137"/>
                <a:gd name="T32" fmla="*/ 117 w 150"/>
                <a:gd name="T33" fmla="*/ 5 h 137"/>
                <a:gd name="T34" fmla="*/ 126 w 150"/>
                <a:gd name="T35" fmla="*/ 5 h 137"/>
                <a:gd name="T36" fmla="*/ 133 w 150"/>
                <a:gd name="T37" fmla="*/ 7 h 137"/>
                <a:gd name="T38" fmla="*/ 140 w 150"/>
                <a:gd name="T39" fmla="*/ 2 h 137"/>
                <a:gd name="T40" fmla="*/ 145 w 150"/>
                <a:gd name="T41" fmla="*/ 2 h 137"/>
                <a:gd name="T42" fmla="*/ 150 w 150"/>
                <a:gd name="T43" fmla="*/ 5 h 137"/>
                <a:gd name="T44" fmla="*/ 150 w 150"/>
                <a:gd name="T45" fmla="*/ 19 h 137"/>
                <a:gd name="T46" fmla="*/ 150 w 150"/>
                <a:gd name="T47" fmla="*/ 34 h 137"/>
                <a:gd name="T48" fmla="*/ 150 w 150"/>
                <a:gd name="T49" fmla="*/ 63 h 137"/>
                <a:gd name="T50" fmla="*/ 150 w 150"/>
                <a:gd name="T51" fmla="*/ 76 h 137"/>
                <a:gd name="T52" fmla="*/ 150 w 150"/>
                <a:gd name="T53" fmla="*/ 93 h 137"/>
                <a:gd name="T54" fmla="*/ 150 w 150"/>
                <a:gd name="T55" fmla="*/ 108 h 137"/>
                <a:gd name="T56" fmla="*/ 150 w 150"/>
                <a:gd name="T57" fmla="*/ 127 h 137"/>
                <a:gd name="T58" fmla="*/ 141 w 150"/>
                <a:gd name="T59" fmla="*/ 137 h 137"/>
                <a:gd name="T60" fmla="*/ 131 w 150"/>
                <a:gd name="T61" fmla="*/ 137 h 137"/>
                <a:gd name="T62" fmla="*/ 120 w 150"/>
                <a:gd name="T63" fmla="*/ 137 h 137"/>
                <a:gd name="T64" fmla="*/ 110 w 150"/>
                <a:gd name="T65" fmla="*/ 137 h 137"/>
                <a:gd name="T66" fmla="*/ 89 w 150"/>
                <a:gd name="T67" fmla="*/ 137 h 137"/>
                <a:gd name="T68" fmla="*/ 80 w 150"/>
                <a:gd name="T69" fmla="*/ 137 h 137"/>
                <a:gd name="T70" fmla="*/ 67 w 150"/>
                <a:gd name="T71" fmla="*/ 137 h 137"/>
                <a:gd name="T72" fmla="*/ 59 w 150"/>
                <a:gd name="T73" fmla="*/ 137 h 137"/>
                <a:gd name="T74" fmla="*/ 45 w 150"/>
                <a:gd name="T75" fmla="*/ 137 h 137"/>
                <a:gd name="T76" fmla="*/ 34 w 150"/>
                <a:gd name="T77" fmla="*/ 137 h 137"/>
                <a:gd name="T78" fmla="*/ 23 w 150"/>
                <a:gd name="T79" fmla="*/ 137 h 137"/>
                <a:gd name="T80" fmla="*/ 7 w 150"/>
                <a:gd name="T81" fmla="*/ 137 h 137"/>
                <a:gd name="T82" fmla="*/ 2 w 150"/>
                <a:gd name="T83" fmla="*/ 130 h 137"/>
                <a:gd name="T84" fmla="*/ 2 w 150"/>
                <a:gd name="T85" fmla="*/ 117 h 137"/>
                <a:gd name="T86" fmla="*/ 2 w 150"/>
                <a:gd name="T87" fmla="*/ 103 h 137"/>
                <a:gd name="T88" fmla="*/ 2 w 150"/>
                <a:gd name="T89" fmla="*/ 88 h 137"/>
                <a:gd name="T90" fmla="*/ 2 w 150"/>
                <a:gd name="T91" fmla="*/ 76 h 137"/>
                <a:gd name="T92" fmla="*/ 2 w 150"/>
                <a:gd name="T93" fmla="*/ 63 h 137"/>
                <a:gd name="T94" fmla="*/ 2 w 150"/>
                <a:gd name="T95" fmla="*/ 51 h 137"/>
                <a:gd name="T96" fmla="*/ 0 w 150"/>
                <a:gd name="T97" fmla="*/ 39 h 137"/>
                <a:gd name="T98" fmla="*/ 0 w 150"/>
                <a:gd name="T99" fmla="*/ 27 h 137"/>
                <a:gd name="T100" fmla="*/ 0 w 150"/>
                <a:gd name="T101" fmla="*/ 7 h 13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0"/>
                <a:gd name="T154" fmla="*/ 0 h 137"/>
                <a:gd name="T155" fmla="*/ 150 w 150"/>
                <a:gd name="T156" fmla="*/ 137 h 13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0" h="137">
                  <a:moveTo>
                    <a:pt x="0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7" y="2"/>
                  </a:lnTo>
                  <a:lnTo>
                    <a:pt x="37" y="5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1" y="2"/>
                  </a:lnTo>
                  <a:lnTo>
                    <a:pt x="43" y="2"/>
                  </a:lnTo>
                  <a:lnTo>
                    <a:pt x="45" y="2"/>
                  </a:lnTo>
                  <a:lnTo>
                    <a:pt x="45" y="5"/>
                  </a:lnTo>
                  <a:lnTo>
                    <a:pt x="46" y="5"/>
                  </a:lnTo>
                  <a:lnTo>
                    <a:pt x="48" y="5"/>
                  </a:lnTo>
                  <a:lnTo>
                    <a:pt x="48" y="7"/>
                  </a:lnTo>
                  <a:lnTo>
                    <a:pt x="50" y="7"/>
                  </a:lnTo>
                  <a:lnTo>
                    <a:pt x="52" y="7"/>
                  </a:lnTo>
                  <a:lnTo>
                    <a:pt x="52" y="9"/>
                  </a:lnTo>
                  <a:lnTo>
                    <a:pt x="53" y="9"/>
                  </a:lnTo>
                  <a:lnTo>
                    <a:pt x="53" y="12"/>
                  </a:lnTo>
                  <a:lnTo>
                    <a:pt x="55" y="12"/>
                  </a:lnTo>
                  <a:lnTo>
                    <a:pt x="57" y="12"/>
                  </a:lnTo>
                  <a:lnTo>
                    <a:pt x="59" y="12"/>
                  </a:lnTo>
                  <a:lnTo>
                    <a:pt x="59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62" y="17"/>
                  </a:lnTo>
                  <a:lnTo>
                    <a:pt x="64" y="17"/>
                  </a:lnTo>
                  <a:lnTo>
                    <a:pt x="66" y="17"/>
                  </a:lnTo>
                  <a:lnTo>
                    <a:pt x="66" y="14"/>
                  </a:lnTo>
                  <a:lnTo>
                    <a:pt x="67" y="14"/>
                  </a:lnTo>
                  <a:lnTo>
                    <a:pt x="69" y="14"/>
                  </a:lnTo>
                  <a:lnTo>
                    <a:pt x="71" y="14"/>
                  </a:lnTo>
                  <a:lnTo>
                    <a:pt x="73" y="14"/>
                  </a:lnTo>
                  <a:lnTo>
                    <a:pt x="74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2" y="17"/>
                  </a:lnTo>
                  <a:lnTo>
                    <a:pt x="83" y="17"/>
                  </a:lnTo>
                  <a:lnTo>
                    <a:pt x="85" y="17"/>
                  </a:lnTo>
                  <a:lnTo>
                    <a:pt x="87" y="14"/>
                  </a:lnTo>
                  <a:lnTo>
                    <a:pt x="89" y="14"/>
                  </a:lnTo>
                  <a:lnTo>
                    <a:pt x="90" y="17"/>
                  </a:lnTo>
                  <a:lnTo>
                    <a:pt x="90" y="19"/>
                  </a:lnTo>
                  <a:lnTo>
                    <a:pt x="92" y="19"/>
                  </a:lnTo>
                  <a:lnTo>
                    <a:pt x="94" y="19"/>
                  </a:lnTo>
                  <a:lnTo>
                    <a:pt x="94" y="22"/>
                  </a:lnTo>
                  <a:lnTo>
                    <a:pt x="96" y="22"/>
                  </a:lnTo>
                  <a:lnTo>
                    <a:pt x="96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7" y="14"/>
                  </a:lnTo>
                  <a:lnTo>
                    <a:pt x="99" y="12"/>
                  </a:lnTo>
                  <a:lnTo>
                    <a:pt x="101" y="12"/>
                  </a:lnTo>
                  <a:lnTo>
                    <a:pt x="103" y="9"/>
                  </a:lnTo>
                  <a:lnTo>
                    <a:pt x="103" y="7"/>
                  </a:lnTo>
                  <a:lnTo>
                    <a:pt x="104" y="7"/>
                  </a:lnTo>
                  <a:lnTo>
                    <a:pt x="106" y="7"/>
                  </a:lnTo>
                  <a:lnTo>
                    <a:pt x="106" y="5"/>
                  </a:lnTo>
                  <a:lnTo>
                    <a:pt x="108" y="5"/>
                  </a:lnTo>
                  <a:lnTo>
                    <a:pt x="110" y="5"/>
                  </a:lnTo>
                  <a:lnTo>
                    <a:pt x="112" y="5"/>
                  </a:lnTo>
                  <a:lnTo>
                    <a:pt x="113" y="5"/>
                  </a:lnTo>
                  <a:lnTo>
                    <a:pt x="115" y="5"/>
                  </a:lnTo>
                  <a:lnTo>
                    <a:pt x="117" y="5"/>
                  </a:lnTo>
                  <a:lnTo>
                    <a:pt x="119" y="5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4" y="5"/>
                  </a:lnTo>
                  <a:lnTo>
                    <a:pt x="126" y="5"/>
                  </a:lnTo>
                  <a:lnTo>
                    <a:pt x="127" y="5"/>
                  </a:lnTo>
                  <a:lnTo>
                    <a:pt x="129" y="5"/>
                  </a:lnTo>
                  <a:lnTo>
                    <a:pt x="131" y="5"/>
                  </a:lnTo>
                  <a:lnTo>
                    <a:pt x="131" y="7"/>
                  </a:lnTo>
                  <a:lnTo>
                    <a:pt x="133" y="7"/>
                  </a:lnTo>
                  <a:lnTo>
                    <a:pt x="134" y="7"/>
                  </a:lnTo>
                  <a:lnTo>
                    <a:pt x="136" y="5"/>
                  </a:lnTo>
                  <a:lnTo>
                    <a:pt x="138" y="5"/>
                  </a:lnTo>
                  <a:lnTo>
                    <a:pt x="140" y="5"/>
                  </a:lnTo>
                  <a:lnTo>
                    <a:pt x="140" y="2"/>
                  </a:lnTo>
                  <a:lnTo>
                    <a:pt x="141" y="2"/>
                  </a:lnTo>
                  <a:lnTo>
                    <a:pt x="143" y="2"/>
                  </a:lnTo>
                  <a:lnTo>
                    <a:pt x="145" y="2"/>
                  </a:lnTo>
                  <a:lnTo>
                    <a:pt x="145" y="5"/>
                  </a:lnTo>
                  <a:lnTo>
                    <a:pt x="145" y="2"/>
                  </a:lnTo>
                  <a:lnTo>
                    <a:pt x="147" y="2"/>
                  </a:lnTo>
                  <a:lnTo>
                    <a:pt x="150" y="2"/>
                  </a:lnTo>
                  <a:lnTo>
                    <a:pt x="150" y="0"/>
                  </a:lnTo>
                  <a:lnTo>
                    <a:pt x="150" y="2"/>
                  </a:lnTo>
                  <a:lnTo>
                    <a:pt x="150" y="5"/>
                  </a:lnTo>
                  <a:lnTo>
                    <a:pt x="150" y="7"/>
                  </a:lnTo>
                  <a:lnTo>
                    <a:pt x="150" y="9"/>
                  </a:lnTo>
                  <a:lnTo>
                    <a:pt x="150" y="12"/>
                  </a:lnTo>
                  <a:lnTo>
                    <a:pt x="150" y="14"/>
                  </a:lnTo>
                  <a:lnTo>
                    <a:pt x="150" y="19"/>
                  </a:lnTo>
                  <a:lnTo>
                    <a:pt x="150" y="24"/>
                  </a:lnTo>
                  <a:lnTo>
                    <a:pt x="150" y="27"/>
                  </a:lnTo>
                  <a:lnTo>
                    <a:pt x="150" y="29"/>
                  </a:lnTo>
                  <a:lnTo>
                    <a:pt x="150" y="32"/>
                  </a:lnTo>
                  <a:lnTo>
                    <a:pt x="150" y="34"/>
                  </a:lnTo>
                  <a:lnTo>
                    <a:pt x="150" y="36"/>
                  </a:lnTo>
                  <a:lnTo>
                    <a:pt x="150" y="41"/>
                  </a:lnTo>
                  <a:lnTo>
                    <a:pt x="150" y="46"/>
                  </a:lnTo>
                  <a:lnTo>
                    <a:pt x="150" y="61"/>
                  </a:lnTo>
                  <a:lnTo>
                    <a:pt x="150" y="63"/>
                  </a:lnTo>
                  <a:lnTo>
                    <a:pt x="150" y="66"/>
                  </a:lnTo>
                  <a:lnTo>
                    <a:pt x="150" y="68"/>
                  </a:lnTo>
                  <a:lnTo>
                    <a:pt x="150" y="71"/>
                  </a:lnTo>
                  <a:lnTo>
                    <a:pt x="150" y="73"/>
                  </a:lnTo>
                  <a:lnTo>
                    <a:pt x="150" y="76"/>
                  </a:lnTo>
                  <a:lnTo>
                    <a:pt x="150" y="81"/>
                  </a:lnTo>
                  <a:lnTo>
                    <a:pt x="150" y="83"/>
                  </a:lnTo>
                  <a:lnTo>
                    <a:pt x="150" y="88"/>
                  </a:lnTo>
                  <a:lnTo>
                    <a:pt x="150" y="90"/>
                  </a:lnTo>
                  <a:lnTo>
                    <a:pt x="150" y="93"/>
                  </a:lnTo>
                  <a:lnTo>
                    <a:pt x="150" y="98"/>
                  </a:lnTo>
                  <a:lnTo>
                    <a:pt x="150" y="100"/>
                  </a:lnTo>
                  <a:lnTo>
                    <a:pt x="150" y="103"/>
                  </a:lnTo>
                  <a:lnTo>
                    <a:pt x="150" y="105"/>
                  </a:lnTo>
                  <a:lnTo>
                    <a:pt x="150" y="108"/>
                  </a:lnTo>
                  <a:lnTo>
                    <a:pt x="150" y="112"/>
                  </a:lnTo>
                  <a:lnTo>
                    <a:pt x="150" y="115"/>
                  </a:lnTo>
                  <a:lnTo>
                    <a:pt x="150" y="117"/>
                  </a:lnTo>
                  <a:lnTo>
                    <a:pt x="150" y="122"/>
                  </a:lnTo>
                  <a:lnTo>
                    <a:pt x="150" y="127"/>
                  </a:lnTo>
                  <a:lnTo>
                    <a:pt x="150" y="132"/>
                  </a:lnTo>
                  <a:lnTo>
                    <a:pt x="150" y="137"/>
                  </a:lnTo>
                  <a:lnTo>
                    <a:pt x="147" y="137"/>
                  </a:lnTo>
                  <a:lnTo>
                    <a:pt x="145" y="137"/>
                  </a:lnTo>
                  <a:lnTo>
                    <a:pt x="141" y="137"/>
                  </a:lnTo>
                  <a:lnTo>
                    <a:pt x="140" y="137"/>
                  </a:lnTo>
                  <a:lnTo>
                    <a:pt x="138" y="137"/>
                  </a:lnTo>
                  <a:lnTo>
                    <a:pt x="136" y="137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29" y="137"/>
                  </a:lnTo>
                  <a:lnTo>
                    <a:pt x="126" y="137"/>
                  </a:lnTo>
                  <a:lnTo>
                    <a:pt x="124" y="137"/>
                  </a:lnTo>
                  <a:lnTo>
                    <a:pt x="122" y="137"/>
                  </a:lnTo>
                  <a:lnTo>
                    <a:pt x="120" y="137"/>
                  </a:lnTo>
                  <a:lnTo>
                    <a:pt x="119" y="137"/>
                  </a:lnTo>
                  <a:lnTo>
                    <a:pt x="117" y="137"/>
                  </a:lnTo>
                  <a:lnTo>
                    <a:pt x="113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8" y="137"/>
                  </a:lnTo>
                  <a:lnTo>
                    <a:pt x="99" y="137"/>
                  </a:lnTo>
                  <a:lnTo>
                    <a:pt x="96" y="137"/>
                  </a:lnTo>
                  <a:lnTo>
                    <a:pt x="92" y="137"/>
                  </a:lnTo>
                  <a:lnTo>
                    <a:pt x="89" y="137"/>
                  </a:lnTo>
                  <a:lnTo>
                    <a:pt x="87" y="137"/>
                  </a:lnTo>
                  <a:lnTo>
                    <a:pt x="85" y="137"/>
                  </a:lnTo>
                  <a:lnTo>
                    <a:pt x="83" y="137"/>
                  </a:lnTo>
                  <a:lnTo>
                    <a:pt x="82" y="137"/>
                  </a:lnTo>
                  <a:lnTo>
                    <a:pt x="80" y="137"/>
                  </a:lnTo>
                  <a:lnTo>
                    <a:pt x="78" y="137"/>
                  </a:lnTo>
                  <a:lnTo>
                    <a:pt x="74" y="137"/>
                  </a:lnTo>
                  <a:lnTo>
                    <a:pt x="73" y="137"/>
                  </a:lnTo>
                  <a:lnTo>
                    <a:pt x="71" y="137"/>
                  </a:lnTo>
                  <a:lnTo>
                    <a:pt x="67" y="137"/>
                  </a:lnTo>
                  <a:lnTo>
                    <a:pt x="66" y="137"/>
                  </a:lnTo>
                  <a:lnTo>
                    <a:pt x="64" y="137"/>
                  </a:lnTo>
                  <a:lnTo>
                    <a:pt x="62" y="137"/>
                  </a:lnTo>
                  <a:lnTo>
                    <a:pt x="60" y="137"/>
                  </a:lnTo>
                  <a:lnTo>
                    <a:pt x="59" y="137"/>
                  </a:lnTo>
                  <a:lnTo>
                    <a:pt x="57" y="137"/>
                  </a:lnTo>
                  <a:lnTo>
                    <a:pt x="55" y="137"/>
                  </a:lnTo>
                  <a:lnTo>
                    <a:pt x="53" y="137"/>
                  </a:lnTo>
                  <a:lnTo>
                    <a:pt x="46" y="137"/>
                  </a:lnTo>
                  <a:lnTo>
                    <a:pt x="45" y="137"/>
                  </a:lnTo>
                  <a:lnTo>
                    <a:pt x="43" y="137"/>
                  </a:lnTo>
                  <a:lnTo>
                    <a:pt x="41" y="137"/>
                  </a:lnTo>
                  <a:lnTo>
                    <a:pt x="37" y="137"/>
                  </a:lnTo>
                  <a:lnTo>
                    <a:pt x="36" y="137"/>
                  </a:lnTo>
                  <a:lnTo>
                    <a:pt x="34" y="137"/>
                  </a:lnTo>
                  <a:lnTo>
                    <a:pt x="32" y="137"/>
                  </a:lnTo>
                  <a:lnTo>
                    <a:pt x="30" y="137"/>
                  </a:lnTo>
                  <a:lnTo>
                    <a:pt x="29" y="137"/>
                  </a:lnTo>
                  <a:lnTo>
                    <a:pt x="27" y="137"/>
                  </a:lnTo>
                  <a:lnTo>
                    <a:pt x="23" y="137"/>
                  </a:lnTo>
                  <a:lnTo>
                    <a:pt x="20" y="137"/>
                  </a:lnTo>
                  <a:lnTo>
                    <a:pt x="15" y="137"/>
                  </a:lnTo>
                  <a:lnTo>
                    <a:pt x="11" y="137"/>
                  </a:lnTo>
                  <a:lnTo>
                    <a:pt x="9" y="137"/>
                  </a:lnTo>
                  <a:lnTo>
                    <a:pt x="7" y="137"/>
                  </a:lnTo>
                  <a:lnTo>
                    <a:pt x="6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2" y="125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2" y="117"/>
                  </a:lnTo>
                  <a:lnTo>
                    <a:pt x="2" y="112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5"/>
                  </a:lnTo>
                  <a:lnTo>
                    <a:pt x="2" y="103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2" y="93"/>
                  </a:lnTo>
                  <a:lnTo>
                    <a:pt x="2" y="90"/>
                  </a:lnTo>
                  <a:lnTo>
                    <a:pt x="2" y="88"/>
                  </a:lnTo>
                  <a:lnTo>
                    <a:pt x="2" y="85"/>
                  </a:lnTo>
                  <a:lnTo>
                    <a:pt x="2" y="83"/>
                  </a:lnTo>
                  <a:lnTo>
                    <a:pt x="2" y="81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3"/>
                  </a:lnTo>
                  <a:lnTo>
                    <a:pt x="2" y="61"/>
                  </a:lnTo>
                  <a:lnTo>
                    <a:pt x="2" y="59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48" name="Freeform 220"/>
            <p:cNvSpPr>
              <a:spLocks/>
            </p:cNvSpPr>
            <p:nvPr/>
          </p:nvSpPr>
          <p:spPr bwMode="auto">
            <a:xfrm>
              <a:off x="2772" y="3830"/>
              <a:ext cx="150" cy="137"/>
            </a:xfrm>
            <a:custGeom>
              <a:avLst/>
              <a:gdLst>
                <a:gd name="T0" fmla="*/ 7 w 150"/>
                <a:gd name="T1" fmla="*/ 2 h 137"/>
                <a:gd name="T2" fmla="*/ 15 w 150"/>
                <a:gd name="T3" fmla="*/ 0 h 137"/>
                <a:gd name="T4" fmla="*/ 23 w 150"/>
                <a:gd name="T5" fmla="*/ 0 h 137"/>
                <a:gd name="T6" fmla="*/ 32 w 150"/>
                <a:gd name="T7" fmla="*/ 0 h 137"/>
                <a:gd name="T8" fmla="*/ 37 w 150"/>
                <a:gd name="T9" fmla="*/ 5 h 137"/>
                <a:gd name="T10" fmla="*/ 45 w 150"/>
                <a:gd name="T11" fmla="*/ 2 h 137"/>
                <a:gd name="T12" fmla="*/ 50 w 150"/>
                <a:gd name="T13" fmla="*/ 7 h 137"/>
                <a:gd name="T14" fmla="*/ 55 w 150"/>
                <a:gd name="T15" fmla="*/ 12 h 137"/>
                <a:gd name="T16" fmla="*/ 62 w 150"/>
                <a:gd name="T17" fmla="*/ 14 h 137"/>
                <a:gd name="T18" fmla="*/ 67 w 150"/>
                <a:gd name="T19" fmla="*/ 14 h 137"/>
                <a:gd name="T20" fmla="*/ 76 w 150"/>
                <a:gd name="T21" fmla="*/ 14 h 137"/>
                <a:gd name="T22" fmla="*/ 85 w 150"/>
                <a:gd name="T23" fmla="*/ 17 h 137"/>
                <a:gd name="T24" fmla="*/ 92 w 150"/>
                <a:gd name="T25" fmla="*/ 19 h 137"/>
                <a:gd name="T26" fmla="*/ 97 w 150"/>
                <a:gd name="T27" fmla="*/ 19 h 137"/>
                <a:gd name="T28" fmla="*/ 103 w 150"/>
                <a:gd name="T29" fmla="*/ 9 h 137"/>
                <a:gd name="T30" fmla="*/ 108 w 150"/>
                <a:gd name="T31" fmla="*/ 5 h 137"/>
                <a:gd name="T32" fmla="*/ 117 w 150"/>
                <a:gd name="T33" fmla="*/ 5 h 137"/>
                <a:gd name="T34" fmla="*/ 126 w 150"/>
                <a:gd name="T35" fmla="*/ 5 h 137"/>
                <a:gd name="T36" fmla="*/ 133 w 150"/>
                <a:gd name="T37" fmla="*/ 7 h 137"/>
                <a:gd name="T38" fmla="*/ 140 w 150"/>
                <a:gd name="T39" fmla="*/ 2 h 137"/>
                <a:gd name="T40" fmla="*/ 145 w 150"/>
                <a:gd name="T41" fmla="*/ 2 h 137"/>
                <a:gd name="T42" fmla="*/ 150 w 150"/>
                <a:gd name="T43" fmla="*/ 5 h 137"/>
                <a:gd name="T44" fmla="*/ 150 w 150"/>
                <a:gd name="T45" fmla="*/ 19 h 137"/>
                <a:gd name="T46" fmla="*/ 150 w 150"/>
                <a:gd name="T47" fmla="*/ 34 h 137"/>
                <a:gd name="T48" fmla="*/ 150 w 150"/>
                <a:gd name="T49" fmla="*/ 63 h 137"/>
                <a:gd name="T50" fmla="*/ 150 w 150"/>
                <a:gd name="T51" fmla="*/ 76 h 137"/>
                <a:gd name="T52" fmla="*/ 150 w 150"/>
                <a:gd name="T53" fmla="*/ 93 h 137"/>
                <a:gd name="T54" fmla="*/ 150 w 150"/>
                <a:gd name="T55" fmla="*/ 108 h 137"/>
                <a:gd name="T56" fmla="*/ 150 w 150"/>
                <a:gd name="T57" fmla="*/ 127 h 137"/>
                <a:gd name="T58" fmla="*/ 141 w 150"/>
                <a:gd name="T59" fmla="*/ 137 h 137"/>
                <a:gd name="T60" fmla="*/ 131 w 150"/>
                <a:gd name="T61" fmla="*/ 137 h 137"/>
                <a:gd name="T62" fmla="*/ 120 w 150"/>
                <a:gd name="T63" fmla="*/ 137 h 137"/>
                <a:gd name="T64" fmla="*/ 110 w 150"/>
                <a:gd name="T65" fmla="*/ 137 h 137"/>
                <a:gd name="T66" fmla="*/ 89 w 150"/>
                <a:gd name="T67" fmla="*/ 137 h 137"/>
                <a:gd name="T68" fmla="*/ 80 w 150"/>
                <a:gd name="T69" fmla="*/ 137 h 137"/>
                <a:gd name="T70" fmla="*/ 67 w 150"/>
                <a:gd name="T71" fmla="*/ 137 h 137"/>
                <a:gd name="T72" fmla="*/ 59 w 150"/>
                <a:gd name="T73" fmla="*/ 137 h 137"/>
                <a:gd name="T74" fmla="*/ 45 w 150"/>
                <a:gd name="T75" fmla="*/ 137 h 137"/>
                <a:gd name="T76" fmla="*/ 34 w 150"/>
                <a:gd name="T77" fmla="*/ 137 h 137"/>
                <a:gd name="T78" fmla="*/ 23 w 150"/>
                <a:gd name="T79" fmla="*/ 137 h 137"/>
                <a:gd name="T80" fmla="*/ 7 w 150"/>
                <a:gd name="T81" fmla="*/ 137 h 137"/>
                <a:gd name="T82" fmla="*/ 2 w 150"/>
                <a:gd name="T83" fmla="*/ 130 h 137"/>
                <a:gd name="T84" fmla="*/ 2 w 150"/>
                <a:gd name="T85" fmla="*/ 117 h 137"/>
                <a:gd name="T86" fmla="*/ 2 w 150"/>
                <a:gd name="T87" fmla="*/ 103 h 137"/>
                <a:gd name="T88" fmla="*/ 2 w 150"/>
                <a:gd name="T89" fmla="*/ 88 h 137"/>
                <a:gd name="T90" fmla="*/ 2 w 150"/>
                <a:gd name="T91" fmla="*/ 76 h 137"/>
                <a:gd name="T92" fmla="*/ 2 w 150"/>
                <a:gd name="T93" fmla="*/ 63 h 137"/>
                <a:gd name="T94" fmla="*/ 2 w 150"/>
                <a:gd name="T95" fmla="*/ 51 h 137"/>
                <a:gd name="T96" fmla="*/ 0 w 150"/>
                <a:gd name="T97" fmla="*/ 39 h 137"/>
                <a:gd name="T98" fmla="*/ 0 w 150"/>
                <a:gd name="T99" fmla="*/ 27 h 137"/>
                <a:gd name="T100" fmla="*/ 0 w 150"/>
                <a:gd name="T101" fmla="*/ 7 h 13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0"/>
                <a:gd name="T154" fmla="*/ 0 h 137"/>
                <a:gd name="T155" fmla="*/ 150 w 150"/>
                <a:gd name="T156" fmla="*/ 137 h 13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0" h="137">
                  <a:moveTo>
                    <a:pt x="0" y="2"/>
                  </a:moveTo>
                  <a:lnTo>
                    <a:pt x="2" y="2"/>
                  </a:lnTo>
                  <a:lnTo>
                    <a:pt x="4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7" y="2"/>
                  </a:lnTo>
                  <a:lnTo>
                    <a:pt x="37" y="5"/>
                  </a:lnTo>
                  <a:lnTo>
                    <a:pt x="39" y="5"/>
                  </a:lnTo>
                  <a:lnTo>
                    <a:pt x="41" y="5"/>
                  </a:lnTo>
                  <a:lnTo>
                    <a:pt x="41" y="2"/>
                  </a:lnTo>
                  <a:lnTo>
                    <a:pt x="43" y="2"/>
                  </a:lnTo>
                  <a:lnTo>
                    <a:pt x="45" y="2"/>
                  </a:lnTo>
                  <a:lnTo>
                    <a:pt x="45" y="5"/>
                  </a:lnTo>
                  <a:lnTo>
                    <a:pt x="46" y="5"/>
                  </a:lnTo>
                  <a:lnTo>
                    <a:pt x="48" y="5"/>
                  </a:lnTo>
                  <a:lnTo>
                    <a:pt x="48" y="7"/>
                  </a:lnTo>
                  <a:lnTo>
                    <a:pt x="50" y="7"/>
                  </a:lnTo>
                  <a:lnTo>
                    <a:pt x="52" y="7"/>
                  </a:lnTo>
                  <a:lnTo>
                    <a:pt x="52" y="9"/>
                  </a:lnTo>
                  <a:lnTo>
                    <a:pt x="53" y="9"/>
                  </a:lnTo>
                  <a:lnTo>
                    <a:pt x="53" y="12"/>
                  </a:lnTo>
                  <a:lnTo>
                    <a:pt x="55" y="12"/>
                  </a:lnTo>
                  <a:lnTo>
                    <a:pt x="57" y="12"/>
                  </a:lnTo>
                  <a:lnTo>
                    <a:pt x="59" y="12"/>
                  </a:lnTo>
                  <a:lnTo>
                    <a:pt x="59" y="14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62" y="17"/>
                  </a:lnTo>
                  <a:lnTo>
                    <a:pt x="64" y="17"/>
                  </a:lnTo>
                  <a:lnTo>
                    <a:pt x="66" y="17"/>
                  </a:lnTo>
                  <a:lnTo>
                    <a:pt x="66" y="14"/>
                  </a:lnTo>
                  <a:lnTo>
                    <a:pt x="67" y="14"/>
                  </a:lnTo>
                  <a:lnTo>
                    <a:pt x="69" y="14"/>
                  </a:lnTo>
                  <a:lnTo>
                    <a:pt x="71" y="14"/>
                  </a:lnTo>
                  <a:lnTo>
                    <a:pt x="73" y="14"/>
                  </a:lnTo>
                  <a:lnTo>
                    <a:pt x="74" y="14"/>
                  </a:lnTo>
                  <a:lnTo>
                    <a:pt x="76" y="14"/>
                  </a:lnTo>
                  <a:lnTo>
                    <a:pt x="78" y="14"/>
                  </a:lnTo>
                  <a:lnTo>
                    <a:pt x="80" y="14"/>
                  </a:lnTo>
                  <a:lnTo>
                    <a:pt x="82" y="17"/>
                  </a:lnTo>
                  <a:lnTo>
                    <a:pt x="83" y="17"/>
                  </a:lnTo>
                  <a:lnTo>
                    <a:pt x="85" y="17"/>
                  </a:lnTo>
                  <a:lnTo>
                    <a:pt x="87" y="14"/>
                  </a:lnTo>
                  <a:lnTo>
                    <a:pt x="89" y="14"/>
                  </a:lnTo>
                  <a:lnTo>
                    <a:pt x="90" y="17"/>
                  </a:lnTo>
                  <a:lnTo>
                    <a:pt x="90" y="19"/>
                  </a:lnTo>
                  <a:lnTo>
                    <a:pt x="92" y="19"/>
                  </a:lnTo>
                  <a:lnTo>
                    <a:pt x="94" y="19"/>
                  </a:lnTo>
                  <a:lnTo>
                    <a:pt x="94" y="22"/>
                  </a:lnTo>
                  <a:lnTo>
                    <a:pt x="96" y="22"/>
                  </a:lnTo>
                  <a:lnTo>
                    <a:pt x="96" y="19"/>
                  </a:lnTo>
                  <a:lnTo>
                    <a:pt x="97" y="19"/>
                  </a:lnTo>
                  <a:lnTo>
                    <a:pt x="97" y="17"/>
                  </a:lnTo>
                  <a:lnTo>
                    <a:pt x="97" y="14"/>
                  </a:lnTo>
                  <a:lnTo>
                    <a:pt x="99" y="12"/>
                  </a:lnTo>
                  <a:lnTo>
                    <a:pt x="101" y="12"/>
                  </a:lnTo>
                  <a:lnTo>
                    <a:pt x="103" y="9"/>
                  </a:lnTo>
                  <a:lnTo>
                    <a:pt x="103" y="7"/>
                  </a:lnTo>
                  <a:lnTo>
                    <a:pt x="104" y="7"/>
                  </a:lnTo>
                  <a:lnTo>
                    <a:pt x="106" y="7"/>
                  </a:lnTo>
                  <a:lnTo>
                    <a:pt x="106" y="5"/>
                  </a:lnTo>
                  <a:lnTo>
                    <a:pt x="108" y="5"/>
                  </a:lnTo>
                  <a:lnTo>
                    <a:pt x="110" y="5"/>
                  </a:lnTo>
                  <a:lnTo>
                    <a:pt x="112" y="5"/>
                  </a:lnTo>
                  <a:lnTo>
                    <a:pt x="113" y="5"/>
                  </a:lnTo>
                  <a:lnTo>
                    <a:pt x="115" y="5"/>
                  </a:lnTo>
                  <a:lnTo>
                    <a:pt x="117" y="5"/>
                  </a:lnTo>
                  <a:lnTo>
                    <a:pt x="119" y="5"/>
                  </a:lnTo>
                  <a:lnTo>
                    <a:pt x="120" y="5"/>
                  </a:lnTo>
                  <a:lnTo>
                    <a:pt x="122" y="5"/>
                  </a:lnTo>
                  <a:lnTo>
                    <a:pt x="124" y="5"/>
                  </a:lnTo>
                  <a:lnTo>
                    <a:pt x="126" y="5"/>
                  </a:lnTo>
                  <a:lnTo>
                    <a:pt x="127" y="5"/>
                  </a:lnTo>
                  <a:lnTo>
                    <a:pt x="129" y="5"/>
                  </a:lnTo>
                  <a:lnTo>
                    <a:pt x="131" y="5"/>
                  </a:lnTo>
                  <a:lnTo>
                    <a:pt x="131" y="7"/>
                  </a:lnTo>
                  <a:lnTo>
                    <a:pt x="133" y="7"/>
                  </a:lnTo>
                  <a:lnTo>
                    <a:pt x="134" y="7"/>
                  </a:lnTo>
                  <a:lnTo>
                    <a:pt x="136" y="5"/>
                  </a:lnTo>
                  <a:lnTo>
                    <a:pt x="138" y="5"/>
                  </a:lnTo>
                  <a:lnTo>
                    <a:pt x="140" y="5"/>
                  </a:lnTo>
                  <a:lnTo>
                    <a:pt x="140" y="2"/>
                  </a:lnTo>
                  <a:lnTo>
                    <a:pt x="141" y="2"/>
                  </a:lnTo>
                  <a:lnTo>
                    <a:pt x="143" y="2"/>
                  </a:lnTo>
                  <a:lnTo>
                    <a:pt x="145" y="2"/>
                  </a:lnTo>
                  <a:lnTo>
                    <a:pt x="145" y="5"/>
                  </a:lnTo>
                  <a:lnTo>
                    <a:pt x="145" y="2"/>
                  </a:lnTo>
                  <a:lnTo>
                    <a:pt x="147" y="2"/>
                  </a:lnTo>
                  <a:lnTo>
                    <a:pt x="150" y="2"/>
                  </a:lnTo>
                  <a:lnTo>
                    <a:pt x="150" y="0"/>
                  </a:lnTo>
                  <a:lnTo>
                    <a:pt x="150" y="2"/>
                  </a:lnTo>
                  <a:lnTo>
                    <a:pt x="150" y="5"/>
                  </a:lnTo>
                  <a:lnTo>
                    <a:pt x="150" y="7"/>
                  </a:lnTo>
                  <a:lnTo>
                    <a:pt x="150" y="9"/>
                  </a:lnTo>
                  <a:lnTo>
                    <a:pt x="150" y="12"/>
                  </a:lnTo>
                  <a:lnTo>
                    <a:pt x="150" y="14"/>
                  </a:lnTo>
                  <a:lnTo>
                    <a:pt x="150" y="19"/>
                  </a:lnTo>
                  <a:lnTo>
                    <a:pt x="150" y="24"/>
                  </a:lnTo>
                  <a:lnTo>
                    <a:pt x="150" y="27"/>
                  </a:lnTo>
                  <a:lnTo>
                    <a:pt x="150" y="29"/>
                  </a:lnTo>
                  <a:lnTo>
                    <a:pt x="150" y="32"/>
                  </a:lnTo>
                  <a:lnTo>
                    <a:pt x="150" y="34"/>
                  </a:lnTo>
                  <a:lnTo>
                    <a:pt x="150" y="36"/>
                  </a:lnTo>
                  <a:lnTo>
                    <a:pt x="150" y="41"/>
                  </a:lnTo>
                  <a:lnTo>
                    <a:pt x="150" y="46"/>
                  </a:lnTo>
                  <a:lnTo>
                    <a:pt x="150" y="61"/>
                  </a:lnTo>
                  <a:lnTo>
                    <a:pt x="150" y="63"/>
                  </a:lnTo>
                  <a:lnTo>
                    <a:pt x="150" y="66"/>
                  </a:lnTo>
                  <a:lnTo>
                    <a:pt x="150" y="68"/>
                  </a:lnTo>
                  <a:lnTo>
                    <a:pt x="150" y="71"/>
                  </a:lnTo>
                  <a:lnTo>
                    <a:pt x="150" y="73"/>
                  </a:lnTo>
                  <a:lnTo>
                    <a:pt x="150" y="76"/>
                  </a:lnTo>
                  <a:lnTo>
                    <a:pt x="150" y="81"/>
                  </a:lnTo>
                  <a:lnTo>
                    <a:pt x="150" y="83"/>
                  </a:lnTo>
                  <a:lnTo>
                    <a:pt x="150" y="88"/>
                  </a:lnTo>
                  <a:lnTo>
                    <a:pt x="150" y="90"/>
                  </a:lnTo>
                  <a:lnTo>
                    <a:pt x="150" y="93"/>
                  </a:lnTo>
                  <a:lnTo>
                    <a:pt x="150" y="98"/>
                  </a:lnTo>
                  <a:lnTo>
                    <a:pt x="150" y="100"/>
                  </a:lnTo>
                  <a:lnTo>
                    <a:pt x="150" y="103"/>
                  </a:lnTo>
                  <a:lnTo>
                    <a:pt x="150" y="105"/>
                  </a:lnTo>
                  <a:lnTo>
                    <a:pt x="150" y="108"/>
                  </a:lnTo>
                  <a:lnTo>
                    <a:pt x="150" y="112"/>
                  </a:lnTo>
                  <a:lnTo>
                    <a:pt x="150" y="115"/>
                  </a:lnTo>
                  <a:lnTo>
                    <a:pt x="150" y="117"/>
                  </a:lnTo>
                  <a:lnTo>
                    <a:pt x="150" y="122"/>
                  </a:lnTo>
                  <a:lnTo>
                    <a:pt x="150" y="127"/>
                  </a:lnTo>
                  <a:lnTo>
                    <a:pt x="150" y="132"/>
                  </a:lnTo>
                  <a:lnTo>
                    <a:pt x="150" y="137"/>
                  </a:lnTo>
                  <a:lnTo>
                    <a:pt x="147" y="137"/>
                  </a:lnTo>
                  <a:lnTo>
                    <a:pt x="145" y="137"/>
                  </a:lnTo>
                  <a:lnTo>
                    <a:pt x="141" y="137"/>
                  </a:lnTo>
                  <a:lnTo>
                    <a:pt x="140" y="137"/>
                  </a:lnTo>
                  <a:lnTo>
                    <a:pt x="138" y="137"/>
                  </a:lnTo>
                  <a:lnTo>
                    <a:pt x="136" y="137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29" y="137"/>
                  </a:lnTo>
                  <a:lnTo>
                    <a:pt x="126" y="137"/>
                  </a:lnTo>
                  <a:lnTo>
                    <a:pt x="124" y="137"/>
                  </a:lnTo>
                  <a:lnTo>
                    <a:pt x="122" y="137"/>
                  </a:lnTo>
                  <a:lnTo>
                    <a:pt x="120" y="137"/>
                  </a:lnTo>
                  <a:lnTo>
                    <a:pt x="119" y="137"/>
                  </a:lnTo>
                  <a:lnTo>
                    <a:pt x="117" y="137"/>
                  </a:lnTo>
                  <a:lnTo>
                    <a:pt x="113" y="137"/>
                  </a:lnTo>
                  <a:lnTo>
                    <a:pt x="112" y="137"/>
                  </a:lnTo>
                  <a:lnTo>
                    <a:pt x="110" y="137"/>
                  </a:lnTo>
                  <a:lnTo>
                    <a:pt x="108" y="137"/>
                  </a:lnTo>
                  <a:lnTo>
                    <a:pt x="99" y="137"/>
                  </a:lnTo>
                  <a:lnTo>
                    <a:pt x="96" y="137"/>
                  </a:lnTo>
                  <a:lnTo>
                    <a:pt x="92" y="137"/>
                  </a:lnTo>
                  <a:lnTo>
                    <a:pt x="89" y="137"/>
                  </a:lnTo>
                  <a:lnTo>
                    <a:pt x="87" y="137"/>
                  </a:lnTo>
                  <a:lnTo>
                    <a:pt x="85" y="137"/>
                  </a:lnTo>
                  <a:lnTo>
                    <a:pt x="83" y="137"/>
                  </a:lnTo>
                  <a:lnTo>
                    <a:pt x="82" y="137"/>
                  </a:lnTo>
                  <a:lnTo>
                    <a:pt x="80" y="137"/>
                  </a:lnTo>
                  <a:lnTo>
                    <a:pt x="78" y="137"/>
                  </a:lnTo>
                  <a:lnTo>
                    <a:pt x="74" y="137"/>
                  </a:lnTo>
                  <a:lnTo>
                    <a:pt x="73" y="137"/>
                  </a:lnTo>
                  <a:lnTo>
                    <a:pt x="71" y="137"/>
                  </a:lnTo>
                  <a:lnTo>
                    <a:pt x="67" y="137"/>
                  </a:lnTo>
                  <a:lnTo>
                    <a:pt x="66" y="137"/>
                  </a:lnTo>
                  <a:lnTo>
                    <a:pt x="64" y="137"/>
                  </a:lnTo>
                  <a:lnTo>
                    <a:pt x="62" y="137"/>
                  </a:lnTo>
                  <a:lnTo>
                    <a:pt x="60" y="137"/>
                  </a:lnTo>
                  <a:lnTo>
                    <a:pt x="59" y="137"/>
                  </a:lnTo>
                  <a:lnTo>
                    <a:pt x="57" y="137"/>
                  </a:lnTo>
                  <a:lnTo>
                    <a:pt x="55" y="137"/>
                  </a:lnTo>
                  <a:lnTo>
                    <a:pt x="53" y="137"/>
                  </a:lnTo>
                  <a:lnTo>
                    <a:pt x="46" y="137"/>
                  </a:lnTo>
                  <a:lnTo>
                    <a:pt x="45" y="137"/>
                  </a:lnTo>
                  <a:lnTo>
                    <a:pt x="43" y="137"/>
                  </a:lnTo>
                  <a:lnTo>
                    <a:pt x="41" y="137"/>
                  </a:lnTo>
                  <a:lnTo>
                    <a:pt x="37" y="137"/>
                  </a:lnTo>
                  <a:lnTo>
                    <a:pt x="36" y="137"/>
                  </a:lnTo>
                  <a:lnTo>
                    <a:pt x="34" y="137"/>
                  </a:lnTo>
                  <a:lnTo>
                    <a:pt x="32" y="137"/>
                  </a:lnTo>
                  <a:lnTo>
                    <a:pt x="30" y="137"/>
                  </a:lnTo>
                  <a:lnTo>
                    <a:pt x="29" y="137"/>
                  </a:lnTo>
                  <a:lnTo>
                    <a:pt x="27" y="137"/>
                  </a:lnTo>
                  <a:lnTo>
                    <a:pt x="23" y="137"/>
                  </a:lnTo>
                  <a:lnTo>
                    <a:pt x="20" y="137"/>
                  </a:lnTo>
                  <a:lnTo>
                    <a:pt x="15" y="137"/>
                  </a:lnTo>
                  <a:lnTo>
                    <a:pt x="11" y="137"/>
                  </a:lnTo>
                  <a:lnTo>
                    <a:pt x="9" y="137"/>
                  </a:lnTo>
                  <a:lnTo>
                    <a:pt x="7" y="137"/>
                  </a:lnTo>
                  <a:lnTo>
                    <a:pt x="6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2" y="132"/>
                  </a:lnTo>
                  <a:lnTo>
                    <a:pt x="2" y="130"/>
                  </a:lnTo>
                  <a:lnTo>
                    <a:pt x="2" y="127"/>
                  </a:lnTo>
                  <a:lnTo>
                    <a:pt x="2" y="125"/>
                  </a:lnTo>
                  <a:lnTo>
                    <a:pt x="2" y="122"/>
                  </a:lnTo>
                  <a:lnTo>
                    <a:pt x="2" y="120"/>
                  </a:lnTo>
                  <a:lnTo>
                    <a:pt x="2" y="117"/>
                  </a:lnTo>
                  <a:lnTo>
                    <a:pt x="2" y="112"/>
                  </a:lnTo>
                  <a:lnTo>
                    <a:pt x="2" y="110"/>
                  </a:lnTo>
                  <a:lnTo>
                    <a:pt x="2" y="108"/>
                  </a:lnTo>
                  <a:lnTo>
                    <a:pt x="2" y="105"/>
                  </a:lnTo>
                  <a:lnTo>
                    <a:pt x="2" y="103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2" y="93"/>
                  </a:lnTo>
                  <a:lnTo>
                    <a:pt x="2" y="90"/>
                  </a:lnTo>
                  <a:lnTo>
                    <a:pt x="2" y="88"/>
                  </a:lnTo>
                  <a:lnTo>
                    <a:pt x="2" y="85"/>
                  </a:lnTo>
                  <a:lnTo>
                    <a:pt x="2" y="83"/>
                  </a:lnTo>
                  <a:lnTo>
                    <a:pt x="2" y="81"/>
                  </a:lnTo>
                  <a:lnTo>
                    <a:pt x="2" y="78"/>
                  </a:lnTo>
                  <a:lnTo>
                    <a:pt x="2" y="76"/>
                  </a:lnTo>
                  <a:lnTo>
                    <a:pt x="2" y="73"/>
                  </a:lnTo>
                  <a:lnTo>
                    <a:pt x="2" y="71"/>
                  </a:lnTo>
                  <a:lnTo>
                    <a:pt x="2" y="68"/>
                  </a:lnTo>
                  <a:lnTo>
                    <a:pt x="2" y="66"/>
                  </a:lnTo>
                  <a:lnTo>
                    <a:pt x="2" y="63"/>
                  </a:lnTo>
                  <a:lnTo>
                    <a:pt x="2" y="61"/>
                  </a:lnTo>
                  <a:lnTo>
                    <a:pt x="2" y="59"/>
                  </a:lnTo>
                  <a:lnTo>
                    <a:pt x="2" y="56"/>
                  </a:lnTo>
                  <a:lnTo>
                    <a:pt x="2" y="54"/>
                  </a:lnTo>
                  <a:lnTo>
                    <a:pt x="2" y="51"/>
                  </a:lnTo>
                  <a:lnTo>
                    <a:pt x="2" y="49"/>
                  </a:lnTo>
                  <a:lnTo>
                    <a:pt x="2" y="46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19"/>
                  </a:lnTo>
                  <a:lnTo>
                    <a:pt x="0" y="12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49" name="Freeform 221"/>
            <p:cNvSpPr>
              <a:spLocks/>
            </p:cNvSpPr>
            <p:nvPr/>
          </p:nvSpPr>
          <p:spPr bwMode="auto">
            <a:xfrm>
              <a:off x="3132" y="3832"/>
              <a:ext cx="120" cy="125"/>
            </a:xfrm>
            <a:custGeom>
              <a:avLst/>
              <a:gdLst>
                <a:gd name="T0" fmla="*/ 120 w 120"/>
                <a:gd name="T1" fmla="*/ 15 h 125"/>
                <a:gd name="T2" fmla="*/ 120 w 120"/>
                <a:gd name="T3" fmla="*/ 22 h 125"/>
                <a:gd name="T4" fmla="*/ 120 w 120"/>
                <a:gd name="T5" fmla="*/ 25 h 125"/>
                <a:gd name="T6" fmla="*/ 120 w 120"/>
                <a:gd name="T7" fmla="*/ 27 h 125"/>
                <a:gd name="T8" fmla="*/ 120 w 120"/>
                <a:gd name="T9" fmla="*/ 42 h 125"/>
                <a:gd name="T10" fmla="*/ 118 w 120"/>
                <a:gd name="T11" fmla="*/ 57 h 125"/>
                <a:gd name="T12" fmla="*/ 118 w 120"/>
                <a:gd name="T13" fmla="*/ 66 h 125"/>
                <a:gd name="T14" fmla="*/ 118 w 120"/>
                <a:gd name="T15" fmla="*/ 74 h 125"/>
                <a:gd name="T16" fmla="*/ 118 w 120"/>
                <a:gd name="T17" fmla="*/ 96 h 125"/>
                <a:gd name="T18" fmla="*/ 118 w 120"/>
                <a:gd name="T19" fmla="*/ 110 h 125"/>
                <a:gd name="T20" fmla="*/ 118 w 120"/>
                <a:gd name="T21" fmla="*/ 120 h 125"/>
                <a:gd name="T22" fmla="*/ 115 w 120"/>
                <a:gd name="T23" fmla="*/ 125 h 125"/>
                <a:gd name="T24" fmla="*/ 108 w 120"/>
                <a:gd name="T25" fmla="*/ 125 h 125"/>
                <a:gd name="T26" fmla="*/ 99 w 120"/>
                <a:gd name="T27" fmla="*/ 125 h 125"/>
                <a:gd name="T28" fmla="*/ 88 w 120"/>
                <a:gd name="T29" fmla="*/ 125 h 125"/>
                <a:gd name="T30" fmla="*/ 72 w 120"/>
                <a:gd name="T31" fmla="*/ 125 h 125"/>
                <a:gd name="T32" fmla="*/ 69 w 120"/>
                <a:gd name="T33" fmla="*/ 125 h 125"/>
                <a:gd name="T34" fmla="*/ 65 w 120"/>
                <a:gd name="T35" fmla="*/ 125 h 125"/>
                <a:gd name="T36" fmla="*/ 60 w 120"/>
                <a:gd name="T37" fmla="*/ 125 h 125"/>
                <a:gd name="T38" fmla="*/ 51 w 120"/>
                <a:gd name="T39" fmla="*/ 125 h 125"/>
                <a:gd name="T40" fmla="*/ 39 w 120"/>
                <a:gd name="T41" fmla="*/ 125 h 125"/>
                <a:gd name="T42" fmla="*/ 26 w 120"/>
                <a:gd name="T43" fmla="*/ 125 h 125"/>
                <a:gd name="T44" fmla="*/ 19 w 120"/>
                <a:gd name="T45" fmla="*/ 125 h 125"/>
                <a:gd name="T46" fmla="*/ 5 w 120"/>
                <a:gd name="T47" fmla="*/ 125 h 125"/>
                <a:gd name="T48" fmla="*/ 0 w 120"/>
                <a:gd name="T49" fmla="*/ 115 h 125"/>
                <a:gd name="T50" fmla="*/ 0 w 120"/>
                <a:gd name="T51" fmla="*/ 108 h 125"/>
                <a:gd name="T52" fmla="*/ 0 w 120"/>
                <a:gd name="T53" fmla="*/ 96 h 125"/>
                <a:gd name="T54" fmla="*/ 0 w 120"/>
                <a:gd name="T55" fmla="*/ 79 h 125"/>
                <a:gd name="T56" fmla="*/ 0 w 120"/>
                <a:gd name="T57" fmla="*/ 69 h 125"/>
                <a:gd name="T58" fmla="*/ 0 w 120"/>
                <a:gd name="T59" fmla="*/ 66 h 125"/>
                <a:gd name="T60" fmla="*/ 0 w 120"/>
                <a:gd name="T61" fmla="*/ 61 h 125"/>
                <a:gd name="T62" fmla="*/ 0 w 120"/>
                <a:gd name="T63" fmla="*/ 54 h 125"/>
                <a:gd name="T64" fmla="*/ 0 w 120"/>
                <a:gd name="T65" fmla="*/ 47 h 125"/>
                <a:gd name="T66" fmla="*/ 0 w 120"/>
                <a:gd name="T67" fmla="*/ 34 h 125"/>
                <a:gd name="T68" fmla="*/ 0 w 120"/>
                <a:gd name="T69" fmla="*/ 27 h 125"/>
                <a:gd name="T70" fmla="*/ 0 w 120"/>
                <a:gd name="T71" fmla="*/ 10 h 125"/>
                <a:gd name="T72" fmla="*/ 2 w 120"/>
                <a:gd name="T73" fmla="*/ 0 h 125"/>
                <a:gd name="T74" fmla="*/ 9 w 120"/>
                <a:gd name="T75" fmla="*/ 0 h 125"/>
                <a:gd name="T76" fmla="*/ 16 w 120"/>
                <a:gd name="T77" fmla="*/ 0 h 125"/>
                <a:gd name="T78" fmla="*/ 23 w 120"/>
                <a:gd name="T79" fmla="*/ 0 h 125"/>
                <a:gd name="T80" fmla="*/ 30 w 120"/>
                <a:gd name="T81" fmla="*/ 0 h 125"/>
                <a:gd name="T82" fmla="*/ 35 w 120"/>
                <a:gd name="T83" fmla="*/ 0 h 125"/>
                <a:gd name="T84" fmla="*/ 42 w 120"/>
                <a:gd name="T85" fmla="*/ 0 h 125"/>
                <a:gd name="T86" fmla="*/ 55 w 120"/>
                <a:gd name="T87" fmla="*/ 0 h 125"/>
                <a:gd name="T88" fmla="*/ 63 w 120"/>
                <a:gd name="T89" fmla="*/ 0 h 125"/>
                <a:gd name="T90" fmla="*/ 67 w 120"/>
                <a:gd name="T91" fmla="*/ 0 h 125"/>
                <a:gd name="T92" fmla="*/ 69 w 120"/>
                <a:gd name="T93" fmla="*/ 0 h 125"/>
                <a:gd name="T94" fmla="*/ 70 w 120"/>
                <a:gd name="T95" fmla="*/ 0 h 125"/>
                <a:gd name="T96" fmla="*/ 72 w 120"/>
                <a:gd name="T97" fmla="*/ 0 h 125"/>
                <a:gd name="T98" fmla="*/ 72 w 120"/>
                <a:gd name="T99" fmla="*/ 0 h 125"/>
                <a:gd name="T100" fmla="*/ 74 w 120"/>
                <a:gd name="T101" fmla="*/ 0 h 125"/>
                <a:gd name="T102" fmla="*/ 76 w 120"/>
                <a:gd name="T103" fmla="*/ 0 h 125"/>
                <a:gd name="T104" fmla="*/ 79 w 120"/>
                <a:gd name="T105" fmla="*/ 0 h 125"/>
                <a:gd name="T106" fmla="*/ 79 w 120"/>
                <a:gd name="T107" fmla="*/ 0 h 125"/>
                <a:gd name="T108" fmla="*/ 85 w 120"/>
                <a:gd name="T109" fmla="*/ 0 h 125"/>
                <a:gd name="T110" fmla="*/ 92 w 120"/>
                <a:gd name="T111" fmla="*/ 0 h 125"/>
                <a:gd name="T112" fmla="*/ 97 w 120"/>
                <a:gd name="T113" fmla="*/ 0 h 125"/>
                <a:gd name="T114" fmla="*/ 108 w 120"/>
                <a:gd name="T115" fmla="*/ 0 h 12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20"/>
                <a:gd name="T175" fmla="*/ 0 h 125"/>
                <a:gd name="T176" fmla="*/ 120 w 120"/>
                <a:gd name="T177" fmla="*/ 125 h 12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20" h="125">
                  <a:moveTo>
                    <a:pt x="120" y="0"/>
                  </a:moveTo>
                  <a:lnTo>
                    <a:pt x="120" y="7"/>
                  </a:lnTo>
                  <a:lnTo>
                    <a:pt x="120" y="12"/>
                  </a:lnTo>
                  <a:lnTo>
                    <a:pt x="120" y="15"/>
                  </a:lnTo>
                  <a:lnTo>
                    <a:pt x="120" y="17"/>
                  </a:lnTo>
                  <a:lnTo>
                    <a:pt x="120" y="20"/>
                  </a:lnTo>
                  <a:lnTo>
                    <a:pt x="120" y="22"/>
                  </a:lnTo>
                  <a:lnTo>
                    <a:pt x="120" y="25"/>
                  </a:lnTo>
                  <a:lnTo>
                    <a:pt x="120" y="27"/>
                  </a:lnTo>
                  <a:lnTo>
                    <a:pt x="120" y="32"/>
                  </a:lnTo>
                  <a:lnTo>
                    <a:pt x="120" y="34"/>
                  </a:lnTo>
                  <a:lnTo>
                    <a:pt x="120" y="37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7"/>
                  </a:lnTo>
                  <a:lnTo>
                    <a:pt x="120" y="49"/>
                  </a:lnTo>
                  <a:lnTo>
                    <a:pt x="120" y="54"/>
                  </a:lnTo>
                  <a:lnTo>
                    <a:pt x="118" y="54"/>
                  </a:lnTo>
                  <a:lnTo>
                    <a:pt x="118" y="57"/>
                  </a:lnTo>
                  <a:lnTo>
                    <a:pt x="118" y="59"/>
                  </a:lnTo>
                  <a:lnTo>
                    <a:pt x="118" y="61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18" y="69"/>
                  </a:lnTo>
                  <a:lnTo>
                    <a:pt x="118" y="71"/>
                  </a:lnTo>
                  <a:lnTo>
                    <a:pt x="118" y="74"/>
                  </a:lnTo>
                  <a:lnTo>
                    <a:pt x="118" y="79"/>
                  </a:lnTo>
                  <a:lnTo>
                    <a:pt x="118" y="83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6"/>
                  </a:lnTo>
                  <a:lnTo>
                    <a:pt x="118" y="98"/>
                  </a:lnTo>
                  <a:lnTo>
                    <a:pt x="118" y="103"/>
                  </a:lnTo>
                  <a:lnTo>
                    <a:pt x="118" y="106"/>
                  </a:lnTo>
                  <a:lnTo>
                    <a:pt x="118" y="108"/>
                  </a:lnTo>
                  <a:lnTo>
                    <a:pt x="118" y="110"/>
                  </a:lnTo>
                  <a:lnTo>
                    <a:pt x="118" y="113"/>
                  </a:lnTo>
                  <a:lnTo>
                    <a:pt x="118" y="118"/>
                  </a:lnTo>
                  <a:lnTo>
                    <a:pt x="118" y="120"/>
                  </a:lnTo>
                  <a:lnTo>
                    <a:pt x="118" y="123"/>
                  </a:lnTo>
                  <a:lnTo>
                    <a:pt x="118" y="125"/>
                  </a:lnTo>
                  <a:lnTo>
                    <a:pt x="116" y="125"/>
                  </a:lnTo>
                  <a:lnTo>
                    <a:pt x="115" y="125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09" y="125"/>
                  </a:lnTo>
                  <a:lnTo>
                    <a:pt x="108" y="125"/>
                  </a:lnTo>
                  <a:lnTo>
                    <a:pt x="106" y="125"/>
                  </a:lnTo>
                  <a:lnTo>
                    <a:pt x="104" y="125"/>
                  </a:lnTo>
                  <a:lnTo>
                    <a:pt x="102" y="125"/>
                  </a:lnTo>
                  <a:lnTo>
                    <a:pt x="100" y="125"/>
                  </a:lnTo>
                  <a:lnTo>
                    <a:pt x="99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3" y="125"/>
                  </a:lnTo>
                  <a:lnTo>
                    <a:pt x="90" y="125"/>
                  </a:lnTo>
                  <a:lnTo>
                    <a:pt x="88" y="125"/>
                  </a:lnTo>
                  <a:lnTo>
                    <a:pt x="85" y="125"/>
                  </a:lnTo>
                  <a:lnTo>
                    <a:pt x="79" y="125"/>
                  </a:lnTo>
                  <a:lnTo>
                    <a:pt x="76" y="125"/>
                  </a:lnTo>
                  <a:lnTo>
                    <a:pt x="74" y="125"/>
                  </a:lnTo>
                  <a:lnTo>
                    <a:pt x="72" y="125"/>
                  </a:lnTo>
                  <a:lnTo>
                    <a:pt x="70" y="125"/>
                  </a:lnTo>
                  <a:lnTo>
                    <a:pt x="69" y="125"/>
                  </a:lnTo>
                  <a:lnTo>
                    <a:pt x="67" y="125"/>
                  </a:lnTo>
                  <a:lnTo>
                    <a:pt x="65" y="125"/>
                  </a:lnTo>
                  <a:lnTo>
                    <a:pt x="63" y="125"/>
                  </a:lnTo>
                  <a:lnTo>
                    <a:pt x="60" y="125"/>
                  </a:lnTo>
                  <a:lnTo>
                    <a:pt x="56" y="125"/>
                  </a:lnTo>
                  <a:lnTo>
                    <a:pt x="55" y="125"/>
                  </a:lnTo>
                  <a:lnTo>
                    <a:pt x="51" y="125"/>
                  </a:lnTo>
                  <a:lnTo>
                    <a:pt x="49" y="125"/>
                  </a:lnTo>
                  <a:lnTo>
                    <a:pt x="48" y="125"/>
                  </a:lnTo>
                  <a:lnTo>
                    <a:pt x="46" y="125"/>
                  </a:lnTo>
                  <a:lnTo>
                    <a:pt x="44" y="125"/>
                  </a:lnTo>
                  <a:lnTo>
                    <a:pt x="39" y="125"/>
                  </a:lnTo>
                  <a:lnTo>
                    <a:pt x="37" y="125"/>
                  </a:lnTo>
                  <a:lnTo>
                    <a:pt x="35" y="125"/>
                  </a:lnTo>
                  <a:lnTo>
                    <a:pt x="32" y="125"/>
                  </a:lnTo>
                  <a:lnTo>
                    <a:pt x="30" y="125"/>
                  </a:lnTo>
                  <a:lnTo>
                    <a:pt x="28" y="125"/>
                  </a:lnTo>
                  <a:lnTo>
                    <a:pt x="26" y="125"/>
                  </a:lnTo>
                  <a:lnTo>
                    <a:pt x="23" y="125"/>
                  </a:lnTo>
                  <a:lnTo>
                    <a:pt x="21" y="125"/>
                  </a:lnTo>
                  <a:lnTo>
                    <a:pt x="19" y="125"/>
                  </a:lnTo>
                  <a:lnTo>
                    <a:pt x="18" y="125"/>
                  </a:lnTo>
                  <a:lnTo>
                    <a:pt x="14" y="125"/>
                  </a:lnTo>
                  <a:lnTo>
                    <a:pt x="12" y="125"/>
                  </a:lnTo>
                  <a:lnTo>
                    <a:pt x="11" y="125"/>
                  </a:lnTo>
                  <a:lnTo>
                    <a:pt x="5" y="125"/>
                  </a:lnTo>
                  <a:lnTo>
                    <a:pt x="3" y="125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0"/>
                  </a:lnTo>
                  <a:lnTo>
                    <a:pt x="0" y="108"/>
                  </a:lnTo>
                  <a:lnTo>
                    <a:pt x="0" y="103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91"/>
                  </a:lnTo>
                  <a:lnTo>
                    <a:pt x="0" y="88"/>
                  </a:lnTo>
                  <a:lnTo>
                    <a:pt x="0" y="83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100" y="0"/>
                  </a:lnTo>
                  <a:lnTo>
                    <a:pt x="102" y="0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0" name="Freeform 222"/>
            <p:cNvSpPr>
              <a:spLocks/>
            </p:cNvSpPr>
            <p:nvPr/>
          </p:nvSpPr>
          <p:spPr bwMode="auto">
            <a:xfrm>
              <a:off x="3132" y="3832"/>
              <a:ext cx="120" cy="125"/>
            </a:xfrm>
            <a:custGeom>
              <a:avLst/>
              <a:gdLst>
                <a:gd name="T0" fmla="*/ 120 w 120"/>
                <a:gd name="T1" fmla="*/ 15 h 125"/>
                <a:gd name="T2" fmla="*/ 120 w 120"/>
                <a:gd name="T3" fmla="*/ 22 h 125"/>
                <a:gd name="T4" fmla="*/ 120 w 120"/>
                <a:gd name="T5" fmla="*/ 25 h 125"/>
                <a:gd name="T6" fmla="*/ 120 w 120"/>
                <a:gd name="T7" fmla="*/ 27 h 125"/>
                <a:gd name="T8" fmla="*/ 120 w 120"/>
                <a:gd name="T9" fmla="*/ 42 h 125"/>
                <a:gd name="T10" fmla="*/ 118 w 120"/>
                <a:gd name="T11" fmla="*/ 57 h 125"/>
                <a:gd name="T12" fmla="*/ 118 w 120"/>
                <a:gd name="T13" fmla="*/ 66 h 125"/>
                <a:gd name="T14" fmla="*/ 118 w 120"/>
                <a:gd name="T15" fmla="*/ 74 h 125"/>
                <a:gd name="T16" fmla="*/ 118 w 120"/>
                <a:gd name="T17" fmla="*/ 96 h 125"/>
                <a:gd name="T18" fmla="*/ 118 w 120"/>
                <a:gd name="T19" fmla="*/ 110 h 125"/>
                <a:gd name="T20" fmla="*/ 118 w 120"/>
                <a:gd name="T21" fmla="*/ 120 h 125"/>
                <a:gd name="T22" fmla="*/ 115 w 120"/>
                <a:gd name="T23" fmla="*/ 125 h 125"/>
                <a:gd name="T24" fmla="*/ 108 w 120"/>
                <a:gd name="T25" fmla="*/ 125 h 125"/>
                <a:gd name="T26" fmla="*/ 99 w 120"/>
                <a:gd name="T27" fmla="*/ 125 h 125"/>
                <a:gd name="T28" fmla="*/ 88 w 120"/>
                <a:gd name="T29" fmla="*/ 125 h 125"/>
                <a:gd name="T30" fmla="*/ 72 w 120"/>
                <a:gd name="T31" fmla="*/ 125 h 125"/>
                <a:gd name="T32" fmla="*/ 69 w 120"/>
                <a:gd name="T33" fmla="*/ 125 h 125"/>
                <a:gd name="T34" fmla="*/ 65 w 120"/>
                <a:gd name="T35" fmla="*/ 125 h 125"/>
                <a:gd name="T36" fmla="*/ 60 w 120"/>
                <a:gd name="T37" fmla="*/ 125 h 125"/>
                <a:gd name="T38" fmla="*/ 51 w 120"/>
                <a:gd name="T39" fmla="*/ 125 h 125"/>
                <a:gd name="T40" fmla="*/ 39 w 120"/>
                <a:gd name="T41" fmla="*/ 125 h 125"/>
                <a:gd name="T42" fmla="*/ 26 w 120"/>
                <a:gd name="T43" fmla="*/ 125 h 125"/>
                <a:gd name="T44" fmla="*/ 19 w 120"/>
                <a:gd name="T45" fmla="*/ 125 h 125"/>
                <a:gd name="T46" fmla="*/ 5 w 120"/>
                <a:gd name="T47" fmla="*/ 125 h 125"/>
                <a:gd name="T48" fmla="*/ 0 w 120"/>
                <a:gd name="T49" fmla="*/ 115 h 125"/>
                <a:gd name="T50" fmla="*/ 0 w 120"/>
                <a:gd name="T51" fmla="*/ 108 h 125"/>
                <a:gd name="T52" fmla="*/ 0 w 120"/>
                <a:gd name="T53" fmla="*/ 96 h 125"/>
                <a:gd name="T54" fmla="*/ 0 w 120"/>
                <a:gd name="T55" fmla="*/ 79 h 125"/>
                <a:gd name="T56" fmla="*/ 0 w 120"/>
                <a:gd name="T57" fmla="*/ 69 h 125"/>
                <a:gd name="T58" fmla="*/ 0 w 120"/>
                <a:gd name="T59" fmla="*/ 66 h 125"/>
                <a:gd name="T60" fmla="*/ 0 w 120"/>
                <a:gd name="T61" fmla="*/ 61 h 125"/>
                <a:gd name="T62" fmla="*/ 0 w 120"/>
                <a:gd name="T63" fmla="*/ 54 h 125"/>
                <a:gd name="T64" fmla="*/ 0 w 120"/>
                <a:gd name="T65" fmla="*/ 47 h 125"/>
                <a:gd name="T66" fmla="*/ 0 w 120"/>
                <a:gd name="T67" fmla="*/ 34 h 125"/>
                <a:gd name="T68" fmla="*/ 0 w 120"/>
                <a:gd name="T69" fmla="*/ 27 h 125"/>
                <a:gd name="T70" fmla="*/ 0 w 120"/>
                <a:gd name="T71" fmla="*/ 10 h 125"/>
                <a:gd name="T72" fmla="*/ 2 w 120"/>
                <a:gd name="T73" fmla="*/ 0 h 125"/>
                <a:gd name="T74" fmla="*/ 9 w 120"/>
                <a:gd name="T75" fmla="*/ 0 h 125"/>
                <a:gd name="T76" fmla="*/ 16 w 120"/>
                <a:gd name="T77" fmla="*/ 0 h 125"/>
                <a:gd name="T78" fmla="*/ 23 w 120"/>
                <a:gd name="T79" fmla="*/ 0 h 125"/>
                <a:gd name="T80" fmla="*/ 30 w 120"/>
                <a:gd name="T81" fmla="*/ 0 h 125"/>
                <a:gd name="T82" fmla="*/ 35 w 120"/>
                <a:gd name="T83" fmla="*/ 0 h 125"/>
                <a:gd name="T84" fmla="*/ 42 w 120"/>
                <a:gd name="T85" fmla="*/ 0 h 125"/>
                <a:gd name="T86" fmla="*/ 55 w 120"/>
                <a:gd name="T87" fmla="*/ 0 h 125"/>
                <a:gd name="T88" fmla="*/ 63 w 120"/>
                <a:gd name="T89" fmla="*/ 0 h 125"/>
                <a:gd name="T90" fmla="*/ 67 w 120"/>
                <a:gd name="T91" fmla="*/ 0 h 125"/>
                <a:gd name="T92" fmla="*/ 69 w 120"/>
                <a:gd name="T93" fmla="*/ 0 h 125"/>
                <a:gd name="T94" fmla="*/ 70 w 120"/>
                <a:gd name="T95" fmla="*/ 0 h 125"/>
                <a:gd name="T96" fmla="*/ 72 w 120"/>
                <a:gd name="T97" fmla="*/ 0 h 125"/>
                <a:gd name="T98" fmla="*/ 72 w 120"/>
                <a:gd name="T99" fmla="*/ 0 h 125"/>
                <a:gd name="T100" fmla="*/ 74 w 120"/>
                <a:gd name="T101" fmla="*/ 0 h 125"/>
                <a:gd name="T102" fmla="*/ 76 w 120"/>
                <a:gd name="T103" fmla="*/ 0 h 125"/>
                <a:gd name="T104" fmla="*/ 79 w 120"/>
                <a:gd name="T105" fmla="*/ 0 h 125"/>
                <a:gd name="T106" fmla="*/ 79 w 120"/>
                <a:gd name="T107" fmla="*/ 0 h 125"/>
                <a:gd name="T108" fmla="*/ 85 w 120"/>
                <a:gd name="T109" fmla="*/ 0 h 125"/>
                <a:gd name="T110" fmla="*/ 92 w 120"/>
                <a:gd name="T111" fmla="*/ 0 h 125"/>
                <a:gd name="T112" fmla="*/ 97 w 120"/>
                <a:gd name="T113" fmla="*/ 0 h 125"/>
                <a:gd name="T114" fmla="*/ 108 w 120"/>
                <a:gd name="T115" fmla="*/ 0 h 12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20"/>
                <a:gd name="T175" fmla="*/ 0 h 125"/>
                <a:gd name="T176" fmla="*/ 120 w 120"/>
                <a:gd name="T177" fmla="*/ 125 h 12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20" h="125">
                  <a:moveTo>
                    <a:pt x="120" y="0"/>
                  </a:moveTo>
                  <a:lnTo>
                    <a:pt x="120" y="7"/>
                  </a:lnTo>
                  <a:lnTo>
                    <a:pt x="120" y="12"/>
                  </a:lnTo>
                  <a:lnTo>
                    <a:pt x="120" y="15"/>
                  </a:lnTo>
                  <a:lnTo>
                    <a:pt x="120" y="17"/>
                  </a:lnTo>
                  <a:lnTo>
                    <a:pt x="120" y="20"/>
                  </a:lnTo>
                  <a:lnTo>
                    <a:pt x="120" y="22"/>
                  </a:lnTo>
                  <a:lnTo>
                    <a:pt x="120" y="25"/>
                  </a:lnTo>
                  <a:lnTo>
                    <a:pt x="120" y="27"/>
                  </a:lnTo>
                  <a:lnTo>
                    <a:pt x="120" y="32"/>
                  </a:lnTo>
                  <a:lnTo>
                    <a:pt x="120" y="34"/>
                  </a:lnTo>
                  <a:lnTo>
                    <a:pt x="120" y="37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7"/>
                  </a:lnTo>
                  <a:lnTo>
                    <a:pt x="120" y="49"/>
                  </a:lnTo>
                  <a:lnTo>
                    <a:pt x="120" y="54"/>
                  </a:lnTo>
                  <a:lnTo>
                    <a:pt x="118" y="54"/>
                  </a:lnTo>
                  <a:lnTo>
                    <a:pt x="118" y="57"/>
                  </a:lnTo>
                  <a:lnTo>
                    <a:pt x="118" y="59"/>
                  </a:lnTo>
                  <a:lnTo>
                    <a:pt x="118" y="61"/>
                  </a:lnTo>
                  <a:lnTo>
                    <a:pt x="118" y="64"/>
                  </a:lnTo>
                  <a:lnTo>
                    <a:pt x="118" y="66"/>
                  </a:lnTo>
                  <a:lnTo>
                    <a:pt x="118" y="69"/>
                  </a:lnTo>
                  <a:lnTo>
                    <a:pt x="118" y="71"/>
                  </a:lnTo>
                  <a:lnTo>
                    <a:pt x="118" y="74"/>
                  </a:lnTo>
                  <a:lnTo>
                    <a:pt x="118" y="79"/>
                  </a:lnTo>
                  <a:lnTo>
                    <a:pt x="118" y="83"/>
                  </a:lnTo>
                  <a:lnTo>
                    <a:pt x="118" y="91"/>
                  </a:lnTo>
                  <a:lnTo>
                    <a:pt x="118" y="93"/>
                  </a:lnTo>
                  <a:lnTo>
                    <a:pt x="118" y="96"/>
                  </a:lnTo>
                  <a:lnTo>
                    <a:pt x="118" y="98"/>
                  </a:lnTo>
                  <a:lnTo>
                    <a:pt x="118" y="103"/>
                  </a:lnTo>
                  <a:lnTo>
                    <a:pt x="118" y="106"/>
                  </a:lnTo>
                  <a:lnTo>
                    <a:pt x="118" y="108"/>
                  </a:lnTo>
                  <a:lnTo>
                    <a:pt x="118" y="110"/>
                  </a:lnTo>
                  <a:lnTo>
                    <a:pt x="118" y="113"/>
                  </a:lnTo>
                  <a:lnTo>
                    <a:pt x="118" y="118"/>
                  </a:lnTo>
                  <a:lnTo>
                    <a:pt x="118" y="120"/>
                  </a:lnTo>
                  <a:lnTo>
                    <a:pt x="118" y="123"/>
                  </a:lnTo>
                  <a:lnTo>
                    <a:pt x="118" y="125"/>
                  </a:lnTo>
                  <a:lnTo>
                    <a:pt x="116" y="125"/>
                  </a:lnTo>
                  <a:lnTo>
                    <a:pt x="115" y="125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09" y="125"/>
                  </a:lnTo>
                  <a:lnTo>
                    <a:pt x="108" y="125"/>
                  </a:lnTo>
                  <a:lnTo>
                    <a:pt x="106" y="125"/>
                  </a:lnTo>
                  <a:lnTo>
                    <a:pt x="104" y="125"/>
                  </a:lnTo>
                  <a:lnTo>
                    <a:pt x="102" y="125"/>
                  </a:lnTo>
                  <a:lnTo>
                    <a:pt x="100" y="125"/>
                  </a:lnTo>
                  <a:lnTo>
                    <a:pt x="99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3" y="125"/>
                  </a:lnTo>
                  <a:lnTo>
                    <a:pt x="90" y="125"/>
                  </a:lnTo>
                  <a:lnTo>
                    <a:pt x="88" y="125"/>
                  </a:lnTo>
                  <a:lnTo>
                    <a:pt x="85" y="125"/>
                  </a:lnTo>
                  <a:lnTo>
                    <a:pt x="79" y="125"/>
                  </a:lnTo>
                  <a:lnTo>
                    <a:pt x="76" y="125"/>
                  </a:lnTo>
                  <a:lnTo>
                    <a:pt x="74" y="125"/>
                  </a:lnTo>
                  <a:lnTo>
                    <a:pt x="72" y="125"/>
                  </a:lnTo>
                  <a:lnTo>
                    <a:pt x="70" y="125"/>
                  </a:lnTo>
                  <a:lnTo>
                    <a:pt x="69" y="125"/>
                  </a:lnTo>
                  <a:lnTo>
                    <a:pt x="67" y="125"/>
                  </a:lnTo>
                  <a:lnTo>
                    <a:pt x="65" y="125"/>
                  </a:lnTo>
                  <a:lnTo>
                    <a:pt x="63" y="125"/>
                  </a:lnTo>
                  <a:lnTo>
                    <a:pt x="60" y="125"/>
                  </a:lnTo>
                  <a:lnTo>
                    <a:pt x="56" y="125"/>
                  </a:lnTo>
                  <a:lnTo>
                    <a:pt x="55" y="125"/>
                  </a:lnTo>
                  <a:lnTo>
                    <a:pt x="51" y="125"/>
                  </a:lnTo>
                  <a:lnTo>
                    <a:pt x="49" y="125"/>
                  </a:lnTo>
                  <a:lnTo>
                    <a:pt x="48" y="125"/>
                  </a:lnTo>
                  <a:lnTo>
                    <a:pt x="46" y="125"/>
                  </a:lnTo>
                  <a:lnTo>
                    <a:pt x="44" y="125"/>
                  </a:lnTo>
                  <a:lnTo>
                    <a:pt x="39" y="125"/>
                  </a:lnTo>
                  <a:lnTo>
                    <a:pt x="37" y="125"/>
                  </a:lnTo>
                  <a:lnTo>
                    <a:pt x="35" y="125"/>
                  </a:lnTo>
                  <a:lnTo>
                    <a:pt x="32" y="125"/>
                  </a:lnTo>
                  <a:lnTo>
                    <a:pt x="30" y="125"/>
                  </a:lnTo>
                  <a:lnTo>
                    <a:pt x="28" y="125"/>
                  </a:lnTo>
                  <a:lnTo>
                    <a:pt x="26" y="125"/>
                  </a:lnTo>
                  <a:lnTo>
                    <a:pt x="23" y="125"/>
                  </a:lnTo>
                  <a:lnTo>
                    <a:pt x="21" y="125"/>
                  </a:lnTo>
                  <a:lnTo>
                    <a:pt x="19" y="125"/>
                  </a:lnTo>
                  <a:lnTo>
                    <a:pt x="18" y="125"/>
                  </a:lnTo>
                  <a:lnTo>
                    <a:pt x="14" y="125"/>
                  </a:lnTo>
                  <a:lnTo>
                    <a:pt x="12" y="125"/>
                  </a:lnTo>
                  <a:lnTo>
                    <a:pt x="11" y="125"/>
                  </a:lnTo>
                  <a:lnTo>
                    <a:pt x="5" y="125"/>
                  </a:lnTo>
                  <a:lnTo>
                    <a:pt x="3" y="125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0"/>
                  </a:lnTo>
                  <a:lnTo>
                    <a:pt x="0" y="108"/>
                  </a:lnTo>
                  <a:lnTo>
                    <a:pt x="0" y="103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91"/>
                  </a:lnTo>
                  <a:lnTo>
                    <a:pt x="0" y="88"/>
                  </a:lnTo>
                  <a:lnTo>
                    <a:pt x="0" y="83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0"/>
                  </a:lnTo>
                  <a:lnTo>
                    <a:pt x="2" y="0"/>
                  </a:lnTo>
                  <a:lnTo>
                    <a:pt x="3" y="0"/>
                  </a:lnTo>
                  <a:lnTo>
                    <a:pt x="5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6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100" y="0"/>
                  </a:lnTo>
                  <a:lnTo>
                    <a:pt x="102" y="0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0" y="0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1" name="Freeform 223"/>
            <p:cNvSpPr>
              <a:spLocks/>
            </p:cNvSpPr>
            <p:nvPr/>
          </p:nvSpPr>
          <p:spPr bwMode="auto">
            <a:xfrm>
              <a:off x="3250" y="3832"/>
              <a:ext cx="122" cy="125"/>
            </a:xfrm>
            <a:custGeom>
              <a:avLst/>
              <a:gdLst>
                <a:gd name="T0" fmla="*/ 11 w 122"/>
                <a:gd name="T1" fmla="*/ 3 h 125"/>
                <a:gd name="T2" fmla="*/ 32 w 122"/>
                <a:gd name="T3" fmla="*/ 3 h 125"/>
                <a:gd name="T4" fmla="*/ 42 w 122"/>
                <a:gd name="T5" fmla="*/ 3 h 125"/>
                <a:gd name="T6" fmla="*/ 49 w 122"/>
                <a:gd name="T7" fmla="*/ 3 h 125"/>
                <a:gd name="T8" fmla="*/ 55 w 122"/>
                <a:gd name="T9" fmla="*/ 3 h 125"/>
                <a:gd name="T10" fmla="*/ 67 w 122"/>
                <a:gd name="T11" fmla="*/ 3 h 125"/>
                <a:gd name="T12" fmla="*/ 69 w 122"/>
                <a:gd name="T13" fmla="*/ 3 h 125"/>
                <a:gd name="T14" fmla="*/ 69 w 122"/>
                <a:gd name="T15" fmla="*/ 3 h 125"/>
                <a:gd name="T16" fmla="*/ 74 w 122"/>
                <a:gd name="T17" fmla="*/ 3 h 125"/>
                <a:gd name="T18" fmla="*/ 81 w 122"/>
                <a:gd name="T19" fmla="*/ 3 h 125"/>
                <a:gd name="T20" fmla="*/ 86 w 122"/>
                <a:gd name="T21" fmla="*/ 3 h 125"/>
                <a:gd name="T22" fmla="*/ 99 w 122"/>
                <a:gd name="T23" fmla="*/ 3 h 125"/>
                <a:gd name="T24" fmla="*/ 106 w 122"/>
                <a:gd name="T25" fmla="*/ 3 h 125"/>
                <a:gd name="T26" fmla="*/ 109 w 122"/>
                <a:gd name="T27" fmla="*/ 3 h 125"/>
                <a:gd name="T28" fmla="*/ 115 w 122"/>
                <a:gd name="T29" fmla="*/ 3 h 125"/>
                <a:gd name="T30" fmla="*/ 122 w 122"/>
                <a:gd name="T31" fmla="*/ 3 h 125"/>
                <a:gd name="T32" fmla="*/ 122 w 122"/>
                <a:gd name="T33" fmla="*/ 12 h 125"/>
                <a:gd name="T34" fmla="*/ 122 w 122"/>
                <a:gd name="T35" fmla="*/ 15 h 125"/>
                <a:gd name="T36" fmla="*/ 122 w 122"/>
                <a:gd name="T37" fmla="*/ 22 h 125"/>
                <a:gd name="T38" fmla="*/ 122 w 122"/>
                <a:gd name="T39" fmla="*/ 27 h 125"/>
                <a:gd name="T40" fmla="*/ 122 w 122"/>
                <a:gd name="T41" fmla="*/ 30 h 125"/>
                <a:gd name="T42" fmla="*/ 122 w 122"/>
                <a:gd name="T43" fmla="*/ 34 h 125"/>
                <a:gd name="T44" fmla="*/ 122 w 122"/>
                <a:gd name="T45" fmla="*/ 34 h 125"/>
                <a:gd name="T46" fmla="*/ 122 w 122"/>
                <a:gd name="T47" fmla="*/ 42 h 125"/>
                <a:gd name="T48" fmla="*/ 120 w 122"/>
                <a:gd name="T49" fmla="*/ 47 h 125"/>
                <a:gd name="T50" fmla="*/ 120 w 122"/>
                <a:gd name="T51" fmla="*/ 52 h 125"/>
                <a:gd name="T52" fmla="*/ 120 w 122"/>
                <a:gd name="T53" fmla="*/ 54 h 125"/>
                <a:gd name="T54" fmla="*/ 120 w 122"/>
                <a:gd name="T55" fmla="*/ 57 h 125"/>
                <a:gd name="T56" fmla="*/ 120 w 122"/>
                <a:gd name="T57" fmla="*/ 59 h 125"/>
                <a:gd name="T58" fmla="*/ 120 w 122"/>
                <a:gd name="T59" fmla="*/ 64 h 125"/>
                <a:gd name="T60" fmla="*/ 120 w 122"/>
                <a:gd name="T61" fmla="*/ 66 h 125"/>
                <a:gd name="T62" fmla="*/ 120 w 122"/>
                <a:gd name="T63" fmla="*/ 76 h 125"/>
                <a:gd name="T64" fmla="*/ 120 w 122"/>
                <a:gd name="T65" fmla="*/ 79 h 125"/>
                <a:gd name="T66" fmla="*/ 120 w 122"/>
                <a:gd name="T67" fmla="*/ 86 h 125"/>
                <a:gd name="T68" fmla="*/ 120 w 122"/>
                <a:gd name="T69" fmla="*/ 93 h 125"/>
                <a:gd name="T70" fmla="*/ 120 w 122"/>
                <a:gd name="T71" fmla="*/ 98 h 125"/>
                <a:gd name="T72" fmla="*/ 120 w 122"/>
                <a:gd name="T73" fmla="*/ 106 h 125"/>
                <a:gd name="T74" fmla="*/ 120 w 122"/>
                <a:gd name="T75" fmla="*/ 113 h 125"/>
                <a:gd name="T76" fmla="*/ 120 w 122"/>
                <a:gd name="T77" fmla="*/ 125 h 125"/>
                <a:gd name="T78" fmla="*/ 97 w 122"/>
                <a:gd name="T79" fmla="*/ 125 h 125"/>
                <a:gd name="T80" fmla="*/ 90 w 122"/>
                <a:gd name="T81" fmla="*/ 125 h 125"/>
                <a:gd name="T82" fmla="*/ 79 w 122"/>
                <a:gd name="T83" fmla="*/ 125 h 125"/>
                <a:gd name="T84" fmla="*/ 58 w 122"/>
                <a:gd name="T85" fmla="*/ 125 h 125"/>
                <a:gd name="T86" fmla="*/ 49 w 122"/>
                <a:gd name="T87" fmla="*/ 125 h 125"/>
                <a:gd name="T88" fmla="*/ 34 w 122"/>
                <a:gd name="T89" fmla="*/ 125 h 125"/>
                <a:gd name="T90" fmla="*/ 27 w 122"/>
                <a:gd name="T91" fmla="*/ 125 h 125"/>
                <a:gd name="T92" fmla="*/ 11 w 122"/>
                <a:gd name="T93" fmla="*/ 125 h 125"/>
                <a:gd name="T94" fmla="*/ 0 w 122"/>
                <a:gd name="T95" fmla="*/ 113 h 125"/>
                <a:gd name="T96" fmla="*/ 0 w 122"/>
                <a:gd name="T97" fmla="*/ 103 h 125"/>
                <a:gd name="T98" fmla="*/ 0 w 122"/>
                <a:gd name="T99" fmla="*/ 83 h 125"/>
                <a:gd name="T100" fmla="*/ 0 w 122"/>
                <a:gd name="T101" fmla="*/ 69 h 125"/>
                <a:gd name="T102" fmla="*/ 0 w 122"/>
                <a:gd name="T103" fmla="*/ 57 h 125"/>
                <a:gd name="T104" fmla="*/ 2 w 122"/>
                <a:gd name="T105" fmla="*/ 42 h 125"/>
                <a:gd name="T106" fmla="*/ 2 w 122"/>
                <a:gd name="T107" fmla="*/ 27 h 125"/>
                <a:gd name="T108" fmla="*/ 2 w 122"/>
                <a:gd name="T109" fmla="*/ 22 h 125"/>
                <a:gd name="T110" fmla="*/ 2 w 122"/>
                <a:gd name="T111" fmla="*/ 20 h 125"/>
                <a:gd name="T112" fmla="*/ 2 w 122"/>
                <a:gd name="T113" fmla="*/ 7 h 12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125"/>
                <a:gd name="T173" fmla="*/ 122 w 122"/>
                <a:gd name="T174" fmla="*/ 125 h 12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12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8" y="3"/>
                  </a:lnTo>
                  <a:lnTo>
                    <a:pt x="21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32" y="3"/>
                  </a:lnTo>
                  <a:lnTo>
                    <a:pt x="34" y="3"/>
                  </a:lnTo>
                  <a:lnTo>
                    <a:pt x="35" y="3"/>
                  </a:lnTo>
                  <a:lnTo>
                    <a:pt x="37" y="3"/>
                  </a:lnTo>
                  <a:lnTo>
                    <a:pt x="39" y="3"/>
                  </a:lnTo>
                  <a:lnTo>
                    <a:pt x="42" y="3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48" y="3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53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62" y="3"/>
                  </a:lnTo>
                  <a:lnTo>
                    <a:pt x="64" y="3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2" y="3"/>
                  </a:lnTo>
                  <a:lnTo>
                    <a:pt x="74" y="3"/>
                  </a:lnTo>
                  <a:lnTo>
                    <a:pt x="76" y="3"/>
                  </a:lnTo>
                  <a:lnTo>
                    <a:pt x="78" y="3"/>
                  </a:lnTo>
                  <a:lnTo>
                    <a:pt x="79" y="3"/>
                  </a:lnTo>
                  <a:lnTo>
                    <a:pt x="81" y="3"/>
                  </a:lnTo>
                  <a:lnTo>
                    <a:pt x="83" y="3"/>
                  </a:lnTo>
                  <a:lnTo>
                    <a:pt x="85" y="3"/>
                  </a:lnTo>
                  <a:lnTo>
                    <a:pt x="86" y="3"/>
                  </a:lnTo>
                  <a:lnTo>
                    <a:pt x="92" y="3"/>
                  </a:lnTo>
                  <a:lnTo>
                    <a:pt x="95" y="3"/>
                  </a:lnTo>
                  <a:lnTo>
                    <a:pt x="97" y="3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4" y="3"/>
                  </a:lnTo>
                  <a:lnTo>
                    <a:pt x="106" y="3"/>
                  </a:lnTo>
                  <a:lnTo>
                    <a:pt x="108" y="3"/>
                  </a:lnTo>
                  <a:lnTo>
                    <a:pt x="109" y="3"/>
                  </a:lnTo>
                  <a:lnTo>
                    <a:pt x="111" y="3"/>
                  </a:lnTo>
                  <a:lnTo>
                    <a:pt x="113" y="3"/>
                  </a:lnTo>
                  <a:lnTo>
                    <a:pt x="115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22" y="3"/>
                  </a:lnTo>
                  <a:lnTo>
                    <a:pt x="122" y="5"/>
                  </a:lnTo>
                  <a:lnTo>
                    <a:pt x="122" y="7"/>
                  </a:lnTo>
                  <a:lnTo>
                    <a:pt x="122" y="10"/>
                  </a:lnTo>
                  <a:lnTo>
                    <a:pt x="122" y="12"/>
                  </a:lnTo>
                  <a:lnTo>
                    <a:pt x="122" y="15"/>
                  </a:lnTo>
                  <a:lnTo>
                    <a:pt x="122" y="17"/>
                  </a:lnTo>
                  <a:lnTo>
                    <a:pt x="122" y="20"/>
                  </a:lnTo>
                  <a:lnTo>
                    <a:pt x="122" y="22"/>
                  </a:lnTo>
                  <a:lnTo>
                    <a:pt x="122" y="25"/>
                  </a:lnTo>
                  <a:lnTo>
                    <a:pt x="122" y="27"/>
                  </a:lnTo>
                  <a:lnTo>
                    <a:pt x="122" y="30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22" y="37"/>
                  </a:lnTo>
                  <a:lnTo>
                    <a:pt x="122" y="39"/>
                  </a:lnTo>
                  <a:lnTo>
                    <a:pt x="122" y="42"/>
                  </a:lnTo>
                  <a:lnTo>
                    <a:pt x="122" y="44"/>
                  </a:lnTo>
                  <a:lnTo>
                    <a:pt x="120" y="44"/>
                  </a:lnTo>
                  <a:lnTo>
                    <a:pt x="122" y="47"/>
                  </a:lnTo>
                  <a:lnTo>
                    <a:pt x="120" y="47"/>
                  </a:lnTo>
                  <a:lnTo>
                    <a:pt x="120" y="49"/>
                  </a:lnTo>
                  <a:lnTo>
                    <a:pt x="120" y="52"/>
                  </a:lnTo>
                  <a:lnTo>
                    <a:pt x="120" y="54"/>
                  </a:lnTo>
                  <a:lnTo>
                    <a:pt x="120" y="57"/>
                  </a:lnTo>
                  <a:lnTo>
                    <a:pt x="120" y="59"/>
                  </a:lnTo>
                  <a:lnTo>
                    <a:pt x="120" y="61"/>
                  </a:lnTo>
                  <a:lnTo>
                    <a:pt x="120" y="64"/>
                  </a:lnTo>
                  <a:lnTo>
                    <a:pt x="120" y="66"/>
                  </a:lnTo>
                  <a:lnTo>
                    <a:pt x="120" y="69"/>
                  </a:lnTo>
                  <a:lnTo>
                    <a:pt x="120" y="71"/>
                  </a:lnTo>
                  <a:lnTo>
                    <a:pt x="120" y="74"/>
                  </a:lnTo>
                  <a:lnTo>
                    <a:pt x="120" y="76"/>
                  </a:lnTo>
                  <a:lnTo>
                    <a:pt x="120" y="79"/>
                  </a:lnTo>
                  <a:lnTo>
                    <a:pt x="120" y="81"/>
                  </a:lnTo>
                  <a:lnTo>
                    <a:pt x="120" y="83"/>
                  </a:lnTo>
                  <a:lnTo>
                    <a:pt x="120" y="86"/>
                  </a:lnTo>
                  <a:lnTo>
                    <a:pt x="120" y="88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6"/>
                  </a:lnTo>
                  <a:lnTo>
                    <a:pt x="120" y="98"/>
                  </a:lnTo>
                  <a:lnTo>
                    <a:pt x="120" y="101"/>
                  </a:lnTo>
                  <a:lnTo>
                    <a:pt x="120" y="103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20" y="113"/>
                  </a:lnTo>
                  <a:lnTo>
                    <a:pt x="120" y="115"/>
                  </a:lnTo>
                  <a:lnTo>
                    <a:pt x="120" y="118"/>
                  </a:lnTo>
                  <a:lnTo>
                    <a:pt x="120" y="120"/>
                  </a:lnTo>
                  <a:lnTo>
                    <a:pt x="120" y="123"/>
                  </a:lnTo>
                  <a:lnTo>
                    <a:pt x="120" y="125"/>
                  </a:lnTo>
                  <a:lnTo>
                    <a:pt x="108" y="125"/>
                  </a:lnTo>
                  <a:lnTo>
                    <a:pt x="106" y="125"/>
                  </a:lnTo>
                  <a:lnTo>
                    <a:pt x="104" y="125"/>
                  </a:lnTo>
                  <a:lnTo>
                    <a:pt x="102" y="125"/>
                  </a:lnTo>
                  <a:lnTo>
                    <a:pt x="10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4" y="125"/>
                  </a:lnTo>
                  <a:lnTo>
                    <a:pt x="92" y="125"/>
                  </a:lnTo>
                  <a:lnTo>
                    <a:pt x="90" y="125"/>
                  </a:lnTo>
                  <a:lnTo>
                    <a:pt x="88" y="125"/>
                  </a:lnTo>
                  <a:lnTo>
                    <a:pt x="85" y="125"/>
                  </a:lnTo>
                  <a:lnTo>
                    <a:pt x="83" y="125"/>
                  </a:lnTo>
                  <a:lnTo>
                    <a:pt x="79" y="125"/>
                  </a:lnTo>
                  <a:lnTo>
                    <a:pt x="76" y="125"/>
                  </a:lnTo>
                  <a:lnTo>
                    <a:pt x="74" y="125"/>
                  </a:lnTo>
                  <a:lnTo>
                    <a:pt x="71" y="125"/>
                  </a:lnTo>
                  <a:lnTo>
                    <a:pt x="67" y="125"/>
                  </a:lnTo>
                  <a:lnTo>
                    <a:pt x="65" y="125"/>
                  </a:lnTo>
                  <a:lnTo>
                    <a:pt x="60" y="125"/>
                  </a:lnTo>
                  <a:lnTo>
                    <a:pt x="58" y="125"/>
                  </a:lnTo>
                  <a:lnTo>
                    <a:pt x="55" y="125"/>
                  </a:lnTo>
                  <a:lnTo>
                    <a:pt x="53" y="125"/>
                  </a:lnTo>
                  <a:lnTo>
                    <a:pt x="51" y="125"/>
                  </a:lnTo>
                  <a:lnTo>
                    <a:pt x="49" y="125"/>
                  </a:lnTo>
                  <a:lnTo>
                    <a:pt x="48" y="125"/>
                  </a:lnTo>
                  <a:lnTo>
                    <a:pt x="46" y="125"/>
                  </a:lnTo>
                  <a:lnTo>
                    <a:pt x="42" y="125"/>
                  </a:lnTo>
                  <a:lnTo>
                    <a:pt x="41" y="125"/>
                  </a:lnTo>
                  <a:lnTo>
                    <a:pt x="35" y="125"/>
                  </a:lnTo>
                  <a:lnTo>
                    <a:pt x="34" y="125"/>
                  </a:lnTo>
                  <a:lnTo>
                    <a:pt x="32" y="125"/>
                  </a:lnTo>
                  <a:lnTo>
                    <a:pt x="30" y="125"/>
                  </a:lnTo>
                  <a:lnTo>
                    <a:pt x="27" y="125"/>
                  </a:lnTo>
                  <a:lnTo>
                    <a:pt x="25" y="125"/>
                  </a:lnTo>
                  <a:lnTo>
                    <a:pt x="21" y="125"/>
                  </a:lnTo>
                  <a:lnTo>
                    <a:pt x="18" y="125"/>
                  </a:lnTo>
                  <a:lnTo>
                    <a:pt x="16" y="125"/>
                  </a:lnTo>
                  <a:lnTo>
                    <a:pt x="12" y="125"/>
                  </a:lnTo>
                  <a:lnTo>
                    <a:pt x="11" y="125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10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91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49"/>
                  </a:lnTo>
                  <a:lnTo>
                    <a:pt x="2" y="47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37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2" y="27"/>
                  </a:lnTo>
                  <a:lnTo>
                    <a:pt x="2" y="25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2" y="7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2" name="Freeform 224"/>
            <p:cNvSpPr>
              <a:spLocks/>
            </p:cNvSpPr>
            <p:nvPr/>
          </p:nvSpPr>
          <p:spPr bwMode="auto">
            <a:xfrm>
              <a:off x="3250" y="3832"/>
              <a:ext cx="122" cy="125"/>
            </a:xfrm>
            <a:custGeom>
              <a:avLst/>
              <a:gdLst>
                <a:gd name="T0" fmla="*/ 11 w 122"/>
                <a:gd name="T1" fmla="*/ 3 h 125"/>
                <a:gd name="T2" fmla="*/ 32 w 122"/>
                <a:gd name="T3" fmla="*/ 3 h 125"/>
                <a:gd name="T4" fmla="*/ 42 w 122"/>
                <a:gd name="T5" fmla="*/ 3 h 125"/>
                <a:gd name="T6" fmla="*/ 49 w 122"/>
                <a:gd name="T7" fmla="*/ 3 h 125"/>
                <a:gd name="T8" fmla="*/ 55 w 122"/>
                <a:gd name="T9" fmla="*/ 3 h 125"/>
                <a:gd name="T10" fmla="*/ 67 w 122"/>
                <a:gd name="T11" fmla="*/ 3 h 125"/>
                <a:gd name="T12" fmla="*/ 69 w 122"/>
                <a:gd name="T13" fmla="*/ 3 h 125"/>
                <a:gd name="T14" fmla="*/ 69 w 122"/>
                <a:gd name="T15" fmla="*/ 3 h 125"/>
                <a:gd name="T16" fmla="*/ 74 w 122"/>
                <a:gd name="T17" fmla="*/ 3 h 125"/>
                <a:gd name="T18" fmla="*/ 81 w 122"/>
                <a:gd name="T19" fmla="*/ 3 h 125"/>
                <a:gd name="T20" fmla="*/ 86 w 122"/>
                <a:gd name="T21" fmla="*/ 3 h 125"/>
                <a:gd name="T22" fmla="*/ 99 w 122"/>
                <a:gd name="T23" fmla="*/ 3 h 125"/>
                <a:gd name="T24" fmla="*/ 106 w 122"/>
                <a:gd name="T25" fmla="*/ 3 h 125"/>
                <a:gd name="T26" fmla="*/ 109 w 122"/>
                <a:gd name="T27" fmla="*/ 3 h 125"/>
                <a:gd name="T28" fmla="*/ 115 w 122"/>
                <a:gd name="T29" fmla="*/ 3 h 125"/>
                <a:gd name="T30" fmla="*/ 122 w 122"/>
                <a:gd name="T31" fmla="*/ 3 h 125"/>
                <a:gd name="T32" fmla="*/ 122 w 122"/>
                <a:gd name="T33" fmla="*/ 12 h 125"/>
                <a:gd name="T34" fmla="*/ 122 w 122"/>
                <a:gd name="T35" fmla="*/ 15 h 125"/>
                <a:gd name="T36" fmla="*/ 122 w 122"/>
                <a:gd name="T37" fmla="*/ 22 h 125"/>
                <a:gd name="T38" fmla="*/ 122 w 122"/>
                <a:gd name="T39" fmla="*/ 27 h 125"/>
                <a:gd name="T40" fmla="*/ 122 w 122"/>
                <a:gd name="T41" fmla="*/ 30 h 125"/>
                <a:gd name="T42" fmla="*/ 122 w 122"/>
                <a:gd name="T43" fmla="*/ 34 h 125"/>
                <a:gd name="T44" fmla="*/ 122 w 122"/>
                <a:gd name="T45" fmla="*/ 34 h 125"/>
                <a:gd name="T46" fmla="*/ 122 w 122"/>
                <a:gd name="T47" fmla="*/ 42 h 125"/>
                <a:gd name="T48" fmla="*/ 120 w 122"/>
                <a:gd name="T49" fmla="*/ 47 h 125"/>
                <a:gd name="T50" fmla="*/ 120 w 122"/>
                <a:gd name="T51" fmla="*/ 52 h 125"/>
                <a:gd name="T52" fmla="*/ 120 w 122"/>
                <a:gd name="T53" fmla="*/ 54 h 125"/>
                <a:gd name="T54" fmla="*/ 120 w 122"/>
                <a:gd name="T55" fmla="*/ 57 h 125"/>
                <a:gd name="T56" fmla="*/ 120 w 122"/>
                <a:gd name="T57" fmla="*/ 59 h 125"/>
                <a:gd name="T58" fmla="*/ 120 w 122"/>
                <a:gd name="T59" fmla="*/ 64 h 125"/>
                <a:gd name="T60" fmla="*/ 120 w 122"/>
                <a:gd name="T61" fmla="*/ 66 h 125"/>
                <a:gd name="T62" fmla="*/ 120 w 122"/>
                <a:gd name="T63" fmla="*/ 76 h 125"/>
                <a:gd name="T64" fmla="*/ 120 w 122"/>
                <a:gd name="T65" fmla="*/ 79 h 125"/>
                <a:gd name="T66" fmla="*/ 120 w 122"/>
                <a:gd name="T67" fmla="*/ 86 h 125"/>
                <a:gd name="T68" fmla="*/ 120 w 122"/>
                <a:gd name="T69" fmla="*/ 93 h 125"/>
                <a:gd name="T70" fmla="*/ 120 w 122"/>
                <a:gd name="T71" fmla="*/ 98 h 125"/>
                <a:gd name="T72" fmla="*/ 120 w 122"/>
                <a:gd name="T73" fmla="*/ 106 h 125"/>
                <a:gd name="T74" fmla="*/ 120 w 122"/>
                <a:gd name="T75" fmla="*/ 113 h 125"/>
                <a:gd name="T76" fmla="*/ 120 w 122"/>
                <a:gd name="T77" fmla="*/ 125 h 125"/>
                <a:gd name="T78" fmla="*/ 97 w 122"/>
                <a:gd name="T79" fmla="*/ 125 h 125"/>
                <a:gd name="T80" fmla="*/ 90 w 122"/>
                <a:gd name="T81" fmla="*/ 125 h 125"/>
                <a:gd name="T82" fmla="*/ 79 w 122"/>
                <a:gd name="T83" fmla="*/ 125 h 125"/>
                <a:gd name="T84" fmla="*/ 58 w 122"/>
                <a:gd name="T85" fmla="*/ 125 h 125"/>
                <a:gd name="T86" fmla="*/ 49 w 122"/>
                <a:gd name="T87" fmla="*/ 125 h 125"/>
                <a:gd name="T88" fmla="*/ 34 w 122"/>
                <a:gd name="T89" fmla="*/ 125 h 125"/>
                <a:gd name="T90" fmla="*/ 27 w 122"/>
                <a:gd name="T91" fmla="*/ 125 h 125"/>
                <a:gd name="T92" fmla="*/ 11 w 122"/>
                <a:gd name="T93" fmla="*/ 125 h 125"/>
                <a:gd name="T94" fmla="*/ 0 w 122"/>
                <a:gd name="T95" fmla="*/ 113 h 125"/>
                <a:gd name="T96" fmla="*/ 0 w 122"/>
                <a:gd name="T97" fmla="*/ 103 h 125"/>
                <a:gd name="T98" fmla="*/ 0 w 122"/>
                <a:gd name="T99" fmla="*/ 83 h 125"/>
                <a:gd name="T100" fmla="*/ 0 w 122"/>
                <a:gd name="T101" fmla="*/ 69 h 125"/>
                <a:gd name="T102" fmla="*/ 0 w 122"/>
                <a:gd name="T103" fmla="*/ 57 h 125"/>
                <a:gd name="T104" fmla="*/ 2 w 122"/>
                <a:gd name="T105" fmla="*/ 42 h 125"/>
                <a:gd name="T106" fmla="*/ 2 w 122"/>
                <a:gd name="T107" fmla="*/ 27 h 125"/>
                <a:gd name="T108" fmla="*/ 2 w 122"/>
                <a:gd name="T109" fmla="*/ 22 h 125"/>
                <a:gd name="T110" fmla="*/ 2 w 122"/>
                <a:gd name="T111" fmla="*/ 20 h 125"/>
                <a:gd name="T112" fmla="*/ 2 w 122"/>
                <a:gd name="T113" fmla="*/ 7 h 125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22"/>
                <a:gd name="T172" fmla="*/ 0 h 125"/>
                <a:gd name="T173" fmla="*/ 122 w 122"/>
                <a:gd name="T174" fmla="*/ 125 h 125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22" h="125">
                  <a:moveTo>
                    <a:pt x="2" y="0"/>
                  </a:moveTo>
                  <a:lnTo>
                    <a:pt x="2" y="0"/>
                  </a:lnTo>
                  <a:lnTo>
                    <a:pt x="4" y="0"/>
                  </a:lnTo>
                  <a:lnTo>
                    <a:pt x="7" y="3"/>
                  </a:lnTo>
                  <a:lnTo>
                    <a:pt x="9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8" y="3"/>
                  </a:lnTo>
                  <a:lnTo>
                    <a:pt x="21" y="3"/>
                  </a:lnTo>
                  <a:lnTo>
                    <a:pt x="25" y="3"/>
                  </a:lnTo>
                  <a:lnTo>
                    <a:pt x="27" y="3"/>
                  </a:lnTo>
                  <a:lnTo>
                    <a:pt x="28" y="3"/>
                  </a:lnTo>
                  <a:lnTo>
                    <a:pt x="32" y="3"/>
                  </a:lnTo>
                  <a:lnTo>
                    <a:pt x="34" y="3"/>
                  </a:lnTo>
                  <a:lnTo>
                    <a:pt x="35" y="3"/>
                  </a:lnTo>
                  <a:lnTo>
                    <a:pt x="37" y="3"/>
                  </a:lnTo>
                  <a:lnTo>
                    <a:pt x="39" y="3"/>
                  </a:lnTo>
                  <a:lnTo>
                    <a:pt x="42" y="3"/>
                  </a:lnTo>
                  <a:lnTo>
                    <a:pt x="44" y="3"/>
                  </a:lnTo>
                  <a:lnTo>
                    <a:pt x="46" y="3"/>
                  </a:lnTo>
                  <a:lnTo>
                    <a:pt x="48" y="3"/>
                  </a:lnTo>
                  <a:lnTo>
                    <a:pt x="49" y="3"/>
                  </a:lnTo>
                  <a:lnTo>
                    <a:pt x="51" y="3"/>
                  </a:lnTo>
                  <a:lnTo>
                    <a:pt x="53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62" y="3"/>
                  </a:lnTo>
                  <a:lnTo>
                    <a:pt x="64" y="3"/>
                  </a:lnTo>
                  <a:lnTo>
                    <a:pt x="65" y="3"/>
                  </a:lnTo>
                  <a:lnTo>
                    <a:pt x="67" y="3"/>
                  </a:lnTo>
                  <a:lnTo>
                    <a:pt x="69" y="3"/>
                  </a:lnTo>
                  <a:lnTo>
                    <a:pt x="71" y="3"/>
                  </a:lnTo>
                  <a:lnTo>
                    <a:pt x="72" y="3"/>
                  </a:lnTo>
                  <a:lnTo>
                    <a:pt x="74" y="3"/>
                  </a:lnTo>
                  <a:lnTo>
                    <a:pt x="76" y="3"/>
                  </a:lnTo>
                  <a:lnTo>
                    <a:pt x="78" y="3"/>
                  </a:lnTo>
                  <a:lnTo>
                    <a:pt x="79" y="3"/>
                  </a:lnTo>
                  <a:lnTo>
                    <a:pt x="81" y="3"/>
                  </a:lnTo>
                  <a:lnTo>
                    <a:pt x="83" y="3"/>
                  </a:lnTo>
                  <a:lnTo>
                    <a:pt x="85" y="3"/>
                  </a:lnTo>
                  <a:lnTo>
                    <a:pt x="86" y="3"/>
                  </a:lnTo>
                  <a:lnTo>
                    <a:pt x="92" y="3"/>
                  </a:lnTo>
                  <a:lnTo>
                    <a:pt x="95" y="3"/>
                  </a:lnTo>
                  <a:lnTo>
                    <a:pt x="97" y="3"/>
                  </a:lnTo>
                  <a:lnTo>
                    <a:pt x="99" y="3"/>
                  </a:lnTo>
                  <a:lnTo>
                    <a:pt x="102" y="3"/>
                  </a:lnTo>
                  <a:lnTo>
                    <a:pt x="104" y="3"/>
                  </a:lnTo>
                  <a:lnTo>
                    <a:pt x="106" y="3"/>
                  </a:lnTo>
                  <a:lnTo>
                    <a:pt x="108" y="3"/>
                  </a:lnTo>
                  <a:lnTo>
                    <a:pt x="109" y="3"/>
                  </a:lnTo>
                  <a:lnTo>
                    <a:pt x="111" y="3"/>
                  </a:lnTo>
                  <a:lnTo>
                    <a:pt x="113" y="3"/>
                  </a:lnTo>
                  <a:lnTo>
                    <a:pt x="115" y="3"/>
                  </a:lnTo>
                  <a:lnTo>
                    <a:pt x="116" y="3"/>
                  </a:lnTo>
                  <a:lnTo>
                    <a:pt x="118" y="3"/>
                  </a:lnTo>
                  <a:lnTo>
                    <a:pt x="122" y="3"/>
                  </a:lnTo>
                  <a:lnTo>
                    <a:pt x="122" y="5"/>
                  </a:lnTo>
                  <a:lnTo>
                    <a:pt x="122" y="7"/>
                  </a:lnTo>
                  <a:lnTo>
                    <a:pt x="122" y="10"/>
                  </a:lnTo>
                  <a:lnTo>
                    <a:pt x="122" y="12"/>
                  </a:lnTo>
                  <a:lnTo>
                    <a:pt x="122" y="15"/>
                  </a:lnTo>
                  <a:lnTo>
                    <a:pt x="122" y="17"/>
                  </a:lnTo>
                  <a:lnTo>
                    <a:pt x="122" y="20"/>
                  </a:lnTo>
                  <a:lnTo>
                    <a:pt x="122" y="22"/>
                  </a:lnTo>
                  <a:lnTo>
                    <a:pt x="122" y="25"/>
                  </a:lnTo>
                  <a:lnTo>
                    <a:pt x="122" y="27"/>
                  </a:lnTo>
                  <a:lnTo>
                    <a:pt x="122" y="30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22" y="37"/>
                  </a:lnTo>
                  <a:lnTo>
                    <a:pt x="122" y="39"/>
                  </a:lnTo>
                  <a:lnTo>
                    <a:pt x="122" y="42"/>
                  </a:lnTo>
                  <a:lnTo>
                    <a:pt x="122" y="44"/>
                  </a:lnTo>
                  <a:lnTo>
                    <a:pt x="120" y="44"/>
                  </a:lnTo>
                  <a:lnTo>
                    <a:pt x="122" y="47"/>
                  </a:lnTo>
                  <a:lnTo>
                    <a:pt x="120" y="47"/>
                  </a:lnTo>
                  <a:lnTo>
                    <a:pt x="120" y="49"/>
                  </a:lnTo>
                  <a:lnTo>
                    <a:pt x="120" y="52"/>
                  </a:lnTo>
                  <a:lnTo>
                    <a:pt x="120" y="54"/>
                  </a:lnTo>
                  <a:lnTo>
                    <a:pt x="120" y="57"/>
                  </a:lnTo>
                  <a:lnTo>
                    <a:pt x="120" y="59"/>
                  </a:lnTo>
                  <a:lnTo>
                    <a:pt x="120" y="61"/>
                  </a:lnTo>
                  <a:lnTo>
                    <a:pt x="120" y="64"/>
                  </a:lnTo>
                  <a:lnTo>
                    <a:pt x="120" y="66"/>
                  </a:lnTo>
                  <a:lnTo>
                    <a:pt x="120" y="69"/>
                  </a:lnTo>
                  <a:lnTo>
                    <a:pt x="120" y="71"/>
                  </a:lnTo>
                  <a:lnTo>
                    <a:pt x="120" y="74"/>
                  </a:lnTo>
                  <a:lnTo>
                    <a:pt x="120" y="76"/>
                  </a:lnTo>
                  <a:lnTo>
                    <a:pt x="120" y="79"/>
                  </a:lnTo>
                  <a:lnTo>
                    <a:pt x="120" y="81"/>
                  </a:lnTo>
                  <a:lnTo>
                    <a:pt x="120" y="83"/>
                  </a:lnTo>
                  <a:lnTo>
                    <a:pt x="120" y="86"/>
                  </a:lnTo>
                  <a:lnTo>
                    <a:pt x="120" y="88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6"/>
                  </a:lnTo>
                  <a:lnTo>
                    <a:pt x="120" y="98"/>
                  </a:lnTo>
                  <a:lnTo>
                    <a:pt x="120" y="101"/>
                  </a:lnTo>
                  <a:lnTo>
                    <a:pt x="120" y="103"/>
                  </a:lnTo>
                  <a:lnTo>
                    <a:pt x="120" y="106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20" y="113"/>
                  </a:lnTo>
                  <a:lnTo>
                    <a:pt x="120" y="115"/>
                  </a:lnTo>
                  <a:lnTo>
                    <a:pt x="120" y="118"/>
                  </a:lnTo>
                  <a:lnTo>
                    <a:pt x="120" y="120"/>
                  </a:lnTo>
                  <a:lnTo>
                    <a:pt x="120" y="123"/>
                  </a:lnTo>
                  <a:lnTo>
                    <a:pt x="120" y="125"/>
                  </a:lnTo>
                  <a:lnTo>
                    <a:pt x="108" y="125"/>
                  </a:lnTo>
                  <a:lnTo>
                    <a:pt x="106" y="125"/>
                  </a:lnTo>
                  <a:lnTo>
                    <a:pt x="104" y="125"/>
                  </a:lnTo>
                  <a:lnTo>
                    <a:pt x="102" y="125"/>
                  </a:lnTo>
                  <a:lnTo>
                    <a:pt x="101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4" y="125"/>
                  </a:lnTo>
                  <a:lnTo>
                    <a:pt x="92" y="125"/>
                  </a:lnTo>
                  <a:lnTo>
                    <a:pt x="90" y="125"/>
                  </a:lnTo>
                  <a:lnTo>
                    <a:pt x="88" y="125"/>
                  </a:lnTo>
                  <a:lnTo>
                    <a:pt x="85" y="125"/>
                  </a:lnTo>
                  <a:lnTo>
                    <a:pt x="83" y="125"/>
                  </a:lnTo>
                  <a:lnTo>
                    <a:pt x="79" y="125"/>
                  </a:lnTo>
                  <a:lnTo>
                    <a:pt x="76" y="125"/>
                  </a:lnTo>
                  <a:lnTo>
                    <a:pt x="74" y="125"/>
                  </a:lnTo>
                  <a:lnTo>
                    <a:pt x="71" y="125"/>
                  </a:lnTo>
                  <a:lnTo>
                    <a:pt x="67" y="125"/>
                  </a:lnTo>
                  <a:lnTo>
                    <a:pt x="65" y="125"/>
                  </a:lnTo>
                  <a:lnTo>
                    <a:pt x="60" y="125"/>
                  </a:lnTo>
                  <a:lnTo>
                    <a:pt x="58" y="125"/>
                  </a:lnTo>
                  <a:lnTo>
                    <a:pt x="55" y="125"/>
                  </a:lnTo>
                  <a:lnTo>
                    <a:pt x="53" y="125"/>
                  </a:lnTo>
                  <a:lnTo>
                    <a:pt x="51" y="125"/>
                  </a:lnTo>
                  <a:lnTo>
                    <a:pt x="49" y="125"/>
                  </a:lnTo>
                  <a:lnTo>
                    <a:pt x="48" y="125"/>
                  </a:lnTo>
                  <a:lnTo>
                    <a:pt x="46" y="125"/>
                  </a:lnTo>
                  <a:lnTo>
                    <a:pt x="42" y="125"/>
                  </a:lnTo>
                  <a:lnTo>
                    <a:pt x="41" y="125"/>
                  </a:lnTo>
                  <a:lnTo>
                    <a:pt x="35" y="125"/>
                  </a:lnTo>
                  <a:lnTo>
                    <a:pt x="34" y="125"/>
                  </a:lnTo>
                  <a:lnTo>
                    <a:pt x="32" y="125"/>
                  </a:lnTo>
                  <a:lnTo>
                    <a:pt x="30" y="125"/>
                  </a:lnTo>
                  <a:lnTo>
                    <a:pt x="27" y="125"/>
                  </a:lnTo>
                  <a:lnTo>
                    <a:pt x="25" y="125"/>
                  </a:lnTo>
                  <a:lnTo>
                    <a:pt x="21" y="125"/>
                  </a:lnTo>
                  <a:lnTo>
                    <a:pt x="18" y="125"/>
                  </a:lnTo>
                  <a:lnTo>
                    <a:pt x="16" y="125"/>
                  </a:lnTo>
                  <a:lnTo>
                    <a:pt x="12" y="125"/>
                  </a:lnTo>
                  <a:lnTo>
                    <a:pt x="11" y="125"/>
                  </a:lnTo>
                  <a:lnTo>
                    <a:pt x="4" y="125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0" y="113"/>
                  </a:lnTo>
                  <a:lnTo>
                    <a:pt x="0" y="110"/>
                  </a:lnTo>
                  <a:lnTo>
                    <a:pt x="0" y="108"/>
                  </a:lnTo>
                  <a:lnTo>
                    <a:pt x="0" y="106"/>
                  </a:lnTo>
                  <a:lnTo>
                    <a:pt x="0" y="103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91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2" y="54"/>
                  </a:lnTo>
                  <a:lnTo>
                    <a:pt x="2" y="49"/>
                  </a:lnTo>
                  <a:lnTo>
                    <a:pt x="2" y="47"/>
                  </a:lnTo>
                  <a:lnTo>
                    <a:pt x="2" y="44"/>
                  </a:lnTo>
                  <a:lnTo>
                    <a:pt x="2" y="42"/>
                  </a:lnTo>
                  <a:lnTo>
                    <a:pt x="2" y="37"/>
                  </a:lnTo>
                  <a:lnTo>
                    <a:pt x="2" y="34"/>
                  </a:lnTo>
                  <a:lnTo>
                    <a:pt x="2" y="32"/>
                  </a:lnTo>
                  <a:lnTo>
                    <a:pt x="2" y="27"/>
                  </a:lnTo>
                  <a:lnTo>
                    <a:pt x="2" y="25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2"/>
                  </a:lnTo>
                  <a:lnTo>
                    <a:pt x="2" y="7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3" name="Freeform 225"/>
            <p:cNvSpPr>
              <a:spLocks/>
            </p:cNvSpPr>
            <p:nvPr/>
          </p:nvSpPr>
          <p:spPr bwMode="auto">
            <a:xfrm>
              <a:off x="3370" y="3835"/>
              <a:ext cx="62" cy="122"/>
            </a:xfrm>
            <a:custGeom>
              <a:avLst/>
              <a:gdLst>
                <a:gd name="T0" fmla="*/ 48 w 62"/>
                <a:gd name="T1" fmla="*/ 9 h 122"/>
                <a:gd name="T2" fmla="*/ 42 w 62"/>
                <a:gd name="T3" fmla="*/ 19 h 122"/>
                <a:gd name="T4" fmla="*/ 44 w 62"/>
                <a:gd name="T5" fmla="*/ 27 h 122"/>
                <a:gd name="T6" fmla="*/ 49 w 62"/>
                <a:gd name="T7" fmla="*/ 34 h 122"/>
                <a:gd name="T8" fmla="*/ 53 w 62"/>
                <a:gd name="T9" fmla="*/ 41 h 122"/>
                <a:gd name="T10" fmla="*/ 49 w 62"/>
                <a:gd name="T11" fmla="*/ 46 h 122"/>
                <a:gd name="T12" fmla="*/ 46 w 62"/>
                <a:gd name="T13" fmla="*/ 49 h 122"/>
                <a:gd name="T14" fmla="*/ 46 w 62"/>
                <a:gd name="T15" fmla="*/ 51 h 122"/>
                <a:gd name="T16" fmla="*/ 44 w 62"/>
                <a:gd name="T17" fmla="*/ 54 h 122"/>
                <a:gd name="T18" fmla="*/ 44 w 62"/>
                <a:gd name="T19" fmla="*/ 56 h 122"/>
                <a:gd name="T20" fmla="*/ 44 w 62"/>
                <a:gd name="T21" fmla="*/ 58 h 122"/>
                <a:gd name="T22" fmla="*/ 44 w 62"/>
                <a:gd name="T23" fmla="*/ 61 h 122"/>
                <a:gd name="T24" fmla="*/ 46 w 62"/>
                <a:gd name="T25" fmla="*/ 66 h 122"/>
                <a:gd name="T26" fmla="*/ 48 w 62"/>
                <a:gd name="T27" fmla="*/ 68 h 122"/>
                <a:gd name="T28" fmla="*/ 55 w 62"/>
                <a:gd name="T29" fmla="*/ 76 h 122"/>
                <a:gd name="T30" fmla="*/ 56 w 62"/>
                <a:gd name="T31" fmla="*/ 83 h 122"/>
                <a:gd name="T32" fmla="*/ 56 w 62"/>
                <a:gd name="T33" fmla="*/ 95 h 122"/>
                <a:gd name="T34" fmla="*/ 56 w 62"/>
                <a:gd name="T35" fmla="*/ 100 h 122"/>
                <a:gd name="T36" fmla="*/ 58 w 62"/>
                <a:gd name="T37" fmla="*/ 107 h 122"/>
                <a:gd name="T38" fmla="*/ 58 w 62"/>
                <a:gd name="T39" fmla="*/ 115 h 122"/>
                <a:gd name="T40" fmla="*/ 62 w 62"/>
                <a:gd name="T41" fmla="*/ 122 h 122"/>
                <a:gd name="T42" fmla="*/ 55 w 62"/>
                <a:gd name="T43" fmla="*/ 122 h 122"/>
                <a:gd name="T44" fmla="*/ 46 w 62"/>
                <a:gd name="T45" fmla="*/ 122 h 122"/>
                <a:gd name="T46" fmla="*/ 39 w 62"/>
                <a:gd name="T47" fmla="*/ 122 h 122"/>
                <a:gd name="T48" fmla="*/ 30 w 62"/>
                <a:gd name="T49" fmla="*/ 122 h 122"/>
                <a:gd name="T50" fmla="*/ 23 w 62"/>
                <a:gd name="T51" fmla="*/ 122 h 122"/>
                <a:gd name="T52" fmla="*/ 5 w 62"/>
                <a:gd name="T53" fmla="*/ 122 h 122"/>
                <a:gd name="T54" fmla="*/ 0 w 62"/>
                <a:gd name="T55" fmla="*/ 112 h 122"/>
                <a:gd name="T56" fmla="*/ 0 w 62"/>
                <a:gd name="T57" fmla="*/ 103 h 122"/>
                <a:gd name="T58" fmla="*/ 0 w 62"/>
                <a:gd name="T59" fmla="*/ 98 h 122"/>
                <a:gd name="T60" fmla="*/ 0 w 62"/>
                <a:gd name="T61" fmla="*/ 90 h 122"/>
                <a:gd name="T62" fmla="*/ 0 w 62"/>
                <a:gd name="T63" fmla="*/ 85 h 122"/>
                <a:gd name="T64" fmla="*/ 0 w 62"/>
                <a:gd name="T65" fmla="*/ 78 h 122"/>
                <a:gd name="T66" fmla="*/ 0 w 62"/>
                <a:gd name="T67" fmla="*/ 73 h 122"/>
                <a:gd name="T68" fmla="*/ 0 w 62"/>
                <a:gd name="T69" fmla="*/ 66 h 122"/>
                <a:gd name="T70" fmla="*/ 0 w 62"/>
                <a:gd name="T71" fmla="*/ 63 h 122"/>
                <a:gd name="T72" fmla="*/ 0 w 62"/>
                <a:gd name="T73" fmla="*/ 58 h 122"/>
                <a:gd name="T74" fmla="*/ 0 w 62"/>
                <a:gd name="T75" fmla="*/ 56 h 122"/>
                <a:gd name="T76" fmla="*/ 0 w 62"/>
                <a:gd name="T77" fmla="*/ 51 h 122"/>
                <a:gd name="T78" fmla="*/ 0 w 62"/>
                <a:gd name="T79" fmla="*/ 49 h 122"/>
                <a:gd name="T80" fmla="*/ 0 w 62"/>
                <a:gd name="T81" fmla="*/ 46 h 122"/>
                <a:gd name="T82" fmla="*/ 2 w 62"/>
                <a:gd name="T83" fmla="*/ 41 h 122"/>
                <a:gd name="T84" fmla="*/ 2 w 62"/>
                <a:gd name="T85" fmla="*/ 36 h 122"/>
                <a:gd name="T86" fmla="*/ 2 w 62"/>
                <a:gd name="T87" fmla="*/ 31 h 122"/>
                <a:gd name="T88" fmla="*/ 2 w 62"/>
                <a:gd name="T89" fmla="*/ 29 h 122"/>
                <a:gd name="T90" fmla="*/ 2 w 62"/>
                <a:gd name="T91" fmla="*/ 24 h 122"/>
                <a:gd name="T92" fmla="*/ 2 w 62"/>
                <a:gd name="T93" fmla="*/ 19 h 122"/>
                <a:gd name="T94" fmla="*/ 2 w 62"/>
                <a:gd name="T95" fmla="*/ 14 h 122"/>
                <a:gd name="T96" fmla="*/ 2 w 62"/>
                <a:gd name="T97" fmla="*/ 12 h 122"/>
                <a:gd name="T98" fmla="*/ 2 w 62"/>
                <a:gd name="T99" fmla="*/ 2 h 122"/>
                <a:gd name="T100" fmla="*/ 9 w 62"/>
                <a:gd name="T101" fmla="*/ 0 h 122"/>
                <a:gd name="T102" fmla="*/ 21 w 62"/>
                <a:gd name="T103" fmla="*/ 0 h 122"/>
                <a:gd name="T104" fmla="*/ 26 w 62"/>
                <a:gd name="T105" fmla="*/ 0 h 122"/>
                <a:gd name="T106" fmla="*/ 28 w 62"/>
                <a:gd name="T107" fmla="*/ 0 h 122"/>
                <a:gd name="T108" fmla="*/ 34 w 62"/>
                <a:gd name="T109" fmla="*/ 0 h 122"/>
                <a:gd name="T110" fmla="*/ 37 w 62"/>
                <a:gd name="T111" fmla="*/ 0 h 12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22"/>
                <a:gd name="T170" fmla="*/ 62 w 62"/>
                <a:gd name="T171" fmla="*/ 122 h 12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22">
                  <a:moveTo>
                    <a:pt x="44" y="0"/>
                  </a:moveTo>
                  <a:lnTo>
                    <a:pt x="46" y="2"/>
                  </a:lnTo>
                  <a:lnTo>
                    <a:pt x="46" y="4"/>
                  </a:lnTo>
                  <a:lnTo>
                    <a:pt x="48" y="7"/>
                  </a:lnTo>
                  <a:lnTo>
                    <a:pt x="48" y="9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4" y="17"/>
                  </a:lnTo>
                  <a:lnTo>
                    <a:pt x="44" y="19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4" y="27"/>
                  </a:lnTo>
                  <a:lnTo>
                    <a:pt x="46" y="29"/>
                  </a:lnTo>
                  <a:lnTo>
                    <a:pt x="48" y="31"/>
                  </a:lnTo>
                  <a:lnTo>
                    <a:pt x="49" y="31"/>
                  </a:lnTo>
                  <a:lnTo>
                    <a:pt x="49" y="34"/>
                  </a:lnTo>
                  <a:lnTo>
                    <a:pt x="49" y="36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1"/>
                  </a:lnTo>
                  <a:lnTo>
                    <a:pt x="53" y="41"/>
                  </a:lnTo>
                  <a:lnTo>
                    <a:pt x="53" y="44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48" y="49"/>
                  </a:lnTo>
                  <a:lnTo>
                    <a:pt x="46" y="49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6" y="51"/>
                  </a:lnTo>
                  <a:lnTo>
                    <a:pt x="46" y="54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4" y="58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71"/>
                  </a:lnTo>
                  <a:lnTo>
                    <a:pt x="51" y="71"/>
                  </a:lnTo>
                  <a:lnTo>
                    <a:pt x="51" y="73"/>
                  </a:lnTo>
                  <a:lnTo>
                    <a:pt x="53" y="73"/>
                  </a:lnTo>
                  <a:lnTo>
                    <a:pt x="55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3"/>
                  </a:lnTo>
                  <a:lnTo>
                    <a:pt x="58" y="85"/>
                  </a:lnTo>
                  <a:lnTo>
                    <a:pt x="58" y="88"/>
                  </a:lnTo>
                  <a:lnTo>
                    <a:pt x="56" y="90"/>
                  </a:lnTo>
                  <a:lnTo>
                    <a:pt x="56" y="93"/>
                  </a:lnTo>
                  <a:lnTo>
                    <a:pt x="56" y="95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6" y="100"/>
                  </a:lnTo>
                  <a:lnTo>
                    <a:pt x="56" y="103"/>
                  </a:lnTo>
                  <a:lnTo>
                    <a:pt x="56" y="105"/>
                  </a:lnTo>
                  <a:lnTo>
                    <a:pt x="56" y="107"/>
                  </a:lnTo>
                  <a:lnTo>
                    <a:pt x="58" y="107"/>
                  </a:lnTo>
                  <a:lnTo>
                    <a:pt x="56" y="107"/>
                  </a:lnTo>
                  <a:lnTo>
                    <a:pt x="56" y="110"/>
                  </a:lnTo>
                  <a:lnTo>
                    <a:pt x="58" y="110"/>
                  </a:lnTo>
                  <a:lnTo>
                    <a:pt x="58" y="112"/>
                  </a:lnTo>
                  <a:lnTo>
                    <a:pt x="58" y="115"/>
                  </a:lnTo>
                  <a:lnTo>
                    <a:pt x="60" y="117"/>
                  </a:lnTo>
                  <a:lnTo>
                    <a:pt x="60" y="120"/>
                  </a:lnTo>
                  <a:lnTo>
                    <a:pt x="62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6" y="122"/>
                  </a:lnTo>
                  <a:lnTo>
                    <a:pt x="55" y="122"/>
                  </a:lnTo>
                  <a:lnTo>
                    <a:pt x="53" y="122"/>
                  </a:lnTo>
                  <a:lnTo>
                    <a:pt x="51" y="122"/>
                  </a:lnTo>
                  <a:lnTo>
                    <a:pt x="49" y="122"/>
                  </a:lnTo>
                  <a:lnTo>
                    <a:pt x="48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2" y="122"/>
                  </a:lnTo>
                  <a:lnTo>
                    <a:pt x="41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5" y="122"/>
                  </a:lnTo>
                  <a:lnTo>
                    <a:pt x="32" y="122"/>
                  </a:lnTo>
                  <a:lnTo>
                    <a:pt x="30" y="122"/>
                  </a:lnTo>
                  <a:lnTo>
                    <a:pt x="28" y="122"/>
                  </a:lnTo>
                  <a:lnTo>
                    <a:pt x="25" y="122"/>
                  </a:lnTo>
                  <a:lnTo>
                    <a:pt x="23" y="122"/>
                  </a:lnTo>
                  <a:lnTo>
                    <a:pt x="21" y="122"/>
                  </a:lnTo>
                  <a:lnTo>
                    <a:pt x="19" y="122"/>
                  </a:lnTo>
                  <a:lnTo>
                    <a:pt x="18" y="122"/>
                  </a:lnTo>
                  <a:lnTo>
                    <a:pt x="16" y="122"/>
                  </a:lnTo>
                  <a:lnTo>
                    <a:pt x="11" y="122"/>
                  </a:lnTo>
                  <a:lnTo>
                    <a:pt x="5" y="122"/>
                  </a:lnTo>
                  <a:lnTo>
                    <a:pt x="4" y="122"/>
                  </a:lnTo>
                  <a:lnTo>
                    <a:pt x="0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0" y="103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5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3"/>
                  </a:lnTo>
                  <a:lnTo>
                    <a:pt x="0" y="6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2" y="41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4" name="Freeform 226"/>
            <p:cNvSpPr>
              <a:spLocks/>
            </p:cNvSpPr>
            <p:nvPr/>
          </p:nvSpPr>
          <p:spPr bwMode="auto">
            <a:xfrm>
              <a:off x="3370" y="3835"/>
              <a:ext cx="62" cy="122"/>
            </a:xfrm>
            <a:custGeom>
              <a:avLst/>
              <a:gdLst>
                <a:gd name="T0" fmla="*/ 48 w 62"/>
                <a:gd name="T1" fmla="*/ 9 h 122"/>
                <a:gd name="T2" fmla="*/ 42 w 62"/>
                <a:gd name="T3" fmla="*/ 19 h 122"/>
                <a:gd name="T4" fmla="*/ 44 w 62"/>
                <a:gd name="T5" fmla="*/ 27 h 122"/>
                <a:gd name="T6" fmla="*/ 49 w 62"/>
                <a:gd name="T7" fmla="*/ 34 h 122"/>
                <a:gd name="T8" fmla="*/ 53 w 62"/>
                <a:gd name="T9" fmla="*/ 41 h 122"/>
                <a:gd name="T10" fmla="*/ 49 w 62"/>
                <a:gd name="T11" fmla="*/ 46 h 122"/>
                <a:gd name="T12" fmla="*/ 46 w 62"/>
                <a:gd name="T13" fmla="*/ 49 h 122"/>
                <a:gd name="T14" fmla="*/ 46 w 62"/>
                <a:gd name="T15" fmla="*/ 51 h 122"/>
                <a:gd name="T16" fmla="*/ 44 w 62"/>
                <a:gd name="T17" fmla="*/ 54 h 122"/>
                <a:gd name="T18" fmla="*/ 44 w 62"/>
                <a:gd name="T19" fmla="*/ 56 h 122"/>
                <a:gd name="T20" fmla="*/ 44 w 62"/>
                <a:gd name="T21" fmla="*/ 58 h 122"/>
                <a:gd name="T22" fmla="*/ 44 w 62"/>
                <a:gd name="T23" fmla="*/ 61 h 122"/>
                <a:gd name="T24" fmla="*/ 46 w 62"/>
                <a:gd name="T25" fmla="*/ 66 h 122"/>
                <a:gd name="T26" fmla="*/ 48 w 62"/>
                <a:gd name="T27" fmla="*/ 68 h 122"/>
                <a:gd name="T28" fmla="*/ 55 w 62"/>
                <a:gd name="T29" fmla="*/ 76 h 122"/>
                <a:gd name="T30" fmla="*/ 56 w 62"/>
                <a:gd name="T31" fmla="*/ 83 h 122"/>
                <a:gd name="T32" fmla="*/ 56 w 62"/>
                <a:gd name="T33" fmla="*/ 95 h 122"/>
                <a:gd name="T34" fmla="*/ 56 w 62"/>
                <a:gd name="T35" fmla="*/ 100 h 122"/>
                <a:gd name="T36" fmla="*/ 58 w 62"/>
                <a:gd name="T37" fmla="*/ 107 h 122"/>
                <a:gd name="T38" fmla="*/ 58 w 62"/>
                <a:gd name="T39" fmla="*/ 115 h 122"/>
                <a:gd name="T40" fmla="*/ 62 w 62"/>
                <a:gd name="T41" fmla="*/ 122 h 122"/>
                <a:gd name="T42" fmla="*/ 55 w 62"/>
                <a:gd name="T43" fmla="*/ 122 h 122"/>
                <a:gd name="T44" fmla="*/ 46 w 62"/>
                <a:gd name="T45" fmla="*/ 122 h 122"/>
                <a:gd name="T46" fmla="*/ 39 w 62"/>
                <a:gd name="T47" fmla="*/ 122 h 122"/>
                <a:gd name="T48" fmla="*/ 30 w 62"/>
                <a:gd name="T49" fmla="*/ 122 h 122"/>
                <a:gd name="T50" fmla="*/ 23 w 62"/>
                <a:gd name="T51" fmla="*/ 122 h 122"/>
                <a:gd name="T52" fmla="*/ 5 w 62"/>
                <a:gd name="T53" fmla="*/ 122 h 122"/>
                <a:gd name="T54" fmla="*/ 0 w 62"/>
                <a:gd name="T55" fmla="*/ 112 h 122"/>
                <a:gd name="T56" fmla="*/ 0 w 62"/>
                <a:gd name="T57" fmla="*/ 103 h 122"/>
                <a:gd name="T58" fmla="*/ 0 w 62"/>
                <a:gd name="T59" fmla="*/ 98 h 122"/>
                <a:gd name="T60" fmla="*/ 0 w 62"/>
                <a:gd name="T61" fmla="*/ 90 h 122"/>
                <a:gd name="T62" fmla="*/ 0 w 62"/>
                <a:gd name="T63" fmla="*/ 85 h 122"/>
                <a:gd name="T64" fmla="*/ 0 w 62"/>
                <a:gd name="T65" fmla="*/ 78 h 122"/>
                <a:gd name="T66" fmla="*/ 0 w 62"/>
                <a:gd name="T67" fmla="*/ 73 h 122"/>
                <a:gd name="T68" fmla="*/ 0 w 62"/>
                <a:gd name="T69" fmla="*/ 66 h 122"/>
                <a:gd name="T70" fmla="*/ 0 w 62"/>
                <a:gd name="T71" fmla="*/ 63 h 122"/>
                <a:gd name="T72" fmla="*/ 0 w 62"/>
                <a:gd name="T73" fmla="*/ 58 h 122"/>
                <a:gd name="T74" fmla="*/ 0 w 62"/>
                <a:gd name="T75" fmla="*/ 56 h 122"/>
                <a:gd name="T76" fmla="*/ 0 w 62"/>
                <a:gd name="T77" fmla="*/ 51 h 122"/>
                <a:gd name="T78" fmla="*/ 0 w 62"/>
                <a:gd name="T79" fmla="*/ 49 h 122"/>
                <a:gd name="T80" fmla="*/ 0 w 62"/>
                <a:gd name="T81" fmla="*/ 46 h 122"/>
                <a:gd name="T82" fmla="*/ 2 w 62"/>
                <a:gd name="T83" fmla="*/ 41 h 122"/>
                <a:gd name="T84" fmla="*/ 2 w 62"/>
                <a:gd name="T85" fmla="*/ 36 h 122"/>
                <a:gd name="T86" fmla="*/ 2 w 62"/>
                <a:gd name="T87" fmla="*/ 31 h 122"/>
                <a:gd name="T88" fmla="*/ 2 w 62"/>
                <a:gd name="T89" fmla="*/ 29 h 122"/>
                <a:gd name="T90" fmla="*/ 2 w 62"/>
                <a:gd name="T91" fmla="*/ 24 h 122"/>
                <a:gd name="T92" fmla="*/ 2 w 62"/>
                <a:gd name="T93" fmla="*/ 19 h 122"/>
                <a:gd name="T94" fmla="*/ 2 w 62"/>
                <a:gd name="T95" fmla="*/ 14 h 122"/>
                <a:gd name="T96" fmla="*/ 2 w 62"/>
                <a:gd name="T97" fmla="*/ 12 h 122"/>
                <a:gd name="T98" fmla="*/ 2 w 62"/>
                <a:gd name="T99" fmla="*/ 2 h 122"/>
                <a:gd name="T100" fmla="*/ 9 w 62"/>
                <a:gd name="T101" fmla="*/ 0 h 122"/>
                <a:gd name="T102" fmla="*/ 21 w 62"/>
                <a:gd name="T103" fmla="*/ 0 h 122"/>
                <a:gd name="T104" fmla="*/ 26 w 62"/>
                <a:gd name="T105" fmla="*/ 0 h 122"/>
                <a:gd name="T106" fmla="*/ 28 w 62"/>
                <a:gd name="T107" fmla="*/ 0 h 122"/>
                <a:gd name="T108" fmla="*/ 34 w 62"/>
                <a:gd name="T109" fmla="*/ 0 h 122"/>
                <a:gd name="T110" fmla="*/ 37 w 62"/>
                <a:gd name="T111" fmla="*/ 0 h 12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62"/>
                <a:gd name="T169" fmla="*/ 0 h 122"/>
                <a:gd name="T170" fmla="*/ 62 w 62"/>
                <a:gd name="T171" fmla="*/ 122 h 122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62" h="122">
                  <a:moveTo>
                    <a:pt x="44" y="0"/>
                  </a:moveTo>
                  <a:lnTo>
                    <a:pt x="46" y="2"/>
                  </a:lnTo>
                  <a:lnTo>
                    <a:pt x="46" y="4"/>
                  </a:lnTo>
                  <a:lnTo>
                    <a:pt x="48" y="7"/>
                  </a:lnTo>
                  <a:lnTo>
                    <a:pt x="48" y="9"/>
                  </a:lnTo>
                  <a:lnTo>
                    <a:pt x="46" y="12"/>
                  </a:lnTo>
                  <a:lnTo>
                    <a:pt x="46" y="14"/>
                  </a:lnTo>
                  <a:lnTo>
                    <a:pt x="44" y="17"/>
                  </a:lnTo>
                  <a:lnTo>
                    <a:pt x="44" y="19"/>
                  </a:lnTo>
                  <a:lnTo>
                    <a:pt x="42" y="19"/>
                  </a:lnTo>
                  <a:lnTo>
                    <a:pt x="42" y="22"/>
                  </a:lnTo>
                  <a:lnTo>
                    <a:pt x="42" y="24"/>
                  </a:lnTo>
                  <a:lnTo>
                    <a:pt x="44" y="24"/>
                  </a:lnTo>
                  <a:lnTo>
                    <a:pt x="44" y="27"/>
                  </a:lnTo>
                  <a:lnTo>
                    <a:pt x="46" y="29"/>
                  </a:lnTo>
                  <a:lnTo>
                    <a:pt x="48" y="31"/>
                  </a:lnTo>
                  <a:lnTo>
                    <a:pt x="49" y="31"/>
                  </a:lnTo>
                  <a:lnTo>
                    <a:pt x="49" y="34"/>
                  </a:lnTo>
                  <a:lnTo>
                    <a:pt x="49" y="36"/>
                  </a:lnTo>
                  <a:lnTo>
                    <a:pt x="51" y="36"/>
                  </a:lnTo>
                  <a:lnTo>
                    <a:pt x="51" y="39"/>
                  </a:lnTo>
                  <a:lnTo>
                    <a:pt x="51" y="41"/>
                  </a:lnTo>
                  <a:lnTo>
                    <a:pt x="53" y="41"/>
                  </a:lnTo>
                  <a:lnTo>
                    <a:pt x="53" y="44"/>
                  </a:lnTo>
                  <a:lnTo>
                    <a:pt x="51" y="44"/>
                  </a:lnTo>
                  <a:lnTo>
                    <a:pt x="49" y="46"/>
                  </a:lnTo>
                  <a:lnTo>
                    <a:pt x="48" y="49"/>
                  </a:lnTo>
                  <a:lnTo>
                    <a:pt x="46" y="49"/>
                  </a:lnTo>
                  <a:lnTo>
                    <a:pt x="46" y="51"/>
                  </a:lnTo>
                  <a:lnTo>
                    <a:pt x="48" y="51"/>
                  </a:lnTo>
                  <a:lnTo>
                    <a:pt x="46" y="51"/>
                  </a:lnTo>
                  <a:lnTo>
                    <a:pt x="46" y="54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4" y="58"/>
                  </a:lnTo>
                  <a:lnTo>
                    <a:pt x="44" y="61"/>
                  </a:lnTo>
                  <a:lnTo>
                    <a:pt x="46" y="66"/>
                  </a:lnTo>
                  <a:lnTo>
                    <a:pt x="46" y="68"/>
                  </a:lnTo>
                  <a:lnTo>
                    <a:pt x="48" y="68"/>
                  </a:lnTo>
                  <a:lnTo>
                    <a:pt x="48" y="71"/>
                  </a:lnTo>
                  <a:lnTo>
                    <a:pt x="51" y="71"/>
                  </a:lnTo>
                  <a:lnTo>
                    <a:pt x="51" y="73"/>
                  </a:lnTo>
                  <a:lnTo>
                    <a:pt x="53" y="73"/>
                  </a:lnTo>
                  <a:lnTo>
                    <a:pt x="55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3"/>
                  </a:lnTo>
                  <a:lnTo>
                    <a:pt x="58" y="85"/>
                  </a:lnTo>
                  <a:lnTo>
                    <a:pt x="58" y="88"/>
                  </a:lnTo>
                  <a:lnTo>
                    <a:pt x="56" y="90"/>
                  </a:lnTo>
                  <a:lnTo>
                    <a:pt x="56" y="93"/>
                  </a:lnTo>
                  <a:lnTo>
                    <a:pt x="56" y="95"/>
                  </a:lnTo>
                  <a:lnTo>
                    <a:pt x="58" y="98"/>
                  </a:lnTo>
                  <a:lnTo>
                    <a:pt x="58" y="100"/>
                  </a:lnTo>
                  <a:lnTo>
                    <a:pt x="56" y="100"/>
                  </a:lnTo>
                  <a:lnTo>
                    <a:pt x="56" y="103"/>
                  </a:lnTo>
                  <a:lnTo>
                    <a:pt x="56" y="105"/>
                  </a:lnTo>
                  <a:lnTo>
                    <a:pt x="56" y="107"/>
                  </a:lnTo>
                  <a:lnTo>
                    <a:pt x="58" y="107"/>
                  </a:lnTo>
                  <a:lnTo>
                    <a:pt x="56" y="107"/>
                  </a:lnTo>
                  <a:lnTo>
                    <a:pt x="56" y="110"/>
                  </a:lnTo>
                  <a:lnTo>
                    <a:pt x="58" y="110"/>
                  </a:lnTo>
                  <a:lnTo>
                    <a:pt x="58" y="112"/>
                  </a:lnTo>
                  <a:lnTo>
                    <a:pt x="58" y="115"/>
                  </a:lnTo>
                  <a:lnTo>
                    <a:pt x="60" y="117"/>
                  </a:lnTo>
                  <a:lnTo>
                    <a:pt x="60" y="120"/>
                  </a:lnTo>
                  <a:lnTo>
                    <a:pt x="62" y="120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6" y="122"/>
                  </a:lnTo>
                  <a:lnTo>
                    <a:pt x="55" y="122"/>
                  </a:lnTo>
                  <a:lnTo>
                    <a:pt x="53" y="122"/>
                  </a:lnTo>
                  <a:lnTo>
                    <a:pt x="51" y="122"/>
                  </a:lnTo>
                  <a:lnTo>
                    <a:pt x="49" y="122"/>
                  </a:lnTo>
                  <a:lnTo>
                    <a:pt x="48" y="122"/>
                  </a:lnTo>
                  <a:lnTo>
                    <a:pt x="46" y="122"/>
                  </a:lnTo>
                  <a:lnTo>
                    <a:pt x="44" y="122"/>
                  </a:lnTo>
                  <a:lnTo>
                    <a:pt x="42" y="122"/>
                  </a:lnTo>
                  <a:lnTo>
                    <a:pt x="41" y="122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5" y="122"/>
                  </a:lnTo>
                  <a:lnTo>
                    <a:pt x="32" y="122"/>
                  </a:lnTo>
                  <a:lnTo>
                    <a:pt x="30" y="122"/>
                  </a:lnTo>
                  <a:lnTo>
                    <a:pt x="28" y="122"/>
                  </a:lnTo>
                  <a:lnTo>
                    <a:pt x="25" y="122"/>
                  </a:lnTo>
                  <a:lnTo>
                    <a:pt x="23" y="122"/>
                  </a:lnTo>
                  <a:lnTo>
                    <a:pt x="21" y="122"/>
                  </a:lnTo>
                  <a:lnTo>
                    <a:pt x="19" y="122"/>
                  </a:lnTo>
                  <a:lnTo>
                    <a:pt x="18" y="122"/>
                  </a:lnTo>
                  <a:lnTo>
                    <a:pt x="16" y="122"/>
                  </a:lnTo>
                  <a:lnTo>
                    <a:pt x="11" y="122"/>
                  </a:lnTo>
                  <a:lnTo>
                    <a:pt x="5" y="122"/>
                  </a:lnTo>
                  <a:lnTo>
                    <a:pt x="4" y="122"/>
                  </a:lnTo>
                  <a:lnTo>
                    <a:pt x="0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0" y="103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5"/>
                  </a:lnTo>
                  <a:lnTo>
                    <a:pt x="0" y="83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3"/>
                  </a:lnTo>
                  <a:lnTo>
                    <a:pt x="0" y="6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2" y="44"/>
                  </a:lnTo>
                  <a:lnTo>
                    <a:pt x="0" y="41"/>
                  </a:lnTo>
                  <a:lnTo>
                    <a:pt x="2" y="41"/>
                  </a:lnTo>
                  <a:lnTo>
                    <a:pt x="2" y="39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1"/>
                  </a:lnTo>
                  <a:lnTo>
                    <a:pt x="2" y="29"/>
                  </a:lnTo>
                  <a:lnTo>
                    <a:pt x="2" y="27"/>
                  </a:lnTo>
                  <a:lnTo>
                    <a:pt x="2" y="24"/>
                  </a:lnTo>
                  <a:lnTo>
                    <a:pt x="2" y="22"/>
                  </a:lnTo>
                  <a:lnTo>
                    <a:pt x="2" y="19"/>
                  </a:lnTo>
                  <a:lnTo>
                    <a:pt x="2" y="17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2" y="9"/>
                  </a:lnTo>
                  <a:lnTo>
                    <a:pt x="2" y="7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2" y="0"/>
                  </a:lnTo>
                  <a:lnTo>
                    <a:pt x="44" y="0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5" name="Freeform 227"/>
            <p:cNvSpPr>
              <a:spLocks/>
            </p:cNvSpPr>
            <p:nvPr/>
          </p:nvSpPr>
          <p:spPr bwMode="auto">
            <a:xfrm>
              <a:off x="2922" y="3952"/>
              <a:ext cx="120" cy="125"/>
            </a:xfrm>
            <a:custGeom>
              <a:avLst/>
              <a:gdLst>
                <a:gd name="T0" fmla="*/ 9 w 120"/>
                <a:gd name="T1" fmla="*/ 0 h 125"/>
                <a:gd name="T2" fmla="*/ 20 w 120"/>
                <a:gd name="T3" fmla="*/ 0 h 125"/>
                <a:gd name="T4" fmla="*/ 30 w 120"/>
                <a:gd name="T5" fmla="*/ 0 h 125"/>
                <a:gd name="T6" fmla="*/ 44 w 120"/>
                <a:gd name="T7" fmla="*/ 0 h 125"/>
                <a:gd name="T8" fmla="*/ 55 w 120"/>
                <a:gd name="T9" fmla="*/ 0 h 125"/>
                <a:gd name="T10" fmla="*/ 64 w 120"/>
                <a:gd name="T11" fmla="*/ 0 h 125"/>
                <a:gd name="T12" fmla="*/ 76 w 120"/>
                <a:gd name="T13" fmla="*/ 0 h 125"/>
                <a:gd name="T14" fmla="*/ 78 w 120"/>
                <a:gd name="T15" fmla="*/ 0 h 125"/>
                <a:gd name="T16" fmla="*/ 85 w 120"/>
                <a:gd name="T17" fmla="*/ 0 h 125"/>
                <a:gd name="T18" fmla="*/ 92 w 120"/>
                <a:gd name="T19" fmla="*/ 0 h 125"/>
                <a:gd name="T20" fmla="*/ 99 w 120"/>
                <a:gd name="T21" fmla="*/ 0 h 125"/>
                <a:gd name="T22" fmla="*/ 115 w 120"/>
                <a:gd name="T23" fmla="*/ 0 h 125"/>
                <a:gd name="T24" fmla="*/ 118 w 120"/>
                <a:gd name="T25" fmla="*/ 0 h 125"/>
                <a:gd name="T26" fmla="*/ 120 w 120"/>
                <a:gd name="T27" fmla="*/ 3 h 125"/>
                <a:gd name="T28" fmla="*/ 120 w 120"/>
                <a:gd name="T29" fmla="*/ 5 h 125"/>
                <a:gd name="T30" fmla="*/ 120 w 120"/>
                <a:gd name="T31" fmla="*/ 15 h 125"/>
                <a:gd name="T32" fmla="*/ 120 w 120"/>
                <a:gd name="T33" fmla="*/ 25 h 125"/>
                <a:gd name="T34" fmla="*/ 120 w 120"/>
                <a:gd name="T35" fmla="*/ 35 h 125"/>
                <a:gd name="T36" fmla="*/ 120 w 120"/>
                <a:gd name="T37" fmla="*/ 42 h 125"/>
                <a:gd name="T38" fmla="*/ 120 w 120"/>
                <a:gd name="T39" fmla="*/ 47 h 125"/>
                <a:gd name="T40" fmla="*/ 120 w 120"/>
                <a:gd name="T41" fmla="*/ 54 h 125"/>
                <a:gd name="T42" fmla="*/ 120 w 120"/>
                <a:gd name="T43" fmla="*/ 62 h 125"/>
                <a:gd name="T44" fmla="*/ 120 w 120"/>
                <a:gd name="T45" fmla="*/ 69 h 125"/>
                <a:gd name="T46" fmla="*/ 120 w 120"/>
                <a:gd name="T47" fmla="*/ 81 h 125"/>
                <a:gd name="T48" fmla="*/ 120 w 120"/>
                <a:gd name="T49" fmla="*/ 84 h 125"/>
                <a:gd name="T50" fmla="*/ 120 w 120"/>
                <a:gd name="T51" fmla="*/ 84 h 125"/>
                <a:gd name="T52" fmla="*/ 120 w 120"/>
                <a:gd name="T53" fmla="*/ 86 h 125"/>
                <a:gd name="T54" fmla="*/ 120 w 120"/>
                <a:gd name="T55" fmla="*/ 93 h 125"/>
                <a:gd name="T56" fmla="*/ 120 w 120"/>
                <a:gd name="T57" fmla="*/ 103 h 125"/>
                <a:gd name="T58" fmla="*/ 120 w 120"/>
                <a:gd name="T59" fmla="*/ 108 h 125"/>
                <a:gd name="T60" fmla="*/ 120 w 120"/>
                <a:gd name="T61" fmla="*/ 118 h 125"/>
                <a:gd name="T62" fmla="*/ 120 w 120"/>
                <a:gd name="T63" fmla="*/ 125 h 125"/>
                <a:gd name="T64" fmla="*/ 113 w 120"/>
                <a:gd name="T65" fmla="*/ 125 h 125"/>
                <a:gd name="T66" fmla="*/ 106 w 120"/>
                <a:gd name="T67" fmla="*/ 125 h 125"/>
                <a:gd name="T68" fmla="*/ 101 w 120"/>
                <a:gd name="T69" fmla="*/ 125 h 125"/>
                <a:gd name="T70" fmla="*/ 90 w 120"/>
                <a:gd name="T71" fmla="*/ 125 h 125"/>
                <a:gd name="T72" fmla="*/ 88 w 120"/>
                <a:gd name="T73" fmla="*/ 125 h 125"/>
                <a:gd name="T74" fmla="*/ 81 w 120"/>
                <a:gd name="T75" fmla="*/ 125 h 125"/>
                <a:gd name="T76" fmla="*/ 67 w 120"/>
                <a:gd name="T77" fmla="*/ 125 h 125"/>
                <a:gd name="T78" fmla="*/ 62 w 120"/>
                <a:gd name="T79" fmla="*/ 125 h 125"/>
                <a:gd name="T80" fmla="*/ 58 w 120"/>
                <a:gd name="T81" fmla="*/ 125 h 125"/>
                <a:gd name="T82" fmla="*/ 51 w 120"/>
                <a:gd name="T83" fmla="*/ 125 h 125"/>
                <a:gd name="T84" fmla="*/ 48 w 120"/>
                <a:gd name="T85" fmla="*/ 125 h 125"/>
                <a:gd name="T86" fmla="*/ 37 w 120"/>
                <a:gd name="T87" fmla="*/ 125 h 125"/>
                <a:gd name="T88" fmla="*/ 23 w 120"/>
                <a:gd name="T89" fmla="*/ 125 h 125"/>
                <a:gd name="T90" fmla="*/ 13 w 120"/>
                <a:gd name="T91" fmla="*/ 125 h 125"/>
                <a:gd name="T92" fmla="*/ 7 w 120"/>
                <a:gd name="T93" fmla="*/ 125 h 125"/>
                <a:gd name="T94" fmla="*/ 0 w 120"/>
                <a:gd name="T95" fmla="*/ 123 h 125"/>
                <a:gd name="T96" fmla="*/ 0 w 120"/>
                <a:gd name="T97" fmla="*/ 105 h 125"/>
                <a:gd name="T98" fmla="*/ 0 w 120"/>
                <a:gd name="T99" fmla="*/ 93 h 125"/>
                <a:gd name="T100" fmla="*/ 0 w 120"/>
                <a:gd name="T101" fmla="*/ 81 h 125"/>
                <a:gd name="T102" fmla="*/ 0 w 120"/>
                <a:gd name="T103" fmla="*/ 76 h 125"/>
                <a:gd name="T104" fmla="*/ 0 w 120"/>
                <a:gd name="T105" fmla="*/ 66 h 125"/>
                <a:gd name="T106" fmla="*/ 0 w 120"/>
                <a:gd name="T107" fmla="*/ 52 h 125"/>
                <a:gd name="T108" fmla="*/ 0 w 120"/>
                <a:gd name="T109" fmla="*/ 44 h 125"/>
                <a:gd name="T110" fmla="*/ 0 w 120"/>
                <a:gd name="T111" fmla="*/ 32 h 125"/>
                <a:gd name="T112" fmla="*/ 0 w 120"/>
                <a:gd name="T113" fmla="*/ 30 h 125"/>
                <a:gd name="T114" fmla="*/ 0 w 120"/>
                <a:gd name="T115" fmla="*/ 17 h 125"/>
                <a:gd name="T116" fmla="*/ 0 w 120"/>
                <a:gd name="T117" fmla="*/ 0 h 1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0"/>
                <a:gd name="T178" fmla="*/ 0 h 125"/>
                <a:gd name="T179" fmla="*/ 120 w 120"/>
                <a:gd name="T180" fmla="*/ 125 h 1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0" h="12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13" y="0"/>
                  </a:lnTo>
                  <a:lnTo>
                    <a:pt x="115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3"/>
                  </a:lnTo>
                  <a:lnTo>
                    <a:pt x="120" y="5"/>
                  </a:lnTo>
                  <a:lnTo>
                    <a:pt x="120" y="8"/>
                  </a:lnTo>
                  <a:lnTo>
                    <a:pt x="120" y="10"/>
                  </a:lnTo>
                  <a:lnTo>
                    <a:pt x="120" y="13"/>
                  </a:lnTo>
                  <a:lnTo>
                    <a:pt x="120" y="15"/>
                  </a:lnTo>
                  <a:lnTo>
                    <a:pt x="120" y="17"/>
                  </a:lnTo>
                  <a:lnTo>
                    <a:pt x="120" y="20"/>
                  </a:lnTo>
                  <a:lnTo>
                    <a:pt x="120" y="25"/>
                  </a:lnTo>
                  <a:lnTo>
                    <a:pt x="120" y="27"/>
                  </a:lnTo>
                  <a:lnTo>
                    <a:pt x="120" y="32"/>
                  </a:lnTo>
                  <a:lnTo>
                    <a:pt x="120" y="35"/>
                  </a:lnTo>
                  <a:lnTo>
                    <a:pt x="120" y="37"/>
                  </a:lnTo>
                  <a:lnTo>
                    <a:pt x="120" y="39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7"/>
                  </a:lnTo>
                  <a:lnTo>
                    <a:pt x="120" y="49"/>
                  </a:lnTo>
                  <a:lnTo>
                    <a:pt x="120" y="52"/>
                  </a:lnTo>
                  <a:lnTo>
                    <a:pt x="120" y="54"/>
                  </a:lnTo>
                  <a:lnTo>
                    <a:pt x="120" y="57"/>
                  </a:lnTo>
                  <a:lnTo>
                    <a:pt x="120" y="59"/>
                  </a:lnTo>
                  <a:lnTo>
                    <a:pt x="120" y="62"/>
                  </a:lnTo>
                  <a:lnTo>
                    <a:pt x="120" y="66"/>
                  </a:lnTo>
                  <a:lnTo>
                    <a:pt x="120" y="69"/>
                  </a:lnTo>
                  <a:lnTo>
                    <a:pt x="120" y="71"/>
                  </a:lnTo>
                  <a:lnTo>
                    <a:pt x="120" y="74"/>
                  </a:lnTo>
                  <a:lnTo>
                    <a:pt x="120" y="76"/>
                  </a:lnTo>
                  <a:lnTo>
                    <a:pt x="120" y="81"/>
                  </a:lnTo>
                  <a:lnTo>
                    <a:pt x="120" y="84"/>
                  </a:lnTo>
                  <a:lnTo>
                    <a:pt x="120" y="86"/>
                  </a:lnTo>
                  <a:lnTo>
                    <a:pt x="120" y="88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6"/>
                  </a:lnTo>
                  <a:lnTo>
                    <a:pt x="120" y="98"/>
                  </a:lnTo>
                  <a:lnTo>
                    <a:pt x="120" y="100"/>
                  </a:lnTo>
                  <a:lnTo>
                    <a:pt x="120" y="103"/>
                  </a:lnTo>
                  <a:lnTo>
                    <a:pt x="120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20" y="113"/>
                  </a:lnTo>
                  <a:lnTo>
                    <a:pt x="120" y="115"/>
                  </a:lnTo>
                  <a:lnTo>
                    <a:pt x="120" y="118"/>
                  </a:lnTo>
                  <a:lnTo>
                    <a:pt x="120" y="120"/>
                  </a:lnTo>
                  <a:lnTo>
                    <a:pt x="120" y="123"/>
                  </a:lnTo>
                  <a:lnTo>
                    <a:pt x="120" y="125"/>
                  </a:lnTo>
                  <a:lnTo>
                    <a:pt x="118" y="125"/>
                  </a:lnTo>
                  <a:lnTo>
                    <a:pt x="116" y="125"/>
                  </a:lnTo>
                  <a:lnTo>
                    <a:pt x="115" y="125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09" y="125"/>
                  </a:lnTo>
                  <a:lnTo>
                    <a:pt x="106" y="125"/>
                  </a:lnTo>
                  <a:lnTo>
                    <a:pt x="102" y="125"/>
                  </a:lnTo>
                  <a:lnTo>
                    <a:pt x="101" y="125"/>
                  </a:lnTo>
                  <a:lnTo>
                    <a:pt x="99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4" y="125"/>
                  </a:lnTo>
                  <a:lnTo>
                    <a:pt x="92" y="125"/>
                  </a:lnTo>
                  <a:lnTo>
                    <a:pt x="90" y="125"/>
                  </a:lnTo>
                  <a:lnTo>
                    <a:pt x="88" y="125"/>
                  </a:lnTo>
                  <a:lnTo>
                    <a:pt x="86" y="125"/>
                  </a:lnTo>
                  <a:lnTo>
                    <a:pt x="85" y="125"/>
                  </a:lnTo>
                  <a:lnTo>
                    <a:pt x="83" y="125"/>
                  </a:lnTo>
                  <a:lnTo>
                    <a:pt x="81" y="125"/>
                  </a:lnTo>
                  <a:lnTo>
                    <a:pt x="79" y="125"/>
                  </a:lnTo>
                  <a:lnTo>
                    <a:pt x="76" y="125"/>
                  </a:lnTo>
                  <a:lnTo>
                    <a:pt x="71" y="125"/>
                  </a:lnTo>
                  <a:lnTo>
                    <a:pt x="67" y="125"/>
                  </a:lnTo>
                  <a:lnTo>
                    <a:pt x="65" y="125"/>
                  </a:lnTo>
                  <a:lnTo>
                    <a:pt x="62" y="125"/>
                  </a:lnTo>
                  <a:lnTo>
                    <a:pt x="60" y="125"/>
                  </a:lnTo>
                  <a:lnTo>
                    <a:pt x="58" y="125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3" y="125"/>
                  </a:lnTo>
                  <a:lnTo>
                    <a:pt x="51" y="125"/>
                  </a:lnTo>
                  <a:lnTo>
                    <a:pt x="49" y="125"/>
                  </a:lnTo>
                  <a:lnTo>
                    <a:pt x="48" y="125"/>
                  </a:lnTo>
                  <a:lnTo>
                    <a:pt x="44" y="125"/>
                  </a:lnTo>
                  <a:lnTo>
                    <a:pt x="42" y="125"/>
                  </a:lnTo>
                  <a:lnTo>
                    <a:pt x="39" y="125"/>
                  </a:lnTo>
                  <a:lnTo>
                    <a:pt x="37" y="125"/>
                  </a:lnTo>
                  <a:lnTo>
                    <a:pt x="30" y="125"/>
                  </a:lnTo>
                  <a:lnTo>
                    <a:pt x="27" y="125"/>
                  </a:lnTo>
                  <a:lnTo>
                    <a:pt x="25" y="125"/>
                  </a:lnTo>
                  <a:lnTo>
                    <a:pt x="23" y="125"/>
                  </a:lnTo>
                  <a:lnTo>
                    <a:pt x="20" y="125"/>
                  </a:lnTo>
                  <a:lnTo>
                    <a:pt x="18" y="125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11" y="125"/>
                  </a:lnTo>
                  <a:lnTo>
                    <a:pt x="9" y="125"/>
                  </a:lnTo>
                  <a:lnTo>
                    <a:pt x="7" y="125"/>
                  </a:lnTo>
                  <a:lnTo>
                    <a:pt x="4" y="125"/>
                  </a:lnTo>
                  <a:lnTo>
                    <a:pt x="2" y="125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0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6" name="Freeform 228"/>
            <p:cNvSpPr>
              <a:spLocks/>
            </p:cNvSpPr>
            <p:nvPr/>
          </p:nvSpPr>
          <p:spPr bwMode="auto">
            <a:xfrm>
              <a:off x="2922" y="3952"/>
              <a:ext cx="120" cy="125"/>
            </a:xfrm>
            <a:custGeom>
              <a:avLst/>
              <a:gdLst>
                <a:gd name="T0" fmla="*/ 9 w 120"/>
                <a:gd name="T1" fmla="*/ 0 h 125"/>
                <a:gd name="T2" fmla="*/ 20 w 120"/>
                <a:gd name="T3" fmla="*/ 0 h 125"/>
                <a:gd name="T4" fmla="*/ 30 w 120"/>
                <a:gd name="T5" fmla="*/ 0 h 125"/>
                <a:gd name="T6" fmla="*/ 44 w 120"/>
                <a:gd name="T7" fmla="*/ 0 h 125"/>
                <a:gd name="T8" fmla="*/ 55 w 120"/>
                <a:gd name="T9" fmla="*/ 0 h 125"/>
                <a:gd name="T10" fmla="*/ 64 w 120"/>
                <a:gd name="T11" fmla="*/ 0 h 125"/>
                <a:gd name="T12" fmla="*/ 76 w 120"/>
                <a:gd name="T13" fmla="*/ 0 h 125"/>
                <a:gd name="T14" fmla="*/ 78 w 120"/>
                <a:gd name="T15" fmla="*/ 0 h 125"/>
                <a:gd name="T16" fmla="*/ 85 w 120"/>
                <a:gd name="T17" fmla="*/ 0 h 125"/>
                <a:gd name="T18" fmla="*/ 92 w 120"/>
                <a:gd name="T19" fmla="*/ 0 h 125"/>
                <a:gd name="T20" fmla="*/ 99 w 120"/>
                <a:gd name="T21" fmla="*/ 0 h 125"/>
                <a:gd name="T22" fmla="*/ 115 w 120"/>
                <a:gd name="T23" fmla="*/ 0 h 125"/>
                <a:gd name="T24" fmla="*/ 118 w 120"/>
                <a:gd name="T25" fmla="*/ 0 h 125"/>
                <a:gd name="T26" fmla="*/ 120 w 120"/>
                <a:gd name="T27" fmla="*/ 3 h 125"/>
                <a:gd name="T28" fmla="*/ 120 w 120"/>
                <a:gd name="T29" fmla="*/ 5 h 125"/>
                <a:gd name="T30" fmla="*/ 120 w 120"/>
                <a:gd name="T31" fmla="*/ 15 h 125"/>
                <a:gd name="T32" fmla="*/ 120 w 120"/>
                <a:gd name="T33" fmla="*/ 25 h 125"/>
                <a:gd name="T34" fmla="*/ 120 w 120"/>
                <a:gd name="T35" fmla="*/ 35 h 125"/>
                <a:gd name="T36" fmla="*/ 120 w 120"/>
                <a:gd name="T37" fmla="*/ 42 h 125"/>
                <a:gd name="T38" fmla="*/ 120 w 120"/>
                <a:gd name="T39" fmla="*/ 47 h 125"/>
                <a:gd name="T40" fmla="*/ 120 w 120"/>
                <a:gd name="T41" fmla="*/ 54 h 125"/>
                <a:gd name="T42" fmla="*/ 120 w 120"/>
                <a:gd name="T43" fmla="*/ 62 h 125"/>
                <a:gd name="T44" fmla="*/ 120 w 120"/>
                <a:gd name="T45" fmla="*/ 69 h 125"/>
                <a:gd name="T46" fmla="*/ 120 w 120"/>
                <a:gd name="T47" fmla="*/ 81 h 125"/>
                <a:gd name="T48" fmla="*/ 120 w 120"/>
                <a:gd name="T49" fmla="*/ 84 h 125"/>
                <a:gd name="T50" fmla="*/ 120 w 120"/>
                <a:gd name="T51" fmla="*/ 84 h 125"/>
                <a:gd name="T52" fmla="*/ 120 w 120"/>
                <a:gd name="T53" fmla="*/ 86 h 125"/>
                <a:gd name="T54" fmla="*/ 120 w 120"/>
                <a:gd name="T55" fmla="*/ 93 h 125"/>
                <a:gd name="T56" fmla="*/ 120 w 120"/>
                <a:gd name="T57" fmla="*/ 103 h 125"/>
                <a:gd name="T58" fmla="*/ 120 w 120"/>
                <a:gd name="T59" fmla="*/ 108 h 125"/>
                <a:gd name="T60" fmla="*/ 120 w 120"/>
                <a:gd name="T61" fmla="*/ 118 h 125"/>
                <a:gd name="T62" fmla="*/ 120 w 120"/>
                <a:gd name="T63" fmla="*/ 125 h 125"/>
                <a:gd name="T64" fmla="*/ 113 w 120"/>
                <a:gd name="T65" fmla="*/ 125 h 125"/>
                <a:gd name="T66" fmla="*/ 106 w 120"/>
                <a:gd name="T67" fmla="*/ 125 h 125"/>
                <a:gd name="T68" fmla="*/ 101 w 120"/>
                <a:gd name="T69" fmla="*/ 125 h 125"/>
                <a:gd name="T70" fmla="*/ 90 w 120"/>
                <a:gd name="T71" fmla="*/ 125 h 125"/>
                <a:gd name="T72" fmla="*/ 88 w 120"/>
                <a:gd name="T73" fmla="*/ 125 h 125"/>
                <a:gd name="T74" fmla="*/ 81 w 120"/>
                <a:gd name="T75" fmla="*/ 125 h 125"/>
                <a:gd name="T76" fmla="*/ 67 w 120"/>
                <a:gd name="T77" fmla="*/ 125 h 125"/>
                <a:gd name="T78" fmla="*/ 62 w 120"/>
                <a:gd name="T79" fmla="*/ 125 h 125"/>
                <a:gd name="T80" fmla="*/ 58 w 120"/>
                <a:gd name="T81" fmla="*/ 125 h 125"/>
                <a:gd name="T82" fmla="*/ 51 w 120"/>
                <a:gd name="T83" fmla="*/ 125 h 125"/>
                <a:gd name="T84" fmla="*/ 48 w 120"/>
                <a:gd name="T85" fmla="*/ 125 h 125"/>
                <a:gd name="T86" fmla="*/ 37 w 120"/>
                <a:gd name="T87" fmla="*/ 125 h 125"/>
                <a:gd name="T88" fmla="*/ 23 w 120"/>
                <a:gd name="T89" fmla="*/ 125 h 125"/>
                <a:gd name="T90" fmla="*/ 13 w 120"/>
                <a:gd name="T91" fmla="*/ 125 h 125"/>
                <a:gd name="T92" fmla="*/ 7 w 120"/>
                <a:gd name="T93" fmla="*/ 125 h 125"/>
                <a:gd name="T94" fmla="*/ 0 w 120"/>
                <a:gd name="T95" fmla="*/ 123 h 125"/>
                <a:gd name="T96" fmla="*/ 0 w 120"/>
                <a:gd name="T97" fmla="*/ 105 h 125"/>
                <a:gd name="T98" fmla="*/ 0 w 120"/>
                <a:gd name="T99" fmla="*/ 93 h 125"/>
                <a:gd name="T100" fmla="*/ 0 w 120"/>
                <a:gd name="T101" fmla="*/ 81 h 125"/>
                <a:gd name="T102" fmla="*/ 0 w 120"/>
                <a:gd name="T103" fmla="*/ 76 h 125"/>
                <a:gd name="T104" fmla="*/ 0 w 120"/>
                <a:gd name="T105" fmla="*/ 66 h 125"/>
                <a:gd name="T106" fmla="*/ 0 w 120"/>
                <a:gd name="T107" fmla="*/ 52 h 125"/>
                <a:gd name="T108" fmla="*/ 0 w 120"/>
                <a:gd name="T109" fmla="*/ 44 h 125"/>
                <a:gd name="T110" fmla="*/ 0 w 120"/>
                <a:gd name="T111" fmla="*/ 32 h 125"/>
                <a:gd name="T112" fmla="*/ 0 w 120"/>
                <a:gd name="T113" fmla="*/ 30 h 125"/>
                <a:gd name="T114" fmla="*/ 0 w 120"/>
                <a:gd name="T115" fmla="*/ 17 h 125"/>
                <a:gd name="T116" fmla="*/ 0 w 120"/>
                <a:gd name="T117" fmla="*/ 0 h 1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0"/>
                <a:gd name="T178" fmla="*/ 0 h 125"/>
                <a:gd name="T179" fmla="*/ 120 w 120"/>
                <a:gd name="T180" fmla="*/ 125 h 1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0" h="125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4" y="0"/>
                  </a:lnTo>
                  <a:lnTo>
                    <a:pt x="20" y="0"/>
                  </a:lnTo>
                  <a:lnTo>
                    <a:pt x="23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6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13" y="0"/>
                  </a:lnTo>
                  <a:lnTo>
                    <a:pt x="115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3"/>
                  </a:lnTo>
                  <a:lnTo>
                    <a:pt x="120" y="5"/>
                  </a:lnTo>
                  <a:lnTo>
                    <a:pt x="120" y="8"/>
                  </a:lnTo>
                  <a:lnTo>
                    <a:pt x="120" y="10"/>
                  </a:lnTo>
                  <a:lnTo>
                    <a:pt x="120" y="13"/>
                  </a:lnTo>
                  <a:lnTo>
                    <a:pt x="120" y="15"/>
                  </a:lnTo>
                  <a:lnTo>
                    <a:pt x="120" y="17"/>
                  </a:lnTo>
                  <a:lnTo>
                    <a:pt x="120" y="20"/>
                  </a:lnTo>
                  <a:lnTo>
                    <a:pt x="120" y="25"/>
                  </a:lnTo>
                  <a:lnTo>
                    <a:pt x="120" y="27"/>
                  </a:lnTo>
                  <a:lnTo>
                    <a:pt x="120" y="32"/>
                  </a:lnTo>
                  <a:lnTo>
                    <a:pt x="120" y="35"/>
                  </a:lnTo>
                  <a:lnTo>
                    <a:pt x="120" y="37"/>
                  </a:lnTo>
                  <a:lnTo>
                    <a:pt x="120" y="39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7"/>
                  </a:lnTo>
                  <a:lnTo>
                    <a:pt x="120" y="49"/>
                  </a:lnTo>
                  <a:lnTo>
                    <a:pt x="120" y="52"/>
                  </a:lnTo>
                  <a:lnTo>
                    <a:pt x="120" y="54"/>
                  </a:lnTo>
                  <a:lnTo>
                    <a:pt x="120" y="57"/>
                  </a:lnTo>
                  <a:lnTo>
                    <a:pt x="120" y="59"/>
                  </a:lnTo>
                  <a:lnTo>
                    <a:pt x="120" y="62"/>
                  </a:lnTo>
                  <a:lnTo>
                    <a:pt x="120" y="66"/>
                  </a:lnTo>
                  <a:lnTo>
                    <a:pt x="120" y="69"/>
                  </a:lnTo>
                  <a:lnTo>
                    <a:pt x="120" y="71"/>
                  </a:lnTo>
                  <a:lnTo>
                    <a:pt x="120" y="74"/>
                  </a:lnTo>
                  <a:lnTo>
                    <a:pt x="120" y="76"/>
                  </a:lnTo>
                  <a:lnTo>
                    <a:pt x="120" y="81"/>
                  </a:lnTo>
                  <a:lnTo>
                    <a:pt x="120" y="84"/>
                  </a:lnTo>
                  <a:lnTo>
                    <a:pt x="120" y="86"/>
                  </a:lnTo>
                  <a:lnTo>
                    <a:pt x="120" y="88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96"/>
                  </a:lnTo>
                  <a:lnTo>
                    <a:pt x="120" y="98"/>
                  </a:lnTo>
                  <a:lnTo>
                    <a:pt x="120" y="100"/>
                  </a:lnTo>
                  <a:lnTo>
                    <a:pt x="120" y="103"/>
                  </a:lnTo>
                  <a:lnTo>
                    <a:pt x="120" y="105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20" y="113"/>
                  </a:lnTo>
                  <a:lnTo>
                    <a:pt x="120" y="115"/>
                  </a:lnTo>
                  <a:lnTo>
                    <a:pt x="120" y="118"/>
                  </a:lnTo>
                  <a:lnTo>
                    <a:pt x="120" y="120"/>
                  </a:lnTo>
                  <a:lnTo>
                    <a:pt x="120" y="123"/>
                  </a:lnTo>
                  <a:lnTo>
                    <a:pt x="120" y="125"/>
                  </a:lnTo>
                  <a:lnTo>
                    <a:pt x="118" y="125"/>
                  </a:lnTo>
                  <a:lnTo>
                    <a:pt x="116" y="125"/>
                  </a:lnTo>
                  <a:lnTo>
                    <a:pt x="115" y="125"/>
                  </a:lnTo>
                  <a:lnTo>
                    <a:pt x="113" y="125"/>
                  </a:lnTo>
                  <a:lnTo>
                    <a:pt x="111" y="125"/>
                  </a:lnTo>
                  <a:lnTo>
                    <a:pt x="109" y="125"/>
                  </a:lnTo>
                  <a:lnTo>
                    <a:pt x="106" y="125"/>
                  </a:lnTo>
                  <a:lnTo>
                    <a:pt x="102" y="125"/>
                  </a:lnTo>
                  <a:lnTo>
                    <a:pt x="101" y="125"/>
                  </a:lnTo>
                  <a:lnTo>
                    <a:pt x="99" y="125"/>
                  </a:lnTo>
                  <a:lnTo>
                    <a:pt x="97" y="125"/>
                  </a:lnTo>
                  <a:lnTo>
                    <a:pt x="95" y="125"/>
                  </a:lnTo>
                  <a:lnTo>
                    <a:pt x="94" y="125"/>
                  </a:lnTo>
                  <a:lnTo>
                    <a:pt x="92" y="125"/>
                  </a:lnTo>
                  <a:lnTo>
                    <a:pt x="90" y="125"/>
                  </a:lnTo>
                  <a:lnTo>
                    <a:pt x="88" y="125"/>
                  </a:lnTo>
                  <a:lnTo>
                    <a:pt x="86" y="125"/>
                  </a:lnTo>
                  <a:lnTo>
                    <a:pt x="85" y="125"/>
                  </a:lnTo>
                  <a:lnTo>
                    <a:pt x="83" y="125"/>
                  </a:lnTo>
                  <a:lnTo>
                    <a:pt x="81" y="125"/>
                  </a:lnTo>
                  <a:lnTo>
                    <a:pt x="79" y="125"/>
                  </a:lnTo>
                  <a:lnTo>
                    <a:pt x="76" y="125"/>
                  </a:lnTo>
                  <a:lnTo>
                    <a:pt x="71" y="125"/>
                  </a:lnTo>
                  <a:lnTo>
                    <a:pt x="67" y="125"/>
                  </a:lnTo>
                  <a:lnTo>
                    <a:pt x="65" y="125"/>
                  </a:lnTo>
                  <a:lnTo>
                    <a:pt x="62" y="125"/>
                  </a:lnTo>
                  <a:lnTo>
                    <a:pt x="60" y="125"/>
                  </a:lnTo>
                  <a:lnTo>
                    <a:pt x="58" y="125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3" y="125"/>
                  </a:lnTo>
                  <a:lnTo>
                    <a:pt x="51" y="125"/>
                  </a:lnTo>
                  <a:lnTo>
                    <a:pt x="49" y="125"/>
                  </a:lnTo>
                  <a:lnTo>
                    <a:pt x="48" y="125"/>
                  </a:lnTo>
                  <a:lnTo>
                    <a:pt x="44" y="125"/>
                  </a:lnTo>
                  <a:lnTo>
                    <a:pt x="42" y="125"/>
                  </a:lnTo>
                  <a:lnTo>
                    <a:pt x="39" y="125"/>
                  </a:lnTo>
                  <a:lnTo>
                    <a:pt x="37" y="125"/>
                  </a:lnTo>
                  <a:lnTo>
                    <a:pt x="30" y="125"/>
                  </a:lnTo>
                  <a:lnTo>
                    <a:pt x="27" y="125"/>
                  </a:lnTo>
                  <a:lnTo>
                    <a:pt x="25" y="125"/>
                  </a:lnTo>
                  <a:lnTo>
                    <a:pt x="23" y="125"/>
                  </a:lnTo>
                  <a:lnTo>
                    <a:pt x="20" y="125"/>
                  </a:lnTo>
                  <a:lnTo>
                    <a:pt x="18" y="125"/>
                  </a:lnTo>
                  <a:lnTo>
                    <a:pt x="16" y="125"/>
                  </a:lnTo>
                  <a:lnTo>
                    <a:pt x="13" y="125"/>
                  </a:lnTo>
                  <a:lnTo>
                    <a:pt x="11" y="125"/>
                  </a:lnTo>
                  <a:lnTo>
                    <a:pt x="9" y="125"/>
                  </a:lnTo>
                  <a:lnTo>
                    <a:pt x="7" y="125"/>
                  </a:lnTo>
                  <a:lnTo>
                    <a:pt x="4" y="125"/>
                  </a:lnTo>
                  <a:lnTo>
                    <a:pt x="2" y="125"/>
                  </a:lnTo>
                  <a:lnTo>
                    <a:pt x="0" y="125"/>
                  </a:lnTo>
                  <a:lnTo>
                    <a:pt x="0" y="123"/>
                  </a:lnTo>
                  <a:lnTo>
                    <a:pt x="0" y="118"/>
                  </a:lnTo>
                  <a:lnTo>
                    <a:pt x="0" y="115"/>
                  </a:lnTo>
                  <a:lnTo>
                    <a:pt x="0" y="113"/>
                  </a:lnTo>
                  <a:lnTo>
                    <a:pt x="0" y="110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6"/>
                  </a:lnTo>
                  <a:lnTo>
                    <a:pt x="0" y="93"/>
                  </a:lnTo>
                  <a:lnTo>
                    <a:pt x="0" y="86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0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7" name="Freeform 229"/>
            <p:cNvSpPr>
              <a:spLocks/>
            </p:cNvSpPr>
            <p:nvPr/>
          </p:nvSpPr>
          <p:spPr bwMode="auto">
            <a:xfrm>
              <a:off x="3042" y="3955"/>
              <a:ext cx="150" cy="127"/>
            </a:xfrm>
            <a:custGeom>
              <a:avLst/>
              <a:gdLst>
                <a:gd name="T0" fmla="*/ 14 w 150"/>
                <a:gd name="T1" fmla="*/ 2 h 127"/>
                <a:gd name="T2" fmla="*/ 30 w 150"/>
                <a:gd name="T3" fmla="*/ 2 h 127"/>
                <a:gd name="T4" fmla="*/ 37 w 150"/>
                <a:gd name="T5" fmla="*/ 2 h 127"/>
                <a:gd name="T6" fmla="*/ 49 w 150"/>
                <a:gd name="T7" fmla="*/ 2 h 127"/>
                <a:gd name="T8" fmla="*/ 60 w 150"/>
                <a:gd name="T9" fmla="*/ 2 h 127"/>
                <a:gd name="T10" fmla="*/ 67 w 150"/>
                <a:gd name="T11" fmla="*/ 2 h 127"/>
                <a:gd name="T12" fmla="*/ 76 w 150"/>
                <a:gd name="T13" fmla="*/ 0 h 127"/>
                <a:gd name="T14" fmla="*/ 81 w 150"/>
                <a:gd name="T15" fmla="*/ 0 h 127"/>
                <a:gd name="T16" fmla="*/ 90 w 150"/>
                <a:gd name="T17" fmla="*/ 2 h 127"/>
                <a:gd name="T18" fmla="*/ 104 w 150"/>
                <a:gd name="T19" fmla="*/ 2 h 127"/>
                <a:gd name="T20" fmla="*/ 113 w 150"/>
                <a:gd name="T21" fmla="*/ 2 h 127"/>
                <a:gd name="T22" fmla="*/ 129 w 150"/>
                <a:gd name="T23" fmla="*/ 2 h 127"/>
                <a:gd name="T24" fmla="*/ 141 w 150"/>
                <a:gd name="T25" fmla="*/ 2 h 127"/>
                <a:gd name="T26" fmla="*/ 150 w 150"/>
                <a:gd name="T27" fmla="*/ 7 h 127"/>
                <a:gd name="T28" fmla="*/ 148 w 150"/>
                <a:gd name="T29" fmla="*/ 27 h 127"/>
                <a:gd name="T30" fmla="*/ 148 w 150"/>
                <a:gd name="T31" fmla="*/ 39 h 127"/>
                <a:gd name="T32" fmla="*/ 150 w 150"/>
                <a:gd name="T33" fmla="*/ 54 h 127"/>
                <a:gd name="T34" fmla="*/ 150 w 150"/>
                <a:gd name="T35" fmla="*/ 61 h 127"/>
                <a:gd name="T36" fmla="*/ 150 w 150"/>
                <a:gd name="T37" fmla="*/ 68 h 127"/>
                <a:gd name="T38" fmla="*/ 150 w 150"/>
                <a:gd name="T39" fmla="*/ 76 h 127"/>
                <a:gd name="T40" fmla="*/ 150 w 150"/>
                <a:gd name="T41" fmla="*/ 88 h 127"/>
                <a:gd name="T42" fmla="*/ 150 w 150"/>
                <a:gd name="T43" fmla="*/ 97 h 127"/>
                <a:gd name="T44" fmla="*/ 150 w 150"/>
                <a:gd name="T45" fmla="*/ 105 h 127"/>
                <a:gd name="T46" fmla="*/ 150 w 150"/>
                <a:gd name="T47" fmla="*/ 122 h 127"/>
                <a:gd name="T48" fmla="*/ 138 w 150"/>
                <a:gd name="T49" fmla="*/ 124 h 127"/>
                <a:gd name="T50" fmla="*/ 129 w 150"/>
                <a:gd name="T51" fmla="*/ 124 h 127"/>
                <a:gd name="T52" fmla="*/ 122 w 150"/>
                <a:gd name="T53" fmla="*/ 124 h 127"/>
                <a:gd name="T54" fmla="*/ 106 w 150"/>
                <a:gd name="T55" fmla="*/ 124 h 127"/>
                <a:gd name="T56" fmla="*/ 93 w 150"/>
                <a:gd name="T57" fmla="*/ 124 h 127"/>
                <a:gd name="T58" fmla="*/ 90 w 150"/>
                <a:gd name="T59" fmla="*/ 124 h 127"/>
                <a:gd name="T60" fmla="*/ 88 w 150"/>
                <a:gd name="T61" fmla="*/ 124 h 127"/>
                <a:gd name="T62" fmla="*/ 83 w 150"/>
                <a:gd name="T63" fmla="*/ 124 h 127"/>
                <a:gd name="T64" fmla="*/ 81 w 150"/>
                <a:gd name="T65" fmla="*/ 124 h 127"/>
                <a:gd name="T66" fmla="*/ 79 w 150"/>
                <a:gd name="T67" fmla="*/ 124 h 127"/>
                <a:gd name="T68" fmla="*/ 78 w 150"/>
                <a:gd name="T69" fmla="*/ 124 h 127"/>
                <a:gd name="T70" fmla="*/ 74 w 150"/>
                <a:gd name="T71" fmla="*/ 124 h 127"/>
                <a:gd name="T72" fmla="*/ 63 w 150"/>
                <a:gd name="T73" fmla="*/ 124 h 127"/>
                <a:gd name="T74" fmla="*/ 62 w 150"/>
                <a:gd name="T75" fmla="*/ 124 h 127"/>
                <a:gd name="T76" fmla="*/ 60 w 150"/>
                <a:gd name="T77" fmla="*/ 124 h 127"/>
                <a:gd name="T78" fmla="*/ 42 w 150"/>
                <a:gd name="T79" fmla="*/ 124 h 127"/>
                <a:gd name="T80" fmla="*/ 32 w 150"/>
                <a:gd name="T81" fmla="*/ 124 h 127"/>
                <a:gd name="T82" fmla="*/ 26 w 150"/>
                <a:gd name="T83" fmla="*/ 124 h 127"/>
                <a:gd name="T84" fmla="*/ 9 w 150"/>
                <a:gd name="T85" fmla="*/ 122 h 127"/>
                <a:gd name="T86" fmla="*/ 0 w 150"/>
                <a:gd name="T87" fmla="*/ 122 h 127"/>
                <a:gd name="T88" fmla="*/ 0 w 150"/>
                <a:gd name="T89" fmla="*/ 115 h 127"/>
                <a:gd name="T90" fmla="*/ 0 w 150"/>
                <a:gd name="T91" fmla="*/ 102 h 127"/>
                <a:gd name="T92" fmla="*/ 0 w 150"/>
                <a:gd name="T93" fmla="*/ 95 h 127"/>
                <a:gd name="T94" fmla="*/ 0 w 150"/>
                <a:gd name="T95" fmla="*/ 85 h 127"/>
                <a:gd name="T96" fmla="*/ 0 w 150"/>
                <a:gd name="T97" fmla="*/ 83 h 127"/>
                <a:gd name="T98" fmla="*/ 0 w 150"/>
                <a:gd name="T99" fmla="*/ 81 h 127"/>
                <a:gd name="T100" fmla="*/ 0 w 150"/>
                <a:gd name="T101" fmla="*/ 78 h 127"/>
                <a:gd name="T102" fmla="*/ 0 w 150"/>
                <a:gd name="T103" fmla="*/ 66 h 127"/>
                <a:gd name="T104" fmla="*/ 0 w 150"/>
                <a:gd name="T105" fmla="*/ 56 h 127"/>
                <a:gd name="T106" fmla="*/ 0 w 150"/>
                <a:gd name="T107" fmla="*/ 46 h 127"/>
                <a:gd name="T108" fmla="*/ 0 w 150"/>
                <a:gd name="T109" fmla="*/ 39 h 127"/>
                <a:gd name="T110" fmla="*/ 0 w 150"/>
                <a:gd name="T111" fmla="*/ 32 h 127"/>
                <a:gd name="T112" fmla="*/ 0 w 150"/>
                <a:gd name="T113" fmla="*/ 22 h 127"/>
                <a:gd name="T114" fmla="*/ 0 w 150"/>
                <a:gd name="T115" fmla="*/ 12 h 1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50"/>
                <a:gd name="T175" fmla="*/ 0 h 127"/>
                <a:gd name="T176" fmla="*/ 150 w 150"/>
                <a:gd name="T177" fmla="*/ 127 h 1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50" h="127">
                  <a:moveTo>
                    <a:pt x="0" y="2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5" y="2"/>
                  </a:lnTo>
                  <a:lnTo>
                    <a:pt x="37" y="2"/>
                  </a:lnTo>
                  <a:lnTo>
                    <a:pt x="39" y="2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9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8" y="2"/>
                  </a:lnTo>
                  <a:lnTo>
                    <a:pt x="90" y="2"/>
                  </a:lnTo>
                  <a:lnTo>
                    <a:pt x="93" y="2"/>
                  </a:lnTo>
                  <a:lnTo>
                    <a:pt x="95" y="2"/>
                  </a:lnTo>
                  <a:lnTo>
                    <a:pt x="101" y="2"/>
                  </a:lnTo>
                  <a:lnTo>
                    <a:pt x="102" y="2"/>
                  </a:lnTo>
                  <a:lnTo>
                    <a:pt x="104" y="2"/>
                  </a:lnTo>
                  <a:lnTo>
                    <a:pt x="108" y="2"/>
                  </a:lnTo>
                  <a:lnTo>
                    <a:pt x="109" y="2"/>
                  </a:lnTo>
                  <a:lnTo>
                    <a:pt x="111" y="2"/>
                  </a:lnTo>
                  <a:lnTo>
                    <a:pt x="113" y="2"/>
                  </a:lnTo>
                  <a:lnTo>
                    <a:pt x="116" y="2"/>
                  </a:lnTo>
                  <a:lnTo>
                    <a:pt x="118" y="2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9" y="2"/>
                  </a:lnTo>
                  <a:lnTo>
                    <a:pt x="134" y="2"/>
                  </a:lnTo>
                  <a:lnTo>
                    <a:pt x="136" y="2"/>
                  </a:lnTo>
                  <a:lnTo>
                    <a:pt x="138" y="2"/>
                  </a:lnTo>
                  <a:lnTo>
                    <a:pt x="139" y="2"/>
                  </a:lnTo>
                  <a:lnTo>
                    <a:pt x="141" y="2"/>
                  </a:lnTo>
                  <a:lnTo>
                    <a:pt x="145" y="2"/>
                  </a:lnTo>
                  <a:lnTo>
                    <a:pt x="146" y="2"/>
                  </a:lnTo>
                  <a:lnTo>
                    <a:pt x="150" y="2"/>
                  </a:lnTo>
                  <a:lnTo>
                    <a:pt x="150" y="5"/>
                  </a:lnTo>
                  <a:lnTo>
                    <a:pt x="150" y="7"/>
                  </a:lnTo>
                  <a:lnTo>
                    <a:pt x="150" y="10"/>
                  </a:lnTo>
                  <a:lnTo>
                    <a:pt x="148" y="14"/>
                  </a:lnTo>
                  <a:lnTo>
                    <a:pt x="148" y="19"/>
                  </a:lnTo>
                  <a:lnTo>
                    <a:pt x="148" y="22"/>
                  </a:lnTo>
                  <a:lnTo>
                    <a:pt x="148" y="27"/>
                  </a:lnTo>
                  <a:lnTo>
                    <a:pt x="148" y="29"/>
                  </a:lnTo>
                  <a:lnTo>
                    <a:pt x="148" y="32"/>
                  </a:lnTo>
                  <a:lnTo>
                    <a:pt x="148" y="34"/>
                  </a:lnTo>
                  <a:lnTo>
                    <a:pt x="148" y="39"/>
                  </a:lnTo>
                  <a:lnTo>
                    <a:pt x="148" y="44"/>
                  </a:lnTo>
                  <a:lnTo>
                    <a:pt x="148" y="46"/>
                  </a:lnTo>
                  <a:lnTo>
                    <a:pt x="148" y="51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9"/>
                  </a:lnTo>
                  <a:lnTo>
                    <a:pt x="150" y="61"/>
                  </a:lnTo>
                  <a:lnTo>
                    <a:pt x="150" y="63"/>
                  </a:lnTo>
                  <a:lnTo>
                    <a:pt x="150" y="66"/>
                  </a:lnTo>
                  <a:lnTo>
                    <a:pt x="150" y="68"/>
                  </a:lnTo>
                  <a:lnTo>
                    <a:pt x="150" y="71"/>
                  </a:lnTo>
                  <a:lnTo>
                    <a:pt x="150" y="73"/>
                  </a:lnTo>
                  <a:lnTo>
                    <a:pt x="150" y="76"/>
                  </a:lnTo>
                  <a:lnTo>
                    <a:pt x="150" y="78"/>
                  </a:lnTo>
                  <a:lnTo>
                    <a:pt x="150" y="83"/>
                  </a:lnTo>
                  <a:lnTo>
                    <a:pt x="150" y="88"/>
                  </a:lnTo>
                  <a:lnTo>
                    <a:pt x="150" y="90"/>
                  </a:lnTo>
                  <a:lnTo>
                    <a:pt x="150" y="93"/>
                  </a:lnTo>
                  <a:lnTo>
                    <a:pt x="150" y="95"/>
                  </a:lnTo>
                  <a:lnTo>
                    <a:pt x="150" y="97"/>
                  </a:lnTo>
                  <a:lnTo>
                    <a:pt x="150" y="100"/>
                  </a:lnTo>
                  <a:lnTo>
                    <a:pt x="150" y="102"/>
                  </a:lnTo>
                  <a:lnTo>
                    <a:pt x="150" y="105"/>
                  </a:lnTo>
                  <a:lnTo>
                    <a:pt x="150" y="107"/>
                  </a:lnTo>
                  <a:lnTo>
                    <a:pt x="150" y="110"/>
                  </a:lnTo>
                  <a:lnTo>
                    <a:pt x="150" y="115"/>
                  </a:lnTo>
                  <a:lnTo>
                    <a:pt x="150" y="117"/>
                  </a:lnTo>
                  <a:lnTo>
                    <a:pt x="150" y="120"/>
                  </a:lnTo>
                  <a:lnTo>
                    <a:pt x="150" y="122"/>
                  </a:lnTo>
                  <a:lnTo>
                    <a:pt x="150" y="127"/>
                  </a:lnTo>
                  <a:lnTo>
                    <a:pt x="146" y="127"/>
                  </a:lnTo>
                  <a:lnTo>
                    <a:pt x="145" y="124"/>
                  </a:lnTo>
                  <a:lnTo>
                    <a:pt x="143" y="124"/>
                  </a:lnTo>
                  <a:lnTo>
                    <a:pt x="139" y="124"/>
                  </a:lnTo>
                  <a:lnTo>
                    <a:pt x="138" y="124"/>
                  </a:lnTo>
                  <a:lnTo>
                    <a:pt x="136" y="124"/>
                  </a:lnTo>
                  <a:lnTo>
                    <a:pt x="134" y="124"/>
                  </a:lnTo>
                  <a:lnTo>
                    <a:pt x="130" y="124"/>
                  </a:lnTo>
                  <a:lnTo>
                    <a:pt x="129" y="124"/>
                  </a:lnTo>
                  <a:lnTo>
                    <a:pt x="127" y="124"/>
                  </a:lnTo>
                  <a:lnTo>
                    <a:pt x="125" y="124"/>
                  </a:lnTo>
                  <a:lnTo>
                    <a:pt x="123" y="124"/>
                  </a:lnTo>
                  <a:lnTo>
                    <a:pt x="122" y="124"/>
                  </a:lnTo>
                  <a:lnTo>
                    <a:pt x="120" y="124"/>
                  </a:lnTo>
                  <a:lnTo>
                    <a:pt x="113" y="124"/>
                  </a:lnTo>
                  <a:lnTo>
                    <a:pt x="108" y="124"/>
                  </a:lnTo>
                  <a:lnTo>
                    <a:pt x="106" y="124"/>
                  </a:lnTo>
                  <a:lnTo>
                    <a:pt x="102" y="124"/>
                  </a:lnTo>
                  <a:lnTo>
                    <a:pt x="99" y="124"/>
                  </a:lnTo>
                  <a:lnTo>
                    <a:pt x="95" y="124"/>
                  </a:lnTo>
                  <a:lnTo>
                    <a:pt x="93" y="124"/>
                  </a:lnTo>
                  <a:lnTo>
                    <a:pt x="92" y="124"/>
                  </a:lnTo>
                  <a:lnTo>
                    <a:pt x="90" y="124"/>
                  </a:lnTo>
                  <a:lnTo>
                    <a:pt x="88" y="124"/>
                  </a:lnTo>
                  <a:lnTo>
                    <a:pt x="86" y="124"/>
                  </a:lnTo>
                  <a:lnTo>
                    <a:pt x="85" y="124"/>
                  </a:lnTo>
                  <a:lnTo>
                    <a:pt x="83" y="124"/>
                  </a:lnTo>
                  <a:lnTo>
                    <a:pt x="81" y="124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67" y="124"/>
                  </a:lnTo>
                  <a:lnTo>
                    <a:pt x="65" y="124"/>
                  </a:lnTo>
                  <a:lnTo>
                    <a:pt x="63" y="124"/>
                  </a:lnTo>
                  <a:lnTo>
                    <a:pt x="62" y="124"/>
                  </a:lnTo>
                  <a:lnTo>
                    <a:pt x="60" y="124"/>
                  </a:lnTo>
                  <a:lnTo>
                    <a:pt x="56" y="124"/>
                  </a:lnTo>
                  <a:lnTo>
                    <a:pt x="55" y="124"/>
                  </a:lnTo>
                  <a:lnTo>
                    <a:pt x="53" y="124"/>
                  </a:lnTo>
                  <a:lnTo>
                    <a:pt x="51" y="124"/>
                  </a:lnTo>
                  <a:lnTo>
                    <a:pt x="42" y="124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2" y="124"/>
                  </a:lnTo>
                  <a:lnTo>
                    <a:pt x="30" y="124"/>
                  </a:lnTo>
                  <a:lnTo>
                    <a:pt x="28" y="124"/>
                  </a:lnTo>
                  <a:lnTo>
                    <a:pt x="26" y="124"/>
                  </a:lnTo>
                  <a:lnTo>
                    <a:pt x="19" y="124"/>
                  </a:lnTo>
                  <a:lnTo>
                    <a:pt x="16" y="122"/>
                  </a:lnTo>
                  <a:lnTo>
                    <a:pt x="11" y="122"/>
                  </a:lnTo>
                  <a:lnTo>
                    <a:pt x="9" y="122"/>
                  </a:lnTo>
                  <a:lnTo>
                    <a:pt x="7" y="122"/>
                  </a:lnTo>
                  <a:lnTo>
                    <a:pt x="5" y="122"/>
                  </a:lnTo>
                  <a:lnTo>
                    <a:pt x="4" y="122"/>
                  </a:lnTo>
                  <a:lnTo>
                    <a:pt x="2" y="122"/>
                  </a:lnTo>
                  <a:lnTo>
                    <a:pt x="0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0" y="102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5"/>
                  </a:lnTo>
                  <a:lnTo>
                    <a:pt x="0" y="83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8" name="Freeform 230"/>
            <p:cNvSpPr>
              <a:spLocks/>
            </p:cNvSpPr>
            <p:nvPr/>
          </p:nvSpPr>
          <p:spPr bwMode="auto">
            <a:xfrm>
              <a:off x="3042" y="3955"/>
              <a:ext cx="150" cy="127"/>
            </a:xfrm>
            <a:custGeom>
              <a:avLst/>
              <a:gdLst>
                <a:gd name="T0" fmla="*/ 14 w 150"/>
                <a:gd name="T1" fmla="*/ 2 h 127"/>
                <a:gd name="T2" fmla="*/ 30 w 150"/>
                <a:gd name="T3" fmla="*/ 2 h 127"/>
                <a:gd name="T4" fmla="*/ 37 w 150"/>
                <a:gd name="T5" fmla="*/ 2 h 127"/>
                <a:gd name="T6" fmla="*/ 49 w 150"/>
                <a:gd name="T7" fmla="*/ 2 h 127"/>
                <a:gd name="T8" fmla="*/ 60 w 150"/>
                <a:gd name="T9" fmla="*/ 2 h 127"/>
                <a:gd name="T10" fmla="*/ 67 w 150"/>
                <a:gd name="T11" fmla="*/ 2 h 127"/>
                <a:gd name="T12" fmla="*/ 76 w 150"/>
                <a:gd name="T13" fmla="*/ 0 h 127"/>
                <a:gd name="T14" fmla="*/ 81 w 150"/>
                <a:gd name="T15" fmla="*/ 0 h 127"/>
                <a:gd name="T16" fmla="*/ 90 w 150"/>
                <a:gd name="T17" fmla="*/ 2 h 127"/>
                <a:gd name="T18" fmla="*/ 104 w 150"/>
                <a:gd name="T19" fmla="*/ 2 h 127"/>
                <a:gd name="T20" fmla="*/ 113 w 150"/>
                <a:gd name="T21" fmla="*/ 2 h 127"/>
                <a:gd name="T22" fmla="*/ 129 w 150"/>
                <a:gd name="T23" fmla="*/ 2 h 127"/>
                <a:gd name="T24" fmla="*/ 141 w 150"/>
                <a:gd name="T25" fmla="*/ 2 h 127"/>
                <a:gd name="T26" fmla="*/ 150 w 150"/>
                <a:gd name="T27" fmla="*/ 7 h 127"/>
                <a:gd name="T28" fmla="*/ 148 w 150"/>
                <a:gd name="T29" fmla="*/ 27 h 127"/>
                <a:gd name="T30" fmla="*/ 148 w 150"/>
                <a:gd name="T31" fmla="*/ 39 h 127"/>
                <a:gd name="T32" fmla="*/ 150 w 150"/>
                <a:gd name="T33" fmla="*/ 54 h 127"/>
                <a:gd name="T34" fmla="*/ 150 w 150"/>
                <a:gd name="T35" fmla="*/ 61 h 127"/>
                <a:gd name="T36" fmla="*/ 150 w 150"/>
                <a:gd name="T37" fmla="*/ 68 h 127"/>
                <a:gd name="T38" fmla="*/ 150 w 150"/>
                <a:gd name="T39" fmla="*/ 76 h 127"/>
                <a:gd name="T40" fmla="*/ 150 w 150"/>
                <a:gd name="T41" fmla="*/ 88 h 127"/>
                <a:gd name="T42" fmla="*/ 150 w 150"/>
                <a:gd name="T43" fmla="*/ 97 h 127"/>
                <a:gd name="T44" fmla="*/ 150 w 150"/>
                <a:gd name="T45" fmla="*/ 105 h 127"/>
                <a:gd name="T46" fmla="*/ 150 w 150"/>
                <a:gd name="T47" fmla="*/ 122 h 127"/>
                <a:gd name="T48" fmla="*/ 138 w 150"/>
                <a:gd name="T49" fmla="*/ 124 h 127"/>
                <a:gd name="T50" fmla="*/ 129 w 150"/>
                <a:gd name="T51" fmla="*/ 124 h 127"/>
                <a:gd name="T52" fmla="*/ 122 w 150"/>
                <a:gd name="T53" fmla="*/ 124 h 127"/>
                <a:gd name="T54" fmla="*/ 106 w 150"/>
                <a:gd name="T55" fmla="*/ 124 h 127"/>
                <a:gd name="T56" fmla="*/ 93 w 150"/>
                <a:gd name="T57" fmla="*/ 124 h 127"/>
                <a:gd name="T58" fmla="*/ 90 w 150"/>
                <a:gd name="T59" fmla="*/ 124 h 127"/>
                <a:gd name="T60" fmla="*/ 88 w 150"/>
                <a:gd name="T61" fmla="*/ 124 h 127"/>
                <a:gd name="T62" fmla="*/ 83 w 150"/>
                <a:gd name="T63" fmla="*/ 124 h 127"/>
                <a:gd name="T64" fmla="*/ 81 w 150"/>
                <a:gd name="T65" fmla="*/ 124 h 127"/>
                <a:gd name="T66" fmla="*/ 79 w 150"/>
                <a:gd name="T67" fmla="*/ 124 h 127"/>
                <a:gd name="T68" fmla="*/ 78 w 150"/>
                <a:gd name="T69" fmla="*/ 124 h 127"/>
                <a:gd name="T70" fmla="*/ 74 w 150"/>
                <a:gd name="T71" fmla="*/ 124 h 127"/>
                <a:gd name="T72" fmla="*/ 63 w 150"/>
                <a:gd name="T73" fmla="*/ 124 h 127"/>
                <a:gd name="T74" fmla="*/ 62 w 150"/>
                <a:gd name="T75" fmla="*/ 124 h 127"/>
                <a:gd name="T76" fmla="*/ 60 w 150"/>
                <a:gd name="T77" fmla="*/ 124 h 127"/>
                <a:gd name="T78" fmla="*/ 42 w 150"/>
                <a:gd name="T79" fmla="*/ 124 h 127"/>
                <a:gd name="T80" fmla="*/ 32 w 150"/>
                <a:gd name="T81" fmla="*/ 124 h 127"/>
                <a:gd name="T82" fmla="*/ 26 w 150"/>
                <a:gd name="T83" fmla="*/ 124 h 127"/>
                <a:gd name="T84" fmla="*/ 9 w 150"/>
                <a:gd name="T85" fmla="*/ 122 h 127"/>
                <a:gd name="T86" fmla="*/ 0 w 150"/>
                <a:gd name="T87" fmla="*/ 122 h 127"/>
                <a:gd name="T88" fmla="*/ 0 w 150"/>
                <a:gd name="T89" fmla="*/ 115 h 127"/>
                <a:gd name="T90" fmla="*/ 0 w 150"/>
                <a:gd name="T91" fmla="*/ 102 h 127"/>
                <a:gd name="T92" fmla="*/ 0 w 150"/>
                <a:gd name="T93" fmla="*/ 95 h 127"/>
                <a:gd name="T94" fmla="*/ 0 w 150"/>
                <a:gd name="T95" fmla="*/ 85 h 127"/>
                <a:gd name="T96" fmla="*/ 0 w 150"/>
                <a:gd name="T97" fmla="*/ 83 h 127"/>
                <a:gd name="T98" fmla="*/ 0 w 150"/>
                <a:gd name="T99" fmla="*/ 81 h 127"/>
                <a:gd name="T100" fmla="*/ 0 w 150"/>
                <a:gd name="T101" fmla="*/ 78 h 127"/>
                <a:gd name="T102" fmla="*/ 0 w 150"/>
                <a:gd name="T103" fmla="*/ 66 h 127"/>
                <a:gd name="T104" fmla="*/ 0 w 150"/>
                <a:gd name="T105" fmla="*/ 56 h 127"/>
                <a:gd name="T106" fmla="*/ 0 w 150"/>
                <a:gd name="T107" fmla="*/ 46 h 127"/>
                <a:gd name="T108" fmla="*/ 0 w 150"/>
                <a:gd name="T109" fmla="*/ 39 h 127"/>
                <a:gd name="T110" fmla="*/ 0 w 150"/>
                <a:gd name="T111" fmla="*/ 32 h 127"/>
                <a:gd name="T112" fmla="*/ 0 w 150"/>
                <a:gd name="T113" fmla="*/ 22 h 127"/>
                <a:gd name="T114" fmla="*/ 0 w 150"/>
                <a:gd name="T115" fmla="*/ 12 h 12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50"/>
                <a:gd name="T175" fmla="*/ 0 h 127"/>
                <a:gd name="T176" fmla="*/ 150 w 150"/>
                <a:gd name="T177" fmla="*/ 127 h 12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50" h="127">
                  <a:moveTo>
                    <a:pt x="0" y="2"/>
                  </a:moveTo>
                  <a:lnTo>
                    <a:pt x="0" y="2"/>
                  </a:lnTo>
                  <a:lnTo>
                    <a:pt x="4" y="2"/>
                  </a:lnTo>
                  <a:lnTo>
                    <a:pt x="7" y="2"/>
                  </a:lnTo>
                  <a:lnTo>
                    <a:pt x="9" y="2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2" y="2"/>
                  </a:lnTo>
                  <a:lnTo>
                    <a:pt x="35" y="2"/>
                  </a:lnTo>
                  <a:lnTo>
                    <a:pt x="37" y="2"/>
                  </a:lnTo>
                  <a:lnTo>
                    <a:pt x="39" y="2"/>
                  </a:lnTo>
                  <a:lnTo>
                    <a:pt x="41" y="2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9" y="2"/>
                  </a:lnTo>
                  <a:lnTo>
                    <a:pt x="51" y="2"/>
                  </a:lnTo>
                  <a:lnTo>
                    <a:pt x="55" y="2"/>
                  </a:lnTo>
                  <a:lnTo>
                    <a:pt x="56" y="2"/>
                  </a:lnTo>
                  <a:lnTo>
                    <a:pt x="58" y="2"/>
                  </a:lnTo>
                  <a:lnTo>
                    <a:pt x="60" y="2"/>
                  </a:lnTo>
                  <a:lnTo>
                    <a:pt x="62" y="2"/>
                  </a:lnTo>
                  <a:lnTo>
                    <a:pt x="63" y="2"/>
                  </a:lnTo>
                  <a:lnTo>
                    <a:pt x="65" y="2"/>
                  </a:lnTo>
                  <a:lnTo>
                    <a:pt x="67" y="2"/>
                  </a:lnTo>
                  <a:lnTo>
                    <a:pt x="69" y="2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8" y="2"/>
                  </a:lnTo>
                  <a:lnTo>
                    <a:pt x="90" y="2"/>
                  </a:lnTo>
                  <a:lnTo>
                    <a:pt x="93" y="2"/>
                  </a:lnTo>
                  <a:lnTo>
                    <a:pt x="95" y="2"/>
                  </a:lnTo>
                  <a:lnTo>
                    <a:pt x="101" y="2"/>
                  </a:lnTo>
                  <a:lnTo>
                    <a:pt x="102" y="2"/>
                  </a:lnTo>
                  <a:lnTo>
                    <a:pt x="104" y="2"/>
                  </a:lnTo>
                  <a:lnTo>
                    <a:pt x="108" y="2"/>
                  </a:lnTo>
                  <a:lnTo>
                    <a:pt x="109" y="2"/>
                  </a:lnTo>
                  <a:lnTo>
                    <a:pt x="111" y="2"/>
                  </a:lnTo>
                  <a:lnTo>
                    <a:pt x="113" y="2"/>
                  </a:lnTo>
                  <a:lnTo>
                    <a:pt x="116" y="2"/>
                  </a:lnTo>
                  <a:lnTo>
                    <a:pt x="118" y="2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25" y="2"/>
                  </a:lnTo>
                  <a:lnTo>
                    <a:pt x="127" y="2"/>
                  </a:lnTo>
                  <a:lnTo>
                    <a:pt x="129" y="2"/>
                  </a:lnTo>
                  <a:lnTo>
                    <a:pt x="134" y="2"/>
                  </a:lnTo>
                  <a:lnTo>
                    <a:pt x="136" y="2"/>
                  </a:lnTo>
                  <a:lnTo>
                    <a:pt x="138" y="2"/>
                  </a:lnTo>
                  <a:lnTo>
                    <a:pt x="139" y="2"/>
                  </a:lnTo>
                  <a:lnTo>
                    <a:pt x="141" y="2"/>
                  </a:lnTo>
                  <a:lnTo>
                    <a:pt x="145" y="2"/>
                  </a:lnTo>
                  <a:lnTo>
                    <a:pt x="146" y="2"/>
                  </a:lnTo>
                  <a:lnTo>
                    <a:pt x="150" y="2"/>
                  </a:lnTo>
                  <a:lnTo>
                    <a:pt x="150" y="5"/>
                  </a:lnTo>
                  <a:lnTo>
                    <a:pt x="150" y="7"/>
                  </a:lnTo>
                  <a:lnTo>
                    <a:pt x="150" y="10"/>
                  </a:lnTo>
                  <a:lnTo>
                    <a:pt x="148" y="14"/>
                  </a:lnTo>
                  <a:lnTo>
                    <a:pt x="148" y="19"/>
                  </a:lnTo>
                  <a:lnTo>
                    <a:pt x="148" y="22"/>
                  </a:lnTo>
                  <a:lnTo>
                    <a:pt x="148" y="27"/>
                  </a:lnTo>
                  <a:lnTo>
                    <a:pt x="148" y="29"/>
                  </a:lnTo>
                  <a:lnTo>
                    <a:pt x="148" y="32"/>
                  </a:lnTo>
                  <a:lnTo>
                    <a:pt x="148" y="34"/>
                  </a:lnTo>
                  <a:lnTo>
                    <a:pt x="148" y="39"/>
                  </a:lnTo>
                  <a:lnTo>
                    <a:pt x="148" y="44"/>
                  </a:lnTo>
                  <a:lnTo>
                    <a:pt x="148" y="46"/>
                  </a:lnTo>
                  <a:lnTo>
                    <a:pt x="148" y="51"/>
                  </a:lnTo>
                  <a:lnTo>
                    <a:pt x="150" y="54"/>
                  </a:lnTo>
                  <a:lnTo>
                    <a:pt x="150" y="56"/>
                  </a:lnTo>
                  <a:lnTo>
                    <a:pt x="150" y="59"/>
                  </a:lnTo>
                  <a:lnTo>
                    <a:pt x="150" y="61"/>
                  </a:lnTo>
                  <a:lnTo>
                    <a:pt x="150" y="63"/>
                  </a:lnTo>
                  <a:lnTo>
                    <a:pt x="150" y="66"/>
                  </a:lnTo>
                  <a:lnTo>
                    <a:pt x="150" y="68"/>
                  </a:lnTo>
                  <a:lnTo>
                    <a:pt x="150" y="71"/>
                  </a:lnTo>
                  <a:lnTo>
                    <a:pt x="150" y="73"/>
                  </a:lnTo>
                  <a:lnTo>
                    <a:pt x="150" y="76"/>
                  </a:lnTo>
                  <a:lnTo>
                    <a:pt x="150" y="78"/>
                  </a:lnTo>
                  <a:lnTo>
                    <a:pt x="150" y="83"/>
                  </a:lnTo>
                  <a:lnTo>
                    <a:pt x="150" y="88"/>
                  </a:lnTo>
                  <a:lnTo>
                    <a:pt x="150" y="90"/>
                  </a:lnTo>
                  <a:lnTo>
                    <a:pt x="150" y="93"/>
                  </a:lnTo>
                  <a:lnTo>
                    <a:pt x="150" y="95"/>
                  </a:lnTo>
                  <a:lnTo>
                    <a:pt x="150" y="97"/>
                  </a:lnTo>
                  <a:lnTo>
                    <a:pt x="150" y="100"/>
                  </a:lnTo>
                  <a:lnTo>
                    <a:pt x="150" y="102"/>
                  </a:lnTo>
                  <a:lnTo>
                    <a:pt x="150" y="105"/>
                  </a:lnTo>
                  <a:lnTo>
                    <a:pt x="150" y="107"/>
                  </a:lnTo>
                  <a:lnTo>
                    <a:pt x="150" y="110"/>
                  </a:lnTo>
                  <a:lnTo>
                    <a:pt x="150" y="115"/>
                  </a:lnTo>
                  <a:lnTo>
                    <a:pt x="150" y="117"/>
                  </a:lnTo>
                  <a:lnTo>
                    <a:pt x="150" y="120"/>
                  </a:lnTo>
                  <a:lnTo>
                    <a:pt x="150" y="122"/>
                  </a:lnTo>
                  <a:lnTo>
                    <a:pt x="150" y="127"/>
                  </a:lnTo>
                  <a:lnTo>
                    <a:pt x="146" y="127"/>
                  </a:lnTo>
                  <a:lnTo>
                    <a:pt x="145" y="124"/>
                  </a:lnTo>
                  <a:lnTo>
                    <a:pt x="143" y="124"/>
                  </a:lnTo>
                  <a:lnTo>
                    <a:pt x="139" y="124"/>
                  </a:lnTo>
                  <a:lnTo>
                    <a:pt x="138" y="124"/>
                  </a:lnTo>
                  <a:lnTo>
                    <a:pt x="136" y="124"/>
                  </a:lnTo>
                  <a:lnTo>
                    <a:pt x="134" y="124"/>
                  </a:lnTo>
                  <a:lnTo>
                    <a:pt x="130" y="124"/>
                  </a:lnTo>
                  <a:lnTo>
                    <a:pt x="129" y="124"/>
                  </a:lnTo>
                  <a:lnTo>
                    <a:pt x="127" y="124"/>
                  </a:lnTo>
                  <a:lnTo>
                    <a:pt x="125" y="124"/>
                  </a:lnTo>
                  <a:lnTo>
                    <a:pt x="123" y="124"/>
                  </a:lnTo>
                  <a:lnTo>
                    <a:pt x="122" y="124"/>
                  </a:lnTo>
                  <a:lnTo>
                    <a:pt x="120" y="124"/>
                  </a:lnTo>
                  <a:lnTo>
                    <a:pt x="113" y="124"/>
                  </a:lnTo>
                  <a:lnTo>
                    <a:pt x="108" y="124"/>
                  </a:lnTo>
                  <a:lnTo>
                    <a:pt x="106" y="124"/>
                  </a:lnTo>
                  <a:lnTo>
                    <a:pt x="102" y="124"/>
                  </a:lnTo>
                  <a:lnTo>
                    <a:pt x="99" y="124"/>
                  </a:lnTo>
                  <a:lnTo>
                    <a:pt x="95" y="124"/>
                  </a:lnTo>
                  <a:lnTo>
                    <a:pt x="93" y="124"/>
                  </a:lnTo>
                  <a:lnTo>
                    <a:pt x="92" y="124"/>
                  </a:lnTo>
                  <a:lnTo>
                    <a:pt x="90" y="124"/>
                  </a:lnTo>
                  <a:lnTo>
                    <a:pt x="88" y="124"/>
                  </a:lnTo>
                  <a:lnTo>
                    <a:pt x="86" y="124"/>
                  </a:lnTo>
                  <a:lnTo>
                    <a:pt x="85" y="124"/>
                  </a:lnTo>
                  <a:lnTo>
                    <a:pt x="83" y="124"/>
                  </a:lnTo>
                  <a:lnTo>
                    <a:pt x="81" y="124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67" y="124"/>
                  </a:lnTo>
                  <a:lnTo>
                    <a:pt x="65" y="124"/>
                  </a:lnTo>
                  <a:lnTo>
                    <a:pt x="63" y="124"/>
                  </a:lnTo>
                  <a:lnTo>
                    <a:pt x="62" y="124"/>
                  </a:lnTo>
                  <a:lnTo>
                    <a:pt x="60" y="124"/>
                  </a:lnTo>
                  <a:lnTo>
                    <a:pt x="56" y="124"/>
                  </a:lnTo>
                  <a:lnTo>
                    <a:pt x="55" y="124"/>
                  </a:lnTo>
                  <a:lnTo>
                    <a:pt x="53" y="124"/>
                  </a:lnTo>
                  <a:lnTo>
                    <a:pt x="51" y="124"/>
                  </a:lnTo>
                  <a:lnTo>
                    <a:pt x="42" y="124"/>
                  </a:lnTo>
                  <a:lnTo>
                    <a:pt x="37" y="124"/>
                  </a:lnTo>
                  <a:lnTo>
                    <a:pt x="35" y="124"/>
                  </a:lnTo>
                  <a:lnTo>
                    <a:pt x="32" y="124"/>
                  </a:lnTo>
                  <a:lnTo>
                    <a:pt x="30" y="124"/>
                  </a:lnTo>
                  <a:lnTo>
                    <a:pt x="28" y="124"/>
                  </a:lnTo>
                  <a:lnTo>
                    <a:pt x="26" y="124"/>
                  </a:lnTo>
                  <a:lnTo>
                    <a:pt x="19" y="124"/>
                  </a:lnTo>
                  <a:lnTo>
                    <a:pt x="16" y="122"/>
                  </a:lnTo>
                  <a:lnTo>
                    <a:pt x="11" y="122"/>
                  </a:lnTo>
                  <a:lnTo>
                    <a:pt x="9" y="122"/>
                  </a:lnTo>
                  <a:lnTo>
                    <a:pt x="7" y="122"/>
                  </a:lnTo>
                  <a:lnTo>
                    <a:pt x="5" y="122"/>
                  </a:lnTo>
                  <a:lnTo>
                    <a:pt x="4" y="122"/>
                  </a:lnTo>
                  <a:lnTo>
                    <a:pt x="2" y="122"/>
                  </a:lnTo>
                  <a:lnTo>
                    <a:pt x="0" y="122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0" y="115"/>
                  </a:lnTo>
                  <a:lnTo>
                    <a:pt x="0" y="112"/>
                  </a:lnTo>
                  <a:lnTo>
                    <a:pt x="0" y="110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0" y="102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88"/>
                  </a:lnTo>
                  <a:lnTo>
                    <a:pt x="0" y="85"/>
                  </a:lnTo>
                  <a:lnTo>
                    <a:pt x="0" y="83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66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6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59" name="Freeform 231"/>
            <p:cNvSpPr>
              <a:spLocks/>
            </p:cNvSpPr>
            <p:nvPr/>
          </p:nvSpPr>
          <p:spPr bwMode="auto">
            <a:xfrm>
              <a:off x="3310" y="3957"/>
              <a:ext cx="139" cy="81"/>
            </a:xfrm>
            <a:custGeom>
              <a:avLst/>
              <a:gdLst>
                <a:gd name="T0" fmla="*/ 131 w 139"/>
                <a:gd name="T1" fmla="*/ 12 h 81"/>
                <a:gd name="T2" fmla="*/ 139 w 139"/>
                <a:gd name="T3" fmla="*/ 22 h 81"/>
                <a:gd name="T4" fmla="*/ 136 w 139"/>
                <a:gd name="T5" fmla="*/ 27 h 81"/>
                <a:gd name="T6" fmla="*/ 132 w 139"/>
                <a:gd name="T7" fmla="*/ 32 h 81"/>
                <a:gd name="T8" fmla="*/ 134 w 139"/>
                <a:gd name="T9" fmla="*/ 37 h 81"/>
                <a:gd name="T10" fmla="*/ 134 w 139"/>
                <a:gd name="T11" fmla="*/ 39 h 81"/>
                <a:gd name="T12" fmla="*/ 134 w 139"/>
                <a:gd name="T13" fmla="*/ 39 h 81"/>
                <a:gd name="T14" fmla="*/ 134 w 139"/>
                <a:gd name="T15" fmla="*/ 39 h 81"/>
                <a:gd name="T16" fmla="*/ 136 w 139"/>
                <a:gd name="T17" fmla="*/ 39 h 81"/>
                <a:gd name="T18" fmla="*/ 134 w 139"/>
                <a:gd name="T19" fmla="*/ 39 h 81"/>
                <a:gd name="T20" fmla="*/ 134 w 139"/>
                <a:gd name="T21" fmla="*/ 42 h 81"/>
                <a:gd name="T22" fmla="*/ 134 w 139"/>
                <a:gd name="T23" fmla="*/ 42 h 81"/>
                <a:gd name="T24" fmla="*/ 134 w 139"/>
                <a:gd name="T25" fmla="*/ 39 h 81"/>
                <a:gd name="T26" fmla="*/ 134 w 139"/>
                <a:gd name="T27" fmla="*/ 42 h 81"/>
                <a:gd name="T28" fmla="*/ 132 w 139"/>
                <a:gd name="T29" fmla="*/ 47 h 81"/>
                <a:gd name="T30" fmla="*/ 132 w 139"/>
                <a:gd name="T31" fmla="*/ 52 h 81"/>
                <a:gd name="T32" fmla="*/ 131 w 139"/>
                <a:gd name="T33" fmla="*/ 54 h 81"/>
                <a:gd name="T34" fmla="*/ 129 w 139"/>
                <a:gd name="T35" fmla="*/ 57 h 81"/>
                <a:gd name="T36" fmla="*/ 125 w 139"/>
                <a:gd name="T37" fmla="*/ 61 h 81"/>
                <a:gd name="T38" fmla="*/ 120 w 139"/>
                <a:gd name="T39" fmla="*/ 61 h 81"/>
                <a:gd name="T40" fmla="*/ 113 w 139"/>
                <a:gd name="T41" fmla="*/ 61 h 81"/>
                <a:gd name="T42" fmla="*/ 104 w 139"/>
                <a:gd name="T43" fmla="*/ 61 h 81"/>
                <a:gd name="T44" fmla="*/ 92 w 139"/>
                <a:gd name="T45" fmla="*/ 61 h 81"/>
                <a:gd name="T46" fmla="*/ 79 w 139"/>
                <a:gd name="T47" fmla="*/ 61 h 81"/>
                <a:gd name="T48" fmla="*/ 65 w 139"/>
                <a:gd name="T49" fmla="*/ 61 h 81"/>
                <a:gd name="T50" fmla="*/ 44 w 139"/>
                <a:gd name="T51" fmla="*/ 61 h 81"/>
                <a:gd name="T52" fmla="*/ 35 w 139"/>
                <a:gd name="T53" fmla="*/ 61 h 81"/>
                <a:gd name="T54" fmla="*/ 30 w 139"/>
                <a:gd name="T55" fmla="*/ 66 h 81"/>
                <a:gd name="T56" fmla="*/ 30 w 139"/>
                <a:gd name="T57" fmla="*/ 74 h 81"/>
                <a:gd name="T58" fmla="*/ 23 w 139"/>
                <a:gd name="T59" fmla="*/ 81 h 81"/>
                <a:gd name="T60" fmla="*/ 19 w 139"/>
                <a:gd name="T61" fmla="*/ 81 h 81"/>
                <a:gd name="T62" fmla="*/ 9 w 139"/>
                <a:gd name="T63" fmla="*/ 81 h 81"/>
                <a:gd name="T64" fmla="*/ 0 w 139"/>
                <a:gd name="T65" fmla="*/ 81 h 81"/>
                <a:gd name="T66" fmla="*/ 0 w 139"/>
                <a:gd name="T67" fmla="*/ 74 h 81"/>
                <a:gd name="T68" fmla="*/ 0 w 139"/>
                <a:gd name="T69" fmla="*/ 64 h 81"/>
                <a:gd name="T70" fmla="*/ 0 w 139"/>
                <a:gd name="T71" fmla="*/ 61 h 81"/>
                <a:gd name="T72" fmla="*/ 0 w 139"/>
                <a:gd name="T73" fmla="*/ 59 h 81"/>
                <a:gd name="T74" fmla="*/ 0 w 139"/>
                <a:gd name="T75" fmla="*/ 54 h 81"/>
                <a:gd name="T76" fmla="*/ 0 w 139"/>
                <a:gd name="T77" fmla="*/ 47 h 81"/>
                <a:gd name="T78" fmla="*/ 0 w 139"/>
                <a:gd name="T79" fmla="*/ 44 h 81"/>
                <a:gd name="T80" fmla="*/ 0 w 139"/>
                <a:gd name="T81" fmla="*/ 39 h 81"/>
                <a:gd name="T82" fmla="*/ 0 w 139"/>
                <a:gd name="T83" fmla="*/ 30 h 81"/>
                <a:gd name="T84" fmla="*/ 0 w 139"/>
                <a:gd name="T85" fmla="*/ 22 h 81"/>
                <a:gd name="T86" fmla="*/ 0 w 139"/>
                <a:gd name="T87" fmla="*/ 17 h 81"/>
                <a:gd name="T88" fmla="*/ 7 w 139"/>
                <a:gd name="T89" fmla="*/ 0 h 81"/>
                <a:gd name="T90" fmla="*/ 19 w 139"/>
                <a:gd name="T91" fmla="*/ 0 h 81"/>
                <a:gd name="T92" fmla="*/ 28 w 139"/>
                <a:gd name="T93" fmla="*/ 0 h 81"/>
                <a:gd name="T94" fmla="*/ 35 w 139"/>
                <a:gd name="T95" fmla="*/ 0 h 81"/>
                <a:gd name="T96" fmla="*/ 44 w 139"/>
                <a:gd name="T97" fmla="*/ 0 h 81"/>
                <a:gd name="T98" fmla="*/ 64 w 139"/>
                <a:gd name="T99" fmla="*/ 0 h 81"/>
                <a:gd name="T100" fmla="*/ 79 w 139"/>
                <a:gd name="T101" fmla="*/ 0 h 81"/>
                <a:gd name="T102" fmla="*/ 85 w 139"/>
                <a:gd name="T103" fmla="*/ 0 h 81"/>
                <a:gd name="T104" fmla="*/ 90 w 139"/>
                <a:gd name="T105" fmla="*/ 0 h 81"/>
                <a:gd name="T106" fmla="*/ 97 w 139"/>
                <a:gd name="T107" fmla="*/ 0 h 81"/>
                <a:gd name="T108" fmla="*/ 104 w 139"/>
                <a:gd name="T109" fmla="*/ 0 h 81"/>
                <a:gd name="T110" fmla="*/ 108 w 139"/>
                <a:gd name="T111" fmla="*/ 0 h 81"/>
                <a:gd name="T112" fmla="*/ 115 w 139"/>
                <a:gd name="T113" fmla="*/ 0 h 8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9"/>
                <a:gd name="T172" fmla="*/ 0 h 81"/>
                <a:gd name="T173" fmla="*/ 139 w 139"/>
                <a:gd name="T174" fmla="*/ 81 h 8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9" h="81">
                  <a:moveTo>
                    <a:pt x="122" y="0"/>
                  </a:moveTo>
                  <a:lnTo>
                    <a:pt x="122" y="3"/>
                  </a:lnTo>
                  <a:lnTo>
                    <a:pt x="123" y="5"/>
                  </a:lnTo>
                  <a:lnTo>
                    <a:pt x="125" y="8"/>
                  </a:lnTo>
                  <a:lnTo>
                    <a:pt x="129" y="12"/>
                  </a:lnTo>
                  <a:lnTo>
                    <a:pt x="131" y="12"/>
                  </a:lnTo>
                  <a:lnTo>
                    <a:pt x="132" y="15"/>
                  </a:lnTo>
                  <a:lnTo>
                    <a:pt x="134" y="17"/>
                  </a:lnTo>
                  <a:lnTo>
                    <a:pt x="138" y="20"/>
                  </a:lnTo>
                  <a:lnTo>
                    <a:pt x="138" y="22"/>
                  </a:lnTo>
                  <a:lnTo>
                    <a:pt x="139" y="22"/>
                  </a:lnTo>
                  <a:lnTo>
                    <a:pt x="138" y="22"/>
                  </a:lnTo>
                  <a:lnTo>
                    <a:pt x="138" y="25"/>
                  </a:lnTo>
                  <a:lnTo>
                    <a:pt x="136" y="25"/>
                  </a:lnTo>
                  <a:lnTo>
                    <a:pt x="136" y="27"/>
                  </a:lnTo>
                  <a:lnTo>
                    <a:pt x="134" y="27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4" y="37"/>
                  </a:lnTo>
                  <a:lnTo>
                    <a:pt x="134" y="39"/>
                  </a:lnTo>
                  <a:lnTo>
                    <a:pt x="136" y="39"/>
                  </a:lnTo>
                  <a:lnTo>
                    <a:pt x="134" y="39"/>
                  </a:lnTo>
                  <a:lnTo>
                    <a:pt x="136" y="39"/>
                  </a:lnTo>
                  <a:lnTo>
                    <a:pt x="134" y="42"/>
                  </a:lnTo>
                  <a:lnTo>
                    <a:pt x="134" y="39"/>
                  </a:lnTo>
                  <a:lnTo>
                    <a:pt x="134" y="42"/>
                  </a:lnTo>
                  <a:lnTo>
                    <a:pt x="134" y="44"/>
                  </a:lnTo>
                  <a:lnTo>
                    <a:pt x="132" y="47"/>
                  </a:lnTo>
                  <a:lnTo>
                    <a:pt x="132" y="49"/>
                  </a:lnTo>
                  <a:lnTo>
                    <a:pt x="132" y="52"/>
                  </a:lnTo>
                  <a:lnTo>
                    <a:pt x="131" y="52"/>
                  </a:lnTo>
                  <a:lnTo>
                    <a:pt x="131" y="54"/>
                  </a:lnTo>
                  <a:lnTo>
                    <a:pt x="129" y="54"/>
                  </a:lnTo>
                  <a:lnTo>
                    <a:pt x="129" y="57"/>
                  </a:lnTo>
                  <a:lnTo>
                    <a:pt x="127" y="59"/>
                  </a:lnTo>
                  <a:lnTo>
                    <a:pt x="127" y="61"/>
                  </a:lnTo>
                  <a:lnTo>
                    <a:pt x="125" y="61"/>
                  </a:lnTo>
                  <a:lnTo>
                    <a:pt x="123" y="61"/>
                  </a:lnTo>
                  <a:lnTo>
                    <a:pt x="122" y="61"/>
                  </a:lnTo>
                  <a:lnTo>
                    <a:pt x="120" y="61"/>
                  </a:lnTo>
                  <a:lnTo>
                    <a:pt x="118" y="61"/>
                  </a:lnTo>
                  <a:lnTo>
                    <a:pt x="116" y="61"/>
                  </a:lnTo>
                  <a:lnTo>
                    <a:pt x="113" y="61"/>
                  </a:lnTo>
                  <a:lnTo>
                    <a:pt x="109" y="61"/>
                  </a:lnTo>
                  <a:lnTo>
                    <a:pt x="108" y="61"/>
                  </a:lnTo>
                  <a:lnTo>
                    <a:pt x="104" y="61"/>
                  </a:lnTo>
                  <a:lnTo>
                    <a:pt x="102" y="61"/>
                  </a:lnTo>
                  <a:lnTo>
                    <a:pt x="99" y="61"/>
                  </a:lnTo>
                  <a:lnTo>
                    <a:pt x="95" y="61"/>
                  </a:lnTo>
                  <a:lnTo>
                    <a:pt x="92" y="61"/>
                  </a:lnTo>
                  <a:lnTo>
                    <a:pt x="90" y="61"/>
                  </a:lnTo>
                  <a:lnTo>
                    <a:pt x="83" y="61"/>
                  </a:lnTo>
                  <a:lnTo>
                    <a:pt x="79" y="61"/>
                  </a:lnTo>
                  <a:lnTo>
                    <a:pt x="78" y="61"/>
                  </a:lnTo>
                  <a:lnTo>
                    <a:pt x="74" y="61"/>
                  </a:lnTo>
                  <a:lnTo>
                    <a:pt x="69" y="61"/>
                  </a:lnTo>
                  <a:lnTo>
                    <a:pt x="65" y="61"/>
                  </a:lnTo>
                  <a:lnTo>
                    <a:pt x="60" y="61"/>
                  </a:lnTo>
                  <a:lnTo>
                    <a:pt x="56" y="61"/>
                  </a:lnTo>
                  <a:lnTo>
                    <a:pt x="51" y="61"/>
                  </a:lnTo>
                  <a:lnTo>
                    <a:pt x="49" y="61"/>
                  </a:lnTo>
                  <a:lnTo>
                    <a:pt x="44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7" y="61"/>
                  </a:lnTo>
                  <a:lnTo>
                    <a:pt x="35" y="61"/>
                  </a:lnTo>
                  <a:lnTo>
                    <a:pt x="30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71"/>
                  </a:lnTo>
                  <a:lnTo>
                    <a:pt x="30" y="74"/>
                  </a:lnTo>
                  <a:lnTo>
                    <a:pt x="30" y="79"/>
                  </a:lnTo>
                  <a:lnTo>
                    <a:pt x="30" y="81"/>
                  </a:lnTo>
                  <a:lnTo>
                    <a:pt x="25" y="81"/>
                  </a:lnTo>
                  <a:lnTo>
                    <a:pt x="23" y="81"/>
                  </a:lnTo>
                  <a:lnTo>
                    <a:pt x="21" y="81"/>
                  </a:lnTo>
                  <a:lnTo>
                    <a:pt x="19" y="81"/>
                  </a:lnTo>
                  <a:lnTo>
                    <a:pt x="14" y="81"/>
                  </a:lnTo>
                  <a:lnTo>
                    <a:pt x="12" y="81"/>
                  </a:lnTo>
                  <a:lnTo>
                    <a:pt x="11" y="81"/>
                  </a:lnTo>
                  <a:lnTo>
                    <a:pt x="9" y="81"/>
                  </a:lnTo>
                  <a:lnTo>
                    <a:pt x="5" y="81"/>
                  </a:lnTo>
                  <a:lnTo>
                    <a:pt x="4" y="81"/>
                  </a:ln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3" y="0"/>
                  </a:lnTo>
                  <a:lnTo>
                    <a:pt x="115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60" name="Freeform 232"/>
            <p:cNvSpPr>
              <a:spLocks/>
            </p:cNvSpPr>
            <p:nvPr/>
          </p:nvSpPr>
          <p:spPr bwMode="auto">
            <a:xfrm>
              <a:off x="3310" y="3957"/>
              <a:ext cx="139" cy="81"/>
            </a:xfrm>
            <a:custGeom>
              <a:avLst/>
              <a:gdLst>
                <a:gd name="T0" fmla="*/ 131 w 139"/>
                <a:gd name="T1" fmla="*/ 12 h 81"/>
                <a:gd name="T2" fmla="*/ 139 w 139"/>
                <a:gd name="T3" fmla="*/ 22 h 81"/>
                <a:gd name="T4" fmla="*/ 136 w 139"/>
                <a:gd name="T5" fmla="*/ 27 h 81"/>
                <a:gd name="T6" fmla="*/ 132 w 139"/>
                <a:gd name="T7" fmla="*/ 32 h 81"/>
                <a:gd name="T8" fmla="*/ 134 w 139"/>
                <a:gd name="T9" fmla="*/ 37 h 81"/>
                <a:gd name="T10" fmla="*/ 134 w 139"/>
                <a:gd name="T11" fmla="*/ 39 h 81"/>
                <a:gd name="T12" fmla="*/ 134 w 139"/>
                <a:gd name="T13" fmla="*/ 39 h 81"/>
                <a:gd name="T14" fmla="*/ 134 w 139"/>
                <a:gd name="T15" fmla="*/ 39 h 81"/>
                <a:gd name="T16" fmla="*/ 136 w 139"/>
                <a:gd name="T17" fmla="*/ 39 h 81"/>
                <a:gd name="T18" fmla="*/ 134 w 139"/>
                <a:gd name="T19" fmla="*/ 39 h 81"/>
                <a:gd name="T20" fmla="*/ 134 w 139"/>
                <a:gd name="T21" fmla="*/ 42 h 81"/>
                <a:gd name="T22" fmla="*/ 134 w 139"/>
                <a:gd name="T23" fmla="*/ 42 h 81"/>
                <a:gd name="T24" fmla="*/ 134 w 139"/>
                <a:gd name="T25" fmla="*/ 39 h 81"/>
                <a:gd name="T26" fmla="*/ 134 w 139"/>
                <a:gd name="T27" fmla="*/ 42 h 81"/>
                <a:gd name="T28" fmla="*/ 132 w 139"/>
                <a:gd name="T29" fmla="*/ 47 h 81"/>
                <a:gd name="T30" fmla="*/ 132 w 139"/>
                <a:gd name="T31" fmla="*/ 52 h 81"/>
                <a:gd name="T32" fmla="*/ 131 w 139"/>
                <a:gd name="T33" fmla="*/ 54 h 81"/>
                <a:gd name="T34" fmla="*/ 129 w 139"/>
                <a:gd name="T35" fmla="*/ 57 h 81"/>
                <a:gd name="T36" fmla="*/ 125 w 139"/>
                <a:gd name="T37" fmla="*/ 61 h 81"/>
                <a:gd name="T38" fmla="*/ 120 w 139"/>
                <a:gd name="T39" fmla="*/ 61 h 81"/>
                <a:gd name="T40" fmla="*/ 113 w 139"/>
                <a:gd name="T41" fmla="*/ 61 h 81"/>
                <a:gd name="T42" fmla="*/ 104 w 139"/>
                <a:gd name="T43" fmla="*/ 61 h 81"/>
                <a:gd name="T44" fmla="*/ 92 w 139"/>
                <a:gd name="T45" fmla="*/ 61 h 81"/>
                <a:gd name="T46" fmla="*/ 79 w 139"/>
                <a:gd name="T47" fmla="*/ 61 h 81"/>
                <a:gd name="T48" fmla="*/ 65 w 139"/>
                <a:gd name="T49" fmla="*/ 61 h 81"/>
                <a:gd name="T50" fmla="*/ 44 w 139"/>
                <a:gd name="T51" fmla="*/ 61 h 81"/>
                <a:gd name="T52" fmla="*/ 35 w 139"/>
                <a:gd name="T53" fmla="*/ 61 h 81"/>
                <a:gd name="T54" fmla="*/ 30 w 139"/>
                <a:gd name="T55" fmla="*/ 66 h 81"/>
                <a:gd name="T56" fmla="*/ 30 w 139"/>
                <a:gd name="T57" fmla="*/ 74 h 81"/>
                <a:gd name="T58" fmla="*/ 23 w 139"/>
                <a:gd name="T59" fmla="*/ 81 h 81"/>
                <a:gd name="T60" fmla="*/ 19 w 139"/>
                <a:gd name="T61" fmla="*/ 81 h 81"/>
                <a:gd name="T62" fmla="*/ 9 w 139"/>
                <a:gd name="T63" fmla="*/ 81 h 81"/>
                <a:gd name="T64" fmla="*/ 0 w 139"/>
                <a:gd name="T65" fmla="*/ 81 h 81"/>
                <a:gd name="T66" fmla="*/ 0 w 139"/>
                <a:gd name="T67" fmla="*/ 74 h 81"/>
                <a:gd name="T68" fmla="*/ 0 w 139"/>
                <a:gd name="T69" fmla="*/ 64 h 81"/>
                <a:gd name="T70" fmla="*/ 0 w 139"/>
                <a:gd name="T71" fmla="*/ 61 h 81"/>
                <a:gd name="T72" fmla="*/ 0 w 139"/>
                <a:gd name="T73" fmla="*/ 59 h 81"/>
                <a:gd name="T74" fmla="*/ 0 w 139"/>
                <a:gd name="T75" fmla="*/ 54 h 81"/>
                <a:gd name="T76" fmla="*/ 0 w 139"/>
                <a:gd name="T77" fmla="*/ 47 h 81"/>
                <a:gd name="T78" fmla="*/ 0 w 139"/>
                <a:gd name="T79" fmla="*/ 44 h 81"/>
                <a:gd name="T80" fmla="*/ 0 w 139"/>
                <a:gd name="T81" fmla="*/ 39 h 81"/>
                <a:gd name="T82" fmla="*/ 0 w 139"/>
                <a:gd name="T83" fmla="*/ 30 h 81"/>
                <a:gd name="T84" fmla="*/ 0 w 139"/>
                <a:gd name="T85" fmla="*/ 22 h 81"/>
                <a:gd name="T86" fmla="*/ 0 w 139"/>
                <a:gd name="T87" fmla="*/ 17 h 81"/>
                <a:gd name="T88" fmla="*/ 7 w 139"/>
                <a:gd name="T89" fmla="*/ 0 h 81"/>
                <a:gd name="T90" fmla="*/ 19 w 139"/>
                <a:gd name="T91" fmla="*/ 0 h 81"/>
                <a:gd name="T92" fmla="*/ 28 w 139"/>
                <a:gd name="T93" fmla="*/ 0 h 81"/>
                <a:gd name="T94" fmla="*/ 35 w 139"/>
                <a:gd name="T95" fmla="*/ 0 h 81"/>
                <a:gd name="T96" fmla="*/ 44 w 139"/>
                <a:gd name="T97" fmla="*/ 0 h 81"/>
                <a:gd name="T98" fmla="*/ 64 w 139"/>
                <a:gd name="T99" fmla="*/ 0 h 81"/>
                <a:gd name="T100" fmla="*/ 79 w 139"/>
                <a:gd name="T101" fmla="*/ 0 h 81"/>
                <a:gd name="T102" fmla="*/ 85 w 139"/>
                <a:gd name="T103" fmla="*/ 0 h 81"/>
                <a:gd name="T104" fmla="*/ 90 w 139"/>
                <a:gd name="T105" fmla="*/ 0 h 81"/>
                <a:gd name="T106" fmla="*/ 97 w 139"/>
                <a:gd name="T107" fmla="*/ 0 h 81"/>
                <a:gd name="T108" fmla="*/ 104 w 139"/>
                <a:gd name="T109" fmla="*/ 0 h 81"/>
                <a:gd name="T110" fmla="*/ 108 w 139"/>
                <a:gd name="T111" fmla="*/ 0 h 81"/>
                <a:gd name="T112" fmla="*/ 115 w 139"/>
                <a:gd name="T113" fmla="*/ 0 h 8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39"/>
                <a:gd name="T172" fmla="*/ 0 h 81"/>
                <a:gd name="T173" fmla="*/ 139 w 139"/>
                <a:gd name="T174" fmla="*/ 81 h 8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39" h="81">
                  <a:moveTo>
                    <a:pt x="122" y="0"/>
                  </a:moveTo>
                  <a:lnTo>
                    <a:pt x="122" y="3"/>
                  </a:lnTo>
                  <a:lnTo>
                    <a:pt x="123" y="5"/>
                  </a:lnTo>
                  <a:lnTo>
                    <a:pt x="125" y="8"/>
                  </a:lnTo>
                  <a:lnTo>
                    <a:pt x="129" y="12"/>
                  </a:lnTo>
                  <a:lnTo>
                    <a:pt x="131" y="12"/>
                  </a:lnTo>
                  <a:lnTo>
                    <a:pt x="132" y="15"/>
                  </a:lnTo>
                  <a:lnTo>
                    <a:pt x="134" y="17"/>
                  </a:lnTo>
                  <a:lnTo>
                    <a:pt x="138" y="20"/>
                  </a:lnTo>
                  <a:lnTo>
                    <a:pt x="138" y="22"/>
                  </a:lnTo>
                  <a:lnTo>
                    <a:pt x="139" y="22"/>
                  </a:lnTo>
                  <a:lnTo>
                    <a:pt x="138" y="22"/>
                  </a:lnTo>
                  <a:lnTo>
                    <a:pt x="138" y="25"/>
                  </a:lnTo>
                  <a:lnTo>
                    <a:pt x="136" y="25"/>
                  </a:lnTo>
                  <a:lnTo>
                    <a:pt x="136" y="27"/>
                  </a:lnTo>
                  <a:lnTo>
                    <a:pt x="134" y="27"/>
                  </a:lnTo>
                  <a:lnTo>
                    <a:pt x="134" y="30"/>
                  </a:lnTo>
                  <a:lnTo>
                    <a:pt x="134" y="32"/>
                  </a:lnTo>
                  <a:lnTo>
                    <a:pt x="132" y="32"/>
                  </a:lnTo>
                  <a:lnTo>
                    <a:pt x="132" y="34"/>
                  </a:lnTo>
                  <a:lnTo>
                    <a:pt x="134" y="37"/>
                  </a:lnTo>
                  <a:lnTo>
                    <a:pt x="134" y="39"/>
                  </a:lnTo>
                  <a:lnTo>
                    <a:pt x="136" y="39"/>
                  </a:lnTo>
                  <a:lnTo>
                    <a:pt x="134" y="39"/>
                  </a:lnTo>
                  <a:lnTo>
                    <a:pt x="136" y="39"/>
                  </a:lnTo>
                  <a:lnTo>
                    <a:pt x="134" y="42"/>
                  </a:lnTo>
                  <a:lnTo>
                    <a:pt x="134" y="39"/>
                  </a:lnTo>
                  <a:lnTo>
                    <a:pt x="134" y="42"/>
                  </a:lnTo>
                  <a:lnTo>
                    <a:pt x="134" y="44"/>
                  </a:lnTo>
                  <a:lnTo>
                    <a:pt x="132" y="47"/>
                  </a:lnTo>
                  <a:lnTo>
                    <a:pt x="132" y="49"/>
                  </a:lnTo>
                  <a:lnTo>
                    <a:pt x="132" y="52"/>
                  </a:lnTo>
                  <a:lnTo>
                    <a:pt x="131" y="52"/>
                  </a:lnTo>
                  <a:lnTo>
                    <a:pt x="131" y="54"/>
                  </a:lnTo>
                  <a:lnTo>
                    <a:pt x="129" y="54"/>
                  </a:lnTo>
                  <a:lnTo>
                    <a:pt x="129" y="57"/>
                  </a:lnTo>
                  <a:lnTo>
                    <a:pt x="127" y="59"/>
                  </a:lnTo>
                  <a:lnTo>
                    <a:pt x="127" y="61"/>
                  </a:lnTo>
                  <a:lnTo>
                    <a:pt x="125" y="61"/>
                  </a:lnTo>
                  <a:lnTo>
                    <a:pt x="123" y="61"/>
                  </a:lnTo>
                  <a:lnTo>
                    <a:pt x="122" y="61"/>
                  </a:lnTo>
                  <a:lnTo>
                    <a:pt x="120" y="61"/>
                  </a:lnTo>
                  <a:lnTo>
                    <a:pt x="118" y="61"/>
                  </a:lnTo>
                  <a:lnTo>
                    <a:pt x="116" y="61"/>
                  </a:lnTo>
                  <a:lnTo>
                    <a:pt x="113" y="61"/>
                  </a:lnTo>
                  <a:lnTo>
                    <a:pt x="109" y="61"/>
                  </a:lnTo>
                  <a:lnTo>
                    <a:pt x="108" y="61"/>
                  </a:lnTo>
                  <a:lnTo>
                    <a:pt x="104" y="61"/>
                  </a:lnTo>
                  <a:lnTo>
                    <a:pt x="102" y="61"/>
                  </a:lnTo>
                  <a:lnTo>
                    <a:pt x="99" y="61"/>
                  </a:lnTo>
                  <a:lnTo>
                    <a:pt x="95" y="61"/>
                  </a:lnTo>
                  <a:lnTo>
                    <a:pt x="92" y="61"/>
                  </a:lnTo>
                  <a:lnTo>
                    <a:pt x="90" y="61"/>
                  </a:lnTo>
                  <a:lnTo>
                    <a:pt x="83" y="61"/>
                  </a:lnTo>
                  <a:lnTo>
                    <a:pt x="79" y="61"/>
                  </a:lnTo>
                  <a:lnTo>
                    <a:pt x="78" y="61"/>
                  </a:lnTo>
                  <a:lnTo>
                    <a:pt x="74" y="61"/>
                  </a:lnTo>
                  <a:lnTo>
                    <a:pt x="69" y="61"/>
                  </a:lnTo>
                  <a:lnTo>
                    <a:pt x="65" y="61"/>
                  </a:lnTo>
                  <a:lnTo>
                    <a:pt x="60" y="61"/>
                  </a:lnTo>
                  <a:lnTo>
                    <a:pt x="56" y="61"/>
                  </a:lnTo>
                  <a:lnTo>
                    <a:pt x="51" y="61"/>
                  </a:lnTo>
                  <a:lnTo>
                    <a:pt x="49" y="61"/>
                  </a:lnTo>
                  <a:lnTo>
                    <a:pt x="44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7" y="61"/>
                  </a:lnTo>
                  <a:lnTo>
                    <a:pt x="35" y="61"/>
                  </a:lnTo>
                  <a:lnTo>
                    <a:pt x="30" y="61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71"/>
                  </a:lnTo>
                  <a:lnTo>
                    <a:pt x="30" y="74"/>
                  </a:lnTo>
                  <a:lnTo>
                    <a:pt x="30" y="79"/>
                  </a:lnTo>
                  <a:lnTo>
                    <a:pt x="30" y="81"/>
                  </a:lnTo>
                  <a:lnTo>
                    <a:pt x="25" y="81"/>
                  </a:lnTo>
                  <a:lnTo>
                    <a:pt x="23" y="81"/>
                  </a:lnTo>
                  <a:lnTo>
                    <a:pt x="21" y="81"/>
                  </a:lnTo>
                  <a:lnTo>
                    <a:pt x="19" y="81"/>
                  </a:lnTo>
                  <a:lnTo>
                    <a:pt x="14" y="81"/>
                  </a:lnTo>
                  <a:lnTo>
                    <a:pt x="12" y="81"/>
                  </a:lnTo>
                  <a:lnTo>
                    <a:pt x="11" y="81"/>
                  </a:lnTo>
                  <a:lnTo>
                    <a:pt x="9" y="81"/>
                  </a:lnTo>
                  <a:lnTo>
                    <a:pt x="5" y="81"/>
                  </a:lnTo>
                  <a:lnTo>
                    <a:pt x="4" y="81"/>
                  </a:lnTo>
                  <a:lnTo>
                    <a:pt x="2" y="81"/>
                  </a:lnTo>
                  <a:lnTo>
                    <a:pt x="0" y="81"/>
                  </a:lnTo>
                  <a:lnTo>
                    <a:pt x="0" y="79"/>
                  </a:lnTo>
                  <a:lnTo>
                    <a:pt x="0" y="76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7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39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71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7" y="0"/>
                  </a:lnTo>
                  <a:lnTo>
                    <a:pt x="99" y="0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4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3" y="0"/>
                  </a:lnTo>
                  <a:lnTo>
                    <a:pt x="115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2" y="0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61" name="Freeform 233"/>
            <p:cNvSpPr>
              <a:spLocks/>
            </p:cNvSpPr>
            <p:nvPr/>
          </p:nvSpPr>
          <p:spPr bwMode="auto">
            <a:xfrm>
              <a:off x="3190" y="3957"/>
              <a:ext cx="120" cy="125"/>
            </a:xfrm>
            <a:custGeom>
              <a:avLst/>
              <a:gdLst>
                <a:gd name="T0" fmla="*/ 7 w 120"/>
                <a:gd name="T1" fmla="*/ 0 h 125"/>
                <a:gd name="T2" fmla="*/ 9 w 120"/>
                <a:gd name="T3" fmla="*/ 0 h 125"/>
                <a:gd name="T4" fmla="*/ 12 w 120"/>
                <a:gd name="T5" fmla="*/ 0 h 125"/>
                <a:gd name="T6" fmla="*/ 16 w 120"/>
                <a:gd name="T7" fmla="*/ 0 h 125"/>
                <a:gd name="T8" fmla="*/ 30 w 120"/>
                <a:gd name="T9" fmla="*/ 0 h 125"/>
                <a:gd name="T10" fmla="*/ 39 w 120"/>
                <a:gd name="T11" fmla="*/ 0 h 125"/>
                <a:gd name="T12" fmla="*/ 46 w 120"/>
                <a:gd name="T13" fmla="*/ 0 h 125"/>
                <a:gd name="T14" fmla="*/ 55 w 120"/>
                <a:gd name="T15" fmla="*/ 0 h 125"/>
                <a:gd name="T16" fmla="*/ 60 w 120"/>
                <a:gd name="T17" fmla="*/ 0 h 125"/>
                <a:gd name="T18" fmla="*/ 76 w 120"/>
                <a:gd name="T19" fmla="*/ 0 h 125"/>
                <a:gd name="T20" fmla="*/ 90 w 120"/>
                <a:gd name="T21" fmla="*/ 0 h 125"/>
                <a:gd name="T22" fmla="*/ 94 w 120"/>
                <a:gd name="T23" fmla="*/ 0 h 125"/>
                <a:gd name="T24" fmla="*/ 106 w 120"/>
                <a:gd name="T25" fmla="*/ 0 h 125"/>
                <a:gd name="T26" fmla="*/ 113 w 120"/>
                <a:gd name="T27" fmla="*/ 0 h 125"/>
                <a:gd name="T28" fmla="*/ 120 w 120"/>
                <a:gd name="T29" fmla="*/ 0 h 125"/>
                <a:gd name="T30" fmla="*/ 120 w 120"/>
                <a:gd name="T31" fmla="*/ 20 h 125"/>
                <a:gd name="T32" fmla="*/ 120 w 120"/>
                <a:gd name="T33" fmla="*/ 30 h 125"/>
                <a:gd name="T34" fmla="*/ 120 w 120"/>
                <a:gd name="T35" fmla="*/ 30 h 125"/>
                <a:gd name="T36" fmla="*/ 120 w 120"/>
                <a:gd name="T37" fmla="*/ 44 h 125"/>
                <a:gd name="T38" fmla="*/ 120 w 120"/>
                <a:gd name="T39" fmla="*/ 44 h 125"/>
                <a:gd name="T40" fmla="*/ 120 w 120"/>
                <a:gd name="T41" fmla="*/ 47 h 125"/>
                <a:gd name="T42" fmla="*/ 120 w 120"/>
                <a:gd name="T43" fmla="*/ 54 h 125"/>
                <a:gd name="T44" fmla="*/ 120 w 120"/>
                <a:gd name="T45" fmla="*/ 61 h 125"/>
                <a:gd name="T46" fmla="*/ 120 w 120"/>
                <a:gd name="T47" fmla="*/ 61 h 125"/>
                <a:gd name="T48" fmla="*/ 120 w 120"/>
                <a:gd name="T49" fmla="*/ 66 h 125"/>
                <a:gd name="T50" fmla="*/ 120 w 120"/>
                <a:gd name="T51" fmla="*/ 76 h 125"/>
                <a:gd name="T52" fmla="*/ 120 w 120"/>
                <a:gd name="T53" fmla="*/ 91 h 125"/>
                <a:gd name="T54" fmla="*/ 120 w 120"/>
                <a:gd name="T55" fmla="*/ 103 h 125"/>
                <a:gd name="T56" fmla="*/ 120 w 120"/>
                <a:gd name="T57" fmla="*/ 108 h 125"/>
                <a:gd name="T58" fmla="*/ 120 w 120"/>
                <a:gd name="T59" fmla="*/ 115 h 125"/>
                <a:gd name="T60" fmla="*/ 120 w 120"/>
                <a:gd name="T61" fmla="*/ 122 h 125"/>
                <a:gd name="T62" fmla="*/ 115 w 120"/>
                <a:gd name="T63" fmla="*/ 122 h 125"/>
                <a:gd name="T64" fmla="*/ 111 w 120"/>
                <a:gd name="T65" fmla="*/ 122 h 125"/>
                <a:gd name="T66" fmla="*/ 94 w 120"/>
                <a:gd name="T67" fmla="*/ 122 h 125"/>
                <a:gd name="T68" fmla="*/ 88 w 120"/>
                <a:gd name="T69" fmla="*/ 122 h 125"/>
                <a:gd name="T70" fmla="*/ 81 w 120"/>
                <a:gd name="T71" fmla="*/ 122 h 125"/>
                <a:gd name="T72" fmla="*/ 72 w 120"/>
                <a:gd name="T73" fmla="*/ 122 h 125"/>
                <a:gd name="T74" fmla="*/ 67 w 120"/>
                <a:gd name="T75" fmla="*/ 122 h 125"/>
                <a:gd name="T76" fmla="*/ 55 w 120"/>
                <a:gd name="T77" fmla="*/ 122 h 125"/>
                <a:gd name="T78" fmla="*/ 41 w 120"/>
                <a:gd name="T79" fmla="*/ 122 h 125"/>
                <a:gd name="T80" fmla="*/ 30 w 120"/>
                <a:gd name="T81" fmla="*/ 122 h 125"/>
                <a:gd name="T82" fmla="*/ 21 w 120"/>
                <a:gd name="T83" fmla="*/ 122 h 125"/>
                <a:gd name="T84" fmla="*/ 18 w 120"/>
                <a:gd name="T85" fmla="*/ 122 h 125"/>
                <a:gd name="T86" fmla="*/ 11 w 120"/>
                <a:gd name="T87" fmla="*/ 122 h 125"/>
                <a:gd name="T88" fmla="*/ 4 w 120"/>
                <a:gd name="T89" fmla="*/ 125 h 125"/>
                <a:gd name="T90" fmla="*/ 2 w 120"/>
                <a:gd name="T91" fmla="*/ 118 h 125"/>
                <a:gd name="T92" fmla="*/ 2 w 120"/>
                <a:gd name="T93" fmla="*/ 100 h 125"/>
                <a:gd name="T94" fmla="*/ 2 w 120"/>
                <a:gd name="T95" fmla="*/ 95 h 125"/>
                <a:gd name="T96" fmla="*/ 2 w 120"/>
                <a:gd name="T97" fmla="*/ 91 h 125"/>
                <a:gd name="T98" fmla="*/ 2 w 120"/>
                <a:gd name="T99" fmla="*/ 76 h 125"/>
                <a:gd name="T100" fmla="*/ 2 w 120"/>
                <a:gd name="T101" fmla="*/ 74 h 125"/>
                <a:gd name="T102" fmla="*/ 2 w 120"/>
                <a:gd name="T103" fmla="*/ 69 h 125"/>
                <a:gd name="T104" fmla="*/ 2 w 120"/>
                <a:gd name="T105" fmla="*/ 59 h 125"/>
                <a:gd name="T106" fmla="*/ 2 w 120"/>
                <a:gd name="T107" fmla="*/ 57 h 125"/>
                <a:gd name="T108" fmla="*/ 2 w 120"/>
                <a:gd name="T109" fmla="*/ 52 h 125"/>
                <a:gd name="T110" fmla="*/ 0 w 120"/>
                <a:gd name="T111" fmla="*/ 42 h 125"/>
                <a:gd name="T112" fmla="*/ 0 w 120"/>
                <a:gd name="T113" fmla="*/ 27 h 125"/>
                <a:gd name="T114" fmla="*/ 0 w 120"/>
                <a:gd name="T115" fmla="*/ 17 h 125"/>
                <a:gd name="T116" fmla="*/ 2 w 120"/>
                <a:gd name="T117" fmla="*/ 3 h 1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0"/>
                <a:gd name="T178" fmla="*/ 0 h 125"/>
                <a:gd name="T179" fmla="*/ 120 w 120"/>
                <a:gd name="T180" fmla="*/ 125 h 1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0" h="125">
                  <a:moveTo>
                    <a:pt x="2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1" y="0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3" y="0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3"/>
                  </a:lnTo>
                  <a:lnTo>
                    <a:pt x="120" y="5"/>
                  </a:lnTo>
                  <a:lnTo>
                    <a:pt x="120" y="17"/>
                  </a:lnTo>
                  <a:lnTo>
                    <a:pt x="120" y="20"/>
                  </a:lnTo>
                  <a:lnTo>
                    <a:pt x="120" y="22"/>
                  </a:lnTo>
                  <a:lnTo>
                    <a:pt x="120" y="25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0" y="34"/>
                  </a:lnTo>
                  <a:lnTo>
                    <a:pt x="120" y="39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7"/>
                  </a:lnTo>
                  <a:lnTo>
                    <a:pt x="120" y="49"/>
                  </a:lnTo>
                  <a:lnTo>
                    <a:pt x="120" y="52"/>
                  </a:lnTo>
                  <a:lnTo>
                    <a:pt x="120" y="54"/>
                  </a:lnTo>
                  <a:lnTo>
                    <a:pt x="120" y="57"/>
                  </a:lnTo>
                  <a:lnTo>
                    <a:pt x="120" y="59"/>
                  </a:lnTo>
                  <a:lnTo>
                    <a:pt x="120" y="61"/>
                  </a:lnTo>
                  <a:lnTo>
                    <a:pt x="120" y="64"/>
                  </a:lnTo>
                  <a:lnTo>
                    <a:pt x="120" y="66"/>
                  </a:lnTo>
                  <a:lnTo>
                    <a:pt x="120" y="71"/>
                  </a:lnTo>
                  <a:lnTo>
                    <a:pt x="120" y="74"/>
                  </a:lnTo>
                  <a:lnTo>
                    <a:pt x="120" y="76"/>
                  </a:lnTo>
                  <a:lnTo>
                    <a:pt x="120" y="79"/>
                  </a:lnTo>
                  <a:lnTo>
                    <a:pt x="120" y="81"/>
                  </a:lnTo>
                  <a:lnTo>
                    <a:pt x="120" y="88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100"/>
                  </a:lnTo>
                  <a:lnTo>
                    <a:pt x="120" y="103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20" y="113"/>
                  </a:lnTo>
                  <a:lnTo>
                    <a:pt x="120" y="115"/>
                  </a:lnTo>
                  <a:lnTo>
                    <a:pt x="120" y="120"/>
                  </a:lnTo>
                  <a:lnTo>
                    <a:pt x="120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5" y="122"/>
                  </a:lnTo>
                  <a:lnTo>
                    <a:pt x="113" y="122"/>
                  </a:lnTo>
                  <a:lnTo>
                    <a:pt x="111" y="122"/>
                  </a:lnTo>
                  <a:lnTo>
                    <a:pt x="108" y="122"/>
                  </a:lnTo>
                  <a:lnTo>
                    <a:pt x="102" y="122"/>
                  </a:lnTo>
                  <a:lnTo>
                    <a:pt x="99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8" y="122"/>
                  </a:lnTo>
                  <a:lnTo>
                    <a:pt x="87" y="122"/>
                  </a:lnTo>
                  <a:lnTo>
                    <a:pt x="83" y="122"/>
                  </a:lnTo>
                  <a:lnTo>
                    <a:pt x="81" y="122"/>
                  </a:lnTo>
                  <a:lnTo>
                    <a:pt x="79" y="122"/>
                  </a:lnTo>
                  <a:lnTo>
                    <a:pt x="78" y="122"/>
                  </a:lnTo>
                  <a:lnTo>
                    <a:pt x="74" y="122"/>
                  </a:lnTo>
                  <a:lnTo>
                    <a:pt x="72" y="122"/>
                  </a:lnTo>
                  <a:lnTo>
                    <a:pt x="71" y="122"/>
                  </a:lnTo>
                  <a:lnTo>
                    <a:pt x="69" y="122"/>
                  </a:lnTo>
                  <a:lnTo>
                    <a:pt x="67" y="122"/>
                  </a:lnTo>
                  <a:lnTo>
                    <a:pt x="65" y="122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5" y="122"/>
                  </a:lnTo>
                  <a:lnTo>
                    <a:pt x="53" y="122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6" y="122"/>
                  </a:lnTo>
                  <a:lnTo>
                    <a:pt x="41" y="122"/>
                  </a:lnTo>
                  <a:lnTo>
                    <a:pt x="39" y="122"/>
                  </a:lnTo>
                  <a:lnTo>
                    <a:pt x="35" y="122"/>
                  </a:lnTo>
                  <a:lnTo>
                    <a:pt x="32" y="122"/>
                  </a:lnTo>
                  <a:lnTo>
                    <a:pt x="30" y="122"/>
                  </a:lnTo>
                  <a:lnTo>
                    <a:pt x="28" y="122"/>
                  </a:lnTo>
                  <a:lnTo>
                    <a:pt x="27" y="122"/>
                  </a:lnTo>
                  <a:lnTo>
                    <a:pt x="23" y="122"/>
                  </a:lnTo>
                  <a:lnTo>
                    <a:pt x="21" y="122"/>
                  </a:lnTo>
                  <a:lnTo>
                    <a:pt x="20" y="122"/>
                  </a:lnTo>
                  <a:lnTo>
                    <a:pt x="18" y="122"/>
                  </a:lnTo>
                  <a:lnTo>
                    <a:pt x="14" y="122"/>
                  </a:lnTo>
                  <a:lnTo>
                    <a:pt x="12" y="122"/>
                  </a:lnTo>
                  <a:lnTo>
                    <a:pt x="11" y="122"/>
                  </a:lnTo>
                  <a:lnTo>
                    <a:pt x="9" y="122"/>
                  </a:lnTo>
                  <a:lnTo>
                    <a:pt x="7" y="122"/>
                  </a:lnTo>
                  <a:lnTo>
                    <a:pt x="4" y="122"/>
                  </a:lnTo>
                  <a:lnTo>
                    <a:pt x="4" y="125"/>
                  </a:lnTo>
                  <a:lnTo>
                    <a:pt x="4" y="122"/>
                  </a:lnTo>
                  <a:lnTo>
                    <a:pt x="2" y="125"/>
                  </a:lnTo>
                  <a:lnTo>
                    <a:pt x="2" y="120"/>
                  </a:lnTo>
                  <a:lnTo>
                    <a:pt x="2" y="118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2" y="108"/>
                  </a:lnTo>
                  <a:lnTo>
                    <a:pt x="2" y="105"/>
                  </a:lnTo>
                  <a:lnTo>
                    <a:pt x="2" y="103"/>
                  </a:lnTo>
                  <a:lnTo>
                    <a:pt x="2" y="100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2" y="88"/>
                  </a:lnTo>
                  <a:lnTo>
                    <a:pt x="2" y="86"/>
                  </a:lnTo>
                  <a:lnTo>
                    <a:pt x="2" y="81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1"/>
                  </a:lnTo>
                  <a:lnTo>
                    <a:pt x="2" y="59"/>
                  </a:lnTo>
                  <a:lnTo>
                    <a:pt x="2" y="57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37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62" name="Freeform 234"/>
            <p:cNvSpPr>
              <a:spLocks/>
            </p:cNvSpPr>
            <p:nvPr/>
          </p:nvSpPr>
          <p:spPr bwMode="auto">
            <a:xfrm>
              <a:off x="3190" y="3957"/>
              <a:ext cx="120" cy="125"/>
            </a:xfrm>
            <a:custGeom>
              <a:avLst/>
              <a:gdLst>
                <a:gd name="T0" fmla="*/ 7 w 120"/>
                <a:gd name="T1" fmla="*/ 0 h 125"/>
                <a:gd name="T2" fmla="*/ 9 w 120"/>
                <a:gd name="T3" fmla="*/ 0 h 125"/>
                <a:gd name="T4" fmla="*/ 12 w 120"/>
                <a:gd name="T5" fmla="*/ 0 h 125"/>
                <a:gd name="T6" fmla="*/ 16 w 120"/>
                <a:gd name="T7" fmla="*/ 0 h 125"/>
                <a:gd name="T8" fmla="*/ 30 w 120"/>
                <a:gd name="T9" fmla="*/ 0 h 125"/>
                <a:gd name="T10" fmla="*/ 39 w 120"/>
                <a:gd name="T11" fmla="*/ 0 h 125"/>
                <a:gd name="T12" fmla="*/ 46 w 120"/>
                <a:gd name="T13" fmla="*/ 0 h 125"/>
                <a:gd name="T14" fmla="*/ 55 w 120"/>
                <a:gd name="T15" fmla="*/ 0 h 125"/>
                <a:gd name="T16" fmla="*/ 60 w 120"/>
                <a:gd name="T17" fmla="*/ 0 h 125"/>
                <a:gd name="T18" fmla="*/ 76 w 120"/>
                <a:gd name="T19" fmla="*/ 0 h 125"/>
                <a:gd name="T20" fmla="*/ 90 w 120"/>
                <a:gd name="T21" fmla="*/ 0 h 125"/>
                <a:gd name="T22" fmla="*/ 94 w 120"/>
                <a:gd name="T23" fmla="*/ 0 h 125"/>
                <a:gd name="T24" fmla="*/ 106 w 120"/>
                <a:gd name="T25" fmla="*/ 0 h 125"/>
                <a:gd name="T26" fmla="*/ 113 w 120"/>
                <a:gd name="T27" fmla="*/ 0 h 125"/>
                <a:gd name="T28" fmla="*/ 120 w 120"/>
                <a:gd name="T29" fmla="*/ 0 h 125"/>
                <a:gd name="T30" fmla="*/ 120 w 120"/>
                <a:gd name="T31" fmla="*/ 20 h 125"/>
                <a:gd name="T32" fmla="*/ 120 w 120"/>
                <a:gd name="T33" fmla="*/ 30 h 125"/>
                <a:gd name="T34" fmla="*/ 120 w 120"/>
                <a:gd name="T35" fmla="*/ 30 h 125"/>
                <a:gd name="T36" fmla="*/ 120 w 120"/>
                <a:gd name="T37" fmla="*/ 44 h 125"/>
                <a:gd name="T38" fmla="*/ 120 w 120"/>
                <a:gd name="T39" fmla="*/ 44 h 125"/>
                <a:gd name="T40" fmla="*/ 120 w 120"/>
                <a:gd name="T41" fmla="*/ 47 h 125"/>
                <a:gd name="T42" fmla="*/ 120 w 120"/>
                <a:gd name="T43" fmla="*/ 54 h 125"/>
                <a:gd name="T44" fmla="*/ 120 w 120"/>
                <a:gd name="T45" fmla="*/ 61 h 125"/>
                <a:gd name="T46" fmla="*/ 120 w 120"/>
                <a:gd name="T47" fmla="*/ 61 h 125"/>
                <a:gd name="T48" fmla="*/ 120 w 120"/>
                <a:gd name="T49" fmla="*/ 66 h 125"/>
                <a:gd name="T50" fmla="*/ 120 w 120"/>
                <a:gd name="T51" fmla="*/ 76 h 125"/>
                <a:gd name="T52" fmla="*/ 120 w 120"/>
                <a:gd name="T53" fmla="*/ 91 h 125"/>
                <a:gd name="T54" fmla="*/ 120 w 120"/>
                <a:gd name="T55" fmla="*/ 103 h 125"/>
                <a:gd name="T56" fmla="*/ 120 w 120"/>
                <a:gd name="T57" fmla="*/ 108 h 125"/>
                <a:gd name="T58" fmla="*/ 120 w 120"/>
                <a:gd name="T59" fmla="*/ 115 h 125"/>
                <a:gd name="T60" fmla="*/ 120 w 120"/>
                <a:gd name="T61" fmla="*/ 122 h 125"/>
                <a:gd name="T62" fmla="*/ 115 w 120"/>
                <a:gd name="T63" fmla="*/ 122 h 125"/>
                <a:gd name="T64" fmla="*/ 111 w 120"/>
                <a:gd name="T65" fmla="*/ 122 h 125"/>
                <a:gd name="T66" fmla="*/ 94 w 120"/>
                <a:gd name="T67" fmla="*/ 122 h 125"/>
                <a:gd name="T68" fmla="*/ 88 w 120"/>
                <a:gd name="T69" fmla="*/ 122 h 125"/>
                <a:gd name="T70" fmla="*/ 81 w 120"/>
                <a:gd name="T71" fmla="*/ 122 h 125"/>
                <a:gd name="T72" fmla="*/ 72 w 120"/>
                <a:gd name="T73" fmla="*/ 122 h 125"/>
                <a:gd name="T74" fmla="*/ 67 w 120"/>
                <a:gd name="T75" fmla="*/ 122 h 125"/>
                <a:gd name="T76" fmla="*/ 55 w 120"/>
                <a:gd name="T77" fmla="*/ 122 h 125"/>
                <a:gd name="T78" fmla="*/ 41 w 120"/>
                <a:gd name="T79" fmla="*/ 122 h 125"/>
                <a:gd name="T80" fmla="*/ 30 w 120"/>
                <a:gd name="T81" fmla="*/ 122 h 125"/>
                <a:gd name="T82" fmla="*/ 21 w 120"/>
                <a:gd name="T83" fmla="*/ 122 h 125"/>
                <a:gd name="T84" fmla="*/ 18 w 120"/>
                <a:gd name="T85" fmla="*/ 122 h 125"/>
                <a:gd name="T86" fmla="*/ 11 w 120"/>
                <a:gd name="T87" fmla="*/ 122 h 125"/>
                <a:gd name="T88" fmla="*/ 4 w 120"/>
                <a:gd name="T89" fmla="*/ 125 h 125"/>
                <a:gd name="T90" fmla="*/ 2 w 120"/>
                <a:gd name="T91" fmla="*/ 118 h 125"/>
                <a:gd name="T92" fmla="*/ 2 w 120"/>
                <a:gd name="T93" fmla="*/ 100 h 125"/>
                <a:gd name="T94" fmla="*/ 2 w 120"/>
                <a:gd name="T95" fmla="*/ 95 h 125"/>
                <a:gd name="T96" fmla="*/ 2 w 120"/>
                <a:gd name="T97" fmla="*/ 91 h 125"/>
                <a:gd name="T98" fmla="*/ 2 w 120"/>
                <a:gd name="T99" fmla="*/ 76 h 125"/>
                <a:gd name="T100" fmla="*/ 2 w 120"/>
                <a:gd name="T101" fmla="*/ 74 h 125"/>
                <a:gd name="T102" fmla="*/ 2 w 120"/>
                <a:gd name="T103" fmla="*/ 69 h 125"/>
                <a:gd name="T104" fmla="*/ 2 w 120"/>
                <a:gd name="T105" fmla="*/ 59 h 125"/>
                <a:gd name="T106" fmla="*/ 2 w 120"/>
                <a:gd name="T107" fmla="*/ 57 h 125"/>
                <a:gd name="T108" fmla="*/ 2 w 120"/>
                <a:gd name="T109" fmla="*/ 52 h 125"/>
                <a:gd name="T110" fmla="*/ 0 w 120"/>
                <a:gd name="T111" fmla="*/ 42 h 125"/>
                <a:gd name="T112" fmla="*/ 0 w 120"/>
                <a:gd name="T113" fmla="*/ 27 h 125"/>
                <a:gd name="T114" fmla="*/ 0 w 120"/>
                <a:gd name="T115" fmla="*/ 17 h 125"/>
                <a:gd name="T116" fmla="*/ 2 w 120"/>
                <a:gd name="T117" fmla="*/ 3 h 1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0"/>
                <a:gd name="T178" fmla="*/ 0 h 125"/>
                <a:gd name="T179" fmla="*/ 120 w 120"/>
                <a:gd name="T180" fmla="*/ 125 h 1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0" h="125">
                  <a:moveTo>
                    <a:pt x="2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7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71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1" y="0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2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11" y="0"/>
                  </a:lnTo>
                  <a:lnTo>
                    <a:pt x="113" y="0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0" y="3"/>
                  </a:lnTo>
                  <a:lnTo>
                    <a:pt x="120" y="5"/>
                  </a:lnTo>
                  <a:lnTo>
                    <a:pt x="120" y="17"/>
                  </a:lnTo>
                  <a:lnTo>
                    <a:pt x="120" y="20"/>
                  </a:lnTo>
                  <a:lnTo>
                    <a:pt x="120" y="22"/>
                  </a:lnTo>
                  <a:lnTo>
                    <a:pt x="120" y="25"/>
                  </a:lnTo>
                  <a:lnTo>
                    <a:pt x="120" y="30"/>
                  </a:lnTo>
                  <a:lnTo>
                    <a:pt x="120" y="32"/>
                  </a:lnTo>
                  <a:lnTo>
                    <a:pt x="120" y="34"/>
                  </a:lnTo>
                  <a:lnTo>
                    <a:pt x="120" y="39"/>
                  </a:lnTo>
                  <a:lnTo>
                    <a:pt x="120" y="42"/>
                  </a:lnTo>
                  <a:lnTo>
                    <a:pt x="120" y="44"/>
                  </a:lnTo>
                  <a:lnTo>
                    <a:pt x="120" y="47"/>
                  </a:lnTo>
                  <a:lnTo>
                    <a:pt x="120" y="49"/>
                  </a:lnTo>
                  <a:lnTo>
                    <a:pt x="120" y="52"/>
                  </a:lnTo>
                  <a:lnTo>
                    <a:pt x="120" y="54"/>
                  </a:lnTo>
                  <a:lnTo>
                    <a:pt x="120" y="57"/>
                  </a:lnTo>
                  <a:lnTo>
                    <a:pt x="120" y="59"/>
                  </a:lnTo>
                  <a:lnTo>
                    <a:pt x="120" y="61"/>
                  </a:lnTo>
                  <a:lnTo>
                    <a:pt x="120" y="64"/>
                  </a:lnTo>
                  <a:lnTo>
                    <a:pt x="120" y="66"/>
                  </a:lnTo>
                  <a:lnTo>
                    <a:pt x="120" y="71"/>
                  </a:lnTo>
                  <a:lnTo>
                    <a:pt x="120" y="74"/>
                  </a:lnTo>
                  <a:lnTo>
                    <a:pt x="120" y="76"/>
                  </a:lnTo>
                  <a:lnTo>
                    <a:pt x="120" y="79"/>
                  </a:lnTo>
                  <a:lnTo>
                    <a:pt x="120" y="81"/>
                  </a:lnTo>
                  <a:lnTo>
                    <a:pt x="120" y="88"/>
                  </a:lnTo>
                  <a:lnTo>
                    <a:pt x="120" y="91"/>
                  </a:lnTo>
                  <a:lnTo>
                    <a:pt x="120" y="93"/>
                  </a:lnTo>
                  <a:lnTo>
                    <a:pt x="120" y="100"/>
                  </a:lnTo>
                  <a:lnTo>
                    <a:pt x="120" y="103"/>
                  </a:lnTo>
                  <a:lnTo>
                    <a:pt x="120" y="108"/>
                  </a:lnTo>
                  <a:lnTo>
                    <a:pt x="120" y="110"/>
                  </a:lnTo>
                  <a:lnTo>
                    <a:pt x="120" y="113"/>
                  </a:lnTo>
                  <a:lnTo>
                    <a:pt x="120" y="115"/>
                  </a:lnTo>
                  <a:lnTo>
                    <a:pt x="120" y="120"/>
                  </a:lnTo>
                  <a:lnTo>
                    <a:pt x="120" y="122"/>
                  </a:lnTo>
                  <a:lnTo>
                    <a:pt x="118" y="122"/>
                  </a:lnTo>
                  <a:lnTo>
                    <a:pt x="117" y="122"/>
                  </a:lnTo>
                  <a:lnTo>
                    <a:pt x="115" y="122"/>
                  </a:lnTo>
                  <a:lnTo>
                    <a:pt x="113" y="122"/>
                  </a:lnTo>
                  <a:lnTo>
                    <a:pt x="111" y="122"/>
                  </a:lnTo>
                  <a:lnTo>
                    <a:pt x="108" y="122"/>
                  </a:lnTo>
                  <a:lnTo>
                    <a:pt x="102" y="122"/>
                  </a:lnTo>
                  <a:lnTo>
                    <a:pt x="99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2" y="122"/>
                  </a:lnTo>
                  <a:lnTo>
                    <a:pt x="90" y="122"/>
                  </a:lnTo>
                  <a:lnTo>
                    <a:pt x="88" y="122"/>
                  </a:lnTo>
                  <a:lnTo>
                    <a:pt x="87" y="122"/>
                  </a:lnTo>
                  <a:lnTo>
                    <a:pt x="83" y="122"/>
                  </a:lnTo>
                  <a:lnTo>
                    <a:pt x="81" y="122"/>
                  </a:lnTo>
                  <a:lnTo>
                    <a:pt x="79" y="122"/>
                  </a:lnTo>
                  <a:lnTo>
                    <a:pt x="78" y="122"/>
                  </a:lnTo>
                  <a:lnTo>
                    <a:pt x="74" y="122"/>
                  </a:lnTo>
                  <a:lnTo>
                    <a:pt x="72" y="122"/>
                  </a:lnTo>
                  <a:lnTo>
                    <a:pt x="71" y="122"/>
                  </a:lnTo>
                  <a:lnTo>
                    <a:pt x="69" y="122"/>
                  </a:lnTo>
                  <a:lnTo>
                    <a:pt x="67" y="122"/>
                  </a:lnTo>
                  <a:lnTo>
                    <a:pt x="65" y="122"/>
                  </a:lnTo>
                  <a:lnTo>
                    <a:pt x="62" y="122"/>
                  </a:lnTo>
                  <a:lnTo>
                    <a:pt x="58" y="122"/>
                  </a:lnTo>
                  <a:lnTo>
                    <a:pt x="55" y="122"/>
                  </a:lnTo>
                  <a:lnTo>
                    <a:pt x="53" y="122"/>
                  </a:lnTo>
                  <a:lnTo>
                    <a:pt x="50" y="122"/>
                  </a:lnTo>
                  <a:lnTo>
                    <a:pt x="48" y="122"/>
                  </a:lnTo>
                  <a:lnTo>
                    <a:pt x="46" y="122"/>
                  </a:lnTo>
                  <a:lnTo>
                    <a:pt x="41" y="122"/>
                  </a:lnTo>
                  <a:lnTo>
                    <a:pt x="39" y="122"/>
                  </a:lnTo>
                  <a:lnTo>
                    <a:pt x="35" y="122"/>
                  </a:lnTo>
                  <a:lnTo>
                    <a:pt x="32" y="122"/>
                  </a:lnTo>
                  <a:lnTo>
                    <a:pt x="30" y="122"/>
                  </a:lnTo>
                  <a:lnTo>
                    <a:pt x="28" y="122"/>
                  </a:lnTo>
                  <a:lnTo>
                    <a:pt x="27" y="122"/>
                  </a:lnTo>
                  <a:lnTo>
                    <a:pt x="23" y="122"/>
                  </a:lnTo>
                  <a:lnTo>
                    <a:pt x="21" y="122"/>
                  </a:lnTo>
                  <a:lnTo>
                    <a:pt x="20" y="122"/>
                  </a:lnTo>
                  <a:lnTo>
                    <a:pt x="18" y="122"/>
                  </a:lnTo>
                  <a:lnTo>
                    <a:pt x="14" y="122"/>
                  </a:lnTo>
                  <a:lnTo>
                    <a:pt x="12" y="122"/>
                  </a:lnTo>
                  <a:lnTo>
                    <a:pt x="11" y="122"/>
                  </a:lnTo>
                  <a:lnTo>
                    <a:pt x="9" y="122"/>
                  </a:lnTo>
                  <a:lnTo>
                    <a:pt x="7" y="122"/>
                  </a:lnTo>
                  <a:lnTo>
                    <a:pt x="4" y="122"/>
                  </a:lnTo>
                  <a:lnTo>
                    <a:pt x="4" y="125"/>
                  </a:lnTo>
                  <a:lnTo>
                    <a:pt x="4" y="122"/>
                  </a:lnTo>
                  <a:lnTo>
                    <a:pt x="2" y="125"/>
                  </a:lnTo>
                  <a:lnTo>
                    <a:pt x="2" y="120"/>
                  </a:lnTo>
                  <a:lnTo>
                    <a:pt x="2" y="118"/>
                  </a:lnTo>
                  <a:lnTo>
                    <a:pt x="2" y="115"/>
                  </a:lnTo>
                  <a:lnTo>
                    <a:pt x="2" y="113"/>
                  </a:lnTo>
                  <a:lnTo>
                    <a:pt x="2" y="108"/>
                  </a:lnTo>
                  <a:lnTo>
                    <a:pt x="2" y="105"/>
                  </a:lnTo>
                  <a:lnTo>
                    <a:pt x="2" y="103"/>
                  </a:lnTo>
                  <a:lnTo>
                    <a:pt x="2" y="100"/>
                  </a:lnTo>
                  <a:lnTo>
                    <a:pt x="2" y="98"/>
                  </a:lnTo>
                  <a:lnTo>
                    <a:pt x="2" y="95"/>
                  </a:lnTo>
                  <a:lnTo>
                    <a:pt x="2" y="93"/>
                  </a:lnTo>
                  <a:lnTo>
                    <a:pt x="2" y="91"/>
                  </a:lnTo>
                  <a:lnTo>
                    <a:pt x="2" y="88"/>
                  </a:lnTo>
                  <a:lnTo>
                    <a:pt x="2" y="86"/>
                  </a:lnTo>
                  <a:lnTo>
                    <a:pt x="2" y="81"/>
                  </a:lnTo>
                  <a:lnTo>
                    <a:pt x="2" y="76"/>
                  </a:lnTo>
                  <a:lnTo>
                    <a:pt x="2" y="74"/>
                  </a:lnTo>
                  <a:lnTo>
                    <a:pt x="2" y="71"/>
                  </a:lnTo>
                  <a:lnTo>
                    <a:pt x="2" y="69"/>
                  </a:lnTo>
                  <a:lnTo>
                    <a:pt x="2" y="66"/>
                  </a:lnTo>
                  <a:lnTo>
                    <a:pt x="2" y="64"/>
                  </a:lnTo>
                  <a:lnTo>
                    <a:pt x="2" y="61"/>
                  </a:lnTo>
                  <a:lnTo>
                    <a:pt x="2" y="59"/>
                  </a:lnTo>
                  <a:lnTo>
                    <a:pt x="2" y="57"/>
                  </a:lnTo>
                  <a:lnTo>
                    <a:pt x="2" y="54"/>
                  </a:lnTo>
                  <a:lnTo>
                    <a:pt x="2" y="52"/>
                  </a:lnTo>
                  <a:lnTo>
                    <a:pt x="0" y="49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37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2"/>
                  </a:lnTo>
                  <a:lnTo>
                    <a:pt x="2" y="8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63" name="Freeform 235"/>
            <p:cNvSpPr>
              <a:spLocks/>
            </p:cNvSpPr>
            <p:nvPr/>
          </p:nvSpPr>
          <p:spPr bwMode="auto">
            <a:xfrm>
              <a:off x="2774" y="3967"/>
              <a:ext cx="148" cy="110"/>
            </a:xfrm>
            <a:custGeom>
              <a:avLst/>
              <a:gdLst>
                <a:gd name="T0" fmla="*/ 9 w 148"/>
                <a:gd name="T1" fmla="*/ 0 h 110"/>
                <a:gd name="T2" fmla="*/ 21 w 148"/>
                <a:gd name="T3" fmla="*/ 0 h 110"/>
                <a:gd name="T4" fmla="*/ 30 w 148"/>
                <a:gd name="T5" fmla="*/ 0 h 110"/>
                <a:gd name="T6" fmla="*/ 39 w 148"/>
                <a:gd name="T7" fmla="*/ 0 h 110"/>
                <a:gd name="T8" fmla="*/ 51 w 148"/>
                <a:gd name="T9" fmla="*/ 0 h 110"/>
                <a:gd name="T10" fmla="*/ 55 w 148"/>
                <a:gd name="T11" fmla="*/ 0 h 110"/>
                <a:gd name="T12" fmla="*/ 62 w 148"/>
                <a:gd name="T13" fmla="*/ 0 h 110"/>
                <a:gd name="T14" fmla="*/ 71 w 148"/>
                <a:gd name="T15" fmla="*/ 0 h 110"/>
                <a:gd name="T16" fmla="*/ 78 w 148"/>
                <a:gd name="T17" fmla="*/ 0 h 110"/>
                <a:gd name="T18" fmla="*/ 81 w 148"/>
                <a:gd name="T19" fmla="*/ 0 h 110"/>
                <a:gd name="T20" fmla="*/ 94 w 148"/>
                <a:gd name="T21" fmla="*/ 0 h 110"/>
                <a:gd name="T22" fmla="*/ 106 w 148"/>
                <a:gd name="T23" fmla="*/ 0 h 110"/>
                <a:gd name="T24" fmla="*/ 111 w 148"/>
                <a:gd name="T25" fmla="*/ 0 h 110"/>
                <a:gd name="T26" fmla="*/ 118 w 148"/>
                <a:gd name="T27" fmla="*/ 0 h 110"/>
                <a:gd name="T28" fmla="*/ 124 w 148"/>
                <a:gd name="T29" fmla="*/ 0 h 110"/>
                <a:gd name="T30" fmla="*/ 132 w 148"/>
                <a:gd name="T31" fmla="*/ 0 h 110"/>
                <a:gd name="T32" fmla="*/ 136 w 148"/>
                <a:gd name="T33" fmla="*/ 0 h 110"/>
                <a:gd name="T34" fmla="*/ 139 w 148"/>
                <a:gd name="T35" fmla="*/ 0 h 110"/>
                <a:gd name="T36" fmla="*/ 143 w 148"/>
                <a:gd name="T37" fmla="*/ 0 h 110"/>
                <a:gd name="T38" fmla="*/ 148 w 148"/>
                <a:gd name="T39" fmla="*/ 2 h 110"/>
                <a:gd name="T40" fmla="*/ 148 w 148"/>
                <a:gd name="T41" fmla="*/ 15 h 110"/>
                <a:gd name="T42" fmla="*/ 148 w 148"/>
                <a:gd name="T43" fmla="*/ 17 h 110"/>
                <a:gd name="T44" fmla="*/ 148 w 148"/>
                <a:gd name="T45" fmla="*/ 29 h 110"/>
                <a:gd name="T46" fmla="*/ 148 w 148"/>
                <a:gd name="T47" fmla="*/ 37 h 110"/>
                <a:gd name="T48" fmla="*/ 148 w 148"/>
                <a:gd name="T49" fmla="*/ 51 h 110"/>
                <a:gd name="T50" fmla="*/ 148 w 148"/>
                <a:gd name="T51" fmla="*/ 61 h 110"/>
                <a:gd name="T52" fmla="*/ 148 w 148"/>
                <a:gd name="T53" fmla="*/ 66 h 110"/>
                <a:gd name="T54" fmla="*/ 148 w 148"/>
                <a:gd name="T55" fmla="*/ 78 h 110"/>
                <a:gd name="T56" fmla="*/ 148 w 148"/>
                <a:gd name="T57" fmla="*/ 90 h 110"/>
                <a:gd name="T58" fmla="*/ 148 w 148"/>
                <a:gd name="T59" fmla="*/ 110 h 110"/>
                <a:gd name="T60" fmla="*/ 139 w 148"/>
                <a:gd name="T61" fmla="*/ 110 h 110"/>
                <a:gd name="T62" fmla="*/ 124 w 148"/>
                <a:gd name="T63" fmla="*/ 110 h 110"/>
                <a:gd name="T64" fmla="*/ 120 w 148"/>
                <a:gd name="T65" fmla="*/ 110 h 110"/>
                <a:gd name="T66" fmla="*/ 111 w 148"/>
                <a:gd name="T67" fmla="*/ 108 h 110"/>
                <a:gd name="T68" fmla="*/ 106 w 148"/>
                <a:gd name="T69" fmla="*/ 108 h 110"/>
                <a:gd name="T70" fmla="*/ 101 w 148"/>
                <a:gd name="T71" fmla="*/ 108 h 110"/>
                <a:gd name="T72" fmla="*/ 90 w 148"/>
                <a:gd name="T73" fmla="*/ 108 h 110"/>
                <a:gd name="T74" fmla="*/ 83 w 148"/>
                <a:gd name="T75" fmla="*/ 108 h 110"/>
                <a:gd name="T76" fmla="*/ 72 w 148"/>
                <a:gd name="T77" fmla="*/ 108 h 110"/>
                <a:gd name="T78" fmla="*/ 58 w 148"/>
                <a:gd name="T79" fmla="*/ 108 h 110"/>
                <a:gd name="T80" fmla="*/ 55 w 148"/>
                <a:gd name="T81" fmla="*/ 108 h 110"/>
                <a:gd name="T82" fmla="*/ 46 w 148"/>
                <a:gd name="T83" fmla="*/ 108 h 110"/>
                <a:gd name="T84" fmla="*/ 41 w 148"/>
                <a:gd name="T85" fmla="*/ 108 h 110"/>
                <a:gd name="T86" fmla="*/ 34 w 148"/>
                <a:gd name="T87" fmla="*/ 108 h 110"/>
                <a:gd name="T88" fmla="*/ 30 w 148"/>
                <a:gd name="T89" fmla="*/ 108 h 110"/>
                <a:gd name="T90" fmla="*/ 9 w 148"/>
                <a:gd name="T91" fmla="*/ 108 h 110"/>
                <a:gd name="T92" fmla="*/ 0 w 148"/>
                <a:gd name="T93" fmla="*/ 108 h 110"/>
                <a:gd name="T94" fmla="*/ 0 w 148"/>
                <a:gd name="T95" fmla="*/ 100 h 110"/>
                <a:gd name="T96" fmla="*/ 0 w 148"/>
                <a:gd name="T97" fmla="*/ 93 h 110"/>
                <a:gd name="T98" fmla="*/ 0 w 148"/>
                <a:gd name="T99" fmla="*/ 76 h 110"/>
                <a:gd name="T100" fmla="*/ 0 w 148"/>
                <a:gd name="T101" fmla="*/ 73 h 110"/>
                <a:gd name="T102" fmla="*/ 0 w 148"/>
                <a:gd name="T103" fmla="*/ 71 h 110"/>
                <a:gd name="T104" fmla="*/ 0 w 148"/>
                <a:gd name="T105" fmla="*/ 61 h 110"/>
                <a:gd name="T106" fmla="*/ 0 w 148"/>
                <a:gd name="T107" fmla="*/ 47 h 110"/>
                <a:gd name="T108" fmla="*/ 0 w 148"/>
                <a:gd name="T109" fmla="*/ 34 h 110"/>
                <a:gd name="T110" fmla="*/ 0 w 148"/>
                <a:gd name="T111" fmla="*/ 27 h 110"/>
                <a:gd name="T112" fmla="*/ 0 w 148"/>
                <a:gd name="T113" fmla="*/ 20 h 110"/>
                <a:gd name="T114" fmla="*/ 0 w 148"/>
                <a:gd name="T115" fmla="*/ 7 h 110"/>
                <a:gd name="T116" fmla="*/ 0 w 148"/>
                <a:gd name="T117" fmla="*/ 0 h 11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"/>
                <a:gd name="T178" fmla="*/ 0 h 110"/>
                <a:gd name="T179" fmla="*/ 148 w 148"/>
                <a:gd name="T180" fmla="*/ 110 h 11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" h="11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1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29" y="0"/>
                  </a:lnTo>
                  <a:lnTo>
                    <a:pt x="132" y="0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3" y="0"/>
                  </a:lnTo>
                  <a:lnTo>
                    <a:pt x="145" y="0"/>
                  </a:lnTo>
                  <a:lnTo>
                    <a:pt x="148" y="0"/>
                  </a:lnTo>
                  <a:lnTo>
                    <a:pt x="148" y="2"/>
                  </a:lnTo>
                  <a:lnTo>
                    <a:pt x="148" y="5"/>
                  </a:lnTo>
                  <a:lnTo>
                    <a:pt x="148" y="7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5"/>
                  </a:lnTo>
                  <a:lnTo>
                    <a:pt x="148" y="17"/>
                  </a:lnTo>
                  <a:lnTo>
                    <a:pt x="148" y="20"/>
                  </a:lnTo>
                  <a:lnTo>
                    <a:pt x="148" y="22"/>
                  </a:lnTo>
                  <a:lnTo>
                    <a:pt x="148" y="24"/>
                  </a:lnTo>
                  <a:lnTo>
                    <a:pt x="148" y="29"/>
                  </a:lnTo>
                  <a:lnTo>
                    <a:pt x="148" y="32"/>
                  </a:lnTo>
                  <a:lnTo>
                    <a:pt x="148" y="34"/>
                  </a:lnTo>
                  <a:lnTo>
                    <a:pt x="148" y="37"/>
                  </a:lnTo>
                  <a:lnTo>
                    <a:pt x="148" y="39"/>
                  </a:lnTo>
                  <a:lnTo>
                    <a:pt x="148" y="44"/>
                  </a:lnTo>
                  <a:lnTo>
                    <a:pt x="148" y="47"/>
                  </a:lnTo>
                  <a:lnTo>
                    <a:pt x="148" y="51"/>
                  </a:lnTo>
                  <a:lnTo>
                    <a:pt x="148" y="54"/>
                  </a:lnTo>
                  <a:lnTo>
                    <a:pt x="148" y="56"/>
                  </a:lnTo>
                  <a:lnTo>
                    <a:pt x="148" y="59"/>
                  </a:lnTo>
                  <a:lnTo>
                    <a:pt x="148" y="61"/>
                  </a:lnTo>
                  <a:lnTo>
                    <a:pt x="148" y="64"/>
                  </a:lnTo>
                  <a:lnTo>
                    <a:pt x="148" y="66"/>
                  </a:lnTo>
                  <a:lnTo>
                    <a:pt x="148" y="69"/>
                  </a:lnTo>
                  <a:lnTo>
                    <a:pt x="148" y="71"/>
                  </a:lnTo>
                  <a:lnTo>
                    <a:pt x="148" y="78"/>
                  </a:lnTo>
                  <a:lnTo>
                    <a:pt x="148" y="81"/>
                  </a:lnTo>
                  <a:lnTo>
                    <a:pt x="148" y="83"/>
                  </a:lnTo>
                  <a:lnTo>
                    <a:pt x="148" y="85"/>
                  </a:lnTo>
                  <a:lnTo>
                    <a:pt x="148" y="90"/>
                  </a:lnTo>
                  <a:lnTo>
                    <a:pt x="148" y="93"/>
                  </a:lnTo>
                  <a:lnTo>
                    <a:pt x="148" y="95"/>
                  </a:lnTo>
                  <a:lnTo>
                    <a:pt x="148" y="98"/>
                  </a:lnTo>
                  <a:lnTo>
                    <a:pt x="148" y="100"/>
                  </a:lnTo>
                  <a:lnTo>
                    <a:pt x="148" y="103"/>
                  </a:lnTo>
                  <a:lnTo>
                    <a:pt x="148" y="108"/>
                  </a:lnTo>
                  <a:lnTo>
                    <a:pt x="148" y="110"/>
                  </a:lnTo>
                  <a:lnTo>
                    <a:pt x="147" y="110"/>
                  </a:lnTo>
                  <a:lnTo>
                    <a:pt x="141" y="110"/>
                  </a:lnTo>
                  <a:lnTo>
                    <a:pt x="139" y="110"/>
                  </a:lnTo>
                  <a:lnTo>
                    <a:pt x="138" y="110"/>
                  </a:lnTo>
                  <a:lnTo>
                    <a:pt x="136" y="110"/>
                  </a:lnTo>
                  <a:lnTo>
                    <a:pt x="134" y="110"/>
                  </a:lnTo>
                  <a:lnTo>
                    <a:pt x="132" y="110"/>
                  </a:lnTo>
                  <a:lnTo>
                    <a:pt x="127" y="110"/>
                  </a:lnTo>
                  <a:lnTo>
                    <a:pt x="124" y="110"/>
                  </a:lnTo>
                  <a:lnTo>
                    <a:pt x="122" y="110"/>
                  </a:lnTo>
                  <a:lnTo>
                    <a:pt x="120" y="110"/>
                  </a:lnTo>
                  <a:lnTo>
                    <a:pt x="118" y="110"/>
                  </a:lnTo>
                  <a:lnTo>
                    <a:pt x="117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8"/>
                  </a:lnTo>
                  <a:lnTo>
                    <a:pt x="101" y="108"/>
                  </a:lnTo>
                  <a:lnTo>
                    <a:pt x="95" y="108"/>
                  </a:lnTo>
                  <a:lnTo>
                    <a:pt x="92" y="108"/>
                  </a:lnTo>
                  <a:lnTo>
                    <a:pt x="90" y="108"/>
                  </a:lnTo>
                  <a:lnTo>
                    <a:pt x="87" y="108"/>
                  </a:lnTo>
                  <a:lnTo>
                    <a:pt x="85" y="108"/>
                  </a:lnTo>
                  <a:lnTo>
                    <a:pt x="83" y="108"/>
                  </a:lnTo>
                  <a:lnTo>
                    <a:pt x="81" y="108"/>
                  </a:lnTo>
                  <a:lnTo>
                    <a:pt x="76" y="108"/>
                  </a:lnTo>
                  <a:lnTo>
                    <a:pt x="74" y="108"/>
                  </a:lnTo>
                  <a:lnTo>
                    <a:pt x="72" y="108"/>
                  </a:lnTo>
                  <a:lnTo>
                    <a:pt x="69" y="108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58" y="108"/>
                  </a:lnTo>
                  <a:lnTo>
                    <a:pt x="57" y="108"/>
                  </a:lnTo>
                  <a:lnTo>
                    <a:pt x="55" y="108"/>
                  </a:lnTo>
                  <a:lnTo>
                    <a:pt x="53" y="108"/>
                  </a:lnTo>
                  <a:lnTo>
                    <a:pt x="51" y="108"/>
                  </a:lnTo>
                  <a:lnTo>
                    <a:pt x="46" y="108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39" y="108"/>
                  </a:lnTo>
                  <a:lnTo>
                    <a:pt x="37" y="108"/>
                  </a:lnTo>
                  <a:lnTo>
                    <a:pt x="35" y="108"/>
                  </a:lnTo>
                  <a:lnTo>
                    <a:pt x="34" y="108"/>
                  </a:lnTo>
                  <a:lnTo>
                    <a:pt x="32" y="108"/>
                  </a:lnTo>
                  <a:lnTo>
                    <a:pt x="30" y="108"/>
                  </a:lnTo>
                  <a:lnTo>
                    <a:pt x="23" y="108"/>
                  </a:lnTo>
                  <a:lnTo>
                    <a:pt x="18" y="108"/>
                  </a:lnTo>
                  <a:lnTo>
                    <a:pt x="16" y="108"/>
                  </a:lnTo>
                  <a:lnTo>
                    <a:pt x="14" y="108"/>
                  </a:lnTo>
                  <a:lnTo>
                    <a:pt x="13" y="108"/>
                  </a:lnTo>
                  <a:lnTo>
                    <a:pt x="9" y="108"/>
                  </a:lnTo>
                  <a:lnTo>
                    <a:pt x="7" y="108"/>
                  </a:lnTo>
                  <a:lnTo>
                    <a:pt x="5" y="108"/>
                  </a:lnTo>
                  <a:lnTo>
                    <a:pt x="2" y="108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03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64" name="Freeform 236"/>
            <p:cNvSpPr>
              <a:spLocks/>
            </p:cNvSpPr>
            <p:nvPr/>
          </p:nvSpPr>
          <p:spPr bwMode="auto">
            <a:xfrm>
              <a:off x="2774" y="3967"/>
              <a:ext cx="148" cy="110"/>
            </a:xfrm>
            <a:custGeom>
              <a:avLst/>
              <a:gdLst>
                <a:gd name="T0" fmla="*/ 9 w 148"/>
                <a:gd name="T1" fmla="*/ 0 h 110"/>
                <a:gd name="T2" fmla="*/ 21 w 148"/>
                <a:gd name="T3" fmla="*/ 0 h 110"/>
                <a:gd name="T4" fmla="*/ 30 w 148"/>
                <a:gd name="T5" fmla="*/ 0 h 110"/>
                <a:gd name="T6" fmla="*/ 39 w 148"/>
                <a:gd name="T7" fmla="*/ 0 h 110"/>
                <a:gd name="T8" fmla="*/ 51 w 148"/>
                <a:gd name="T9" fmla="*/ 0 h 110"/>
                <a:gd name="T10" fmla="*/ 55 w 148"/>
                <a:gd name="T11" fmla="*/ 0 h 110"/>
                <a:gd name="T12" fmla="*/ 62 w 148"/>
                <a:gd name="T13" fmla="*/ 0 h 110"/>
                <a:gd name="T14" fmla="*/ 71 w 148"/>
                <a:gd name="T15" fmla="*/ 0 h 110"/>
                <a:gd name="T16" fmla="*/ 78 w 148"/>
                <a:gd name="T17" fmla="*/ 0 h 110"/>
                <a:gd name="T18" fmla="*/ 81 w 148"/>
                <a:gd name="T19" fmla="*/ 0 h 110"/>
                <a:gd name="T20" fmla="*/ 94 w 148"/>
                <a:gd name="T21" fmla="*/ 0 h 110"/>
                <a:gd name="T22" fmla="*/ 106 w 148"/>
                <a:gd name="T23" fmla="*/ 0 h 110"/>
                <a:gd name="T24" fmla="*/ 111 w 148"/>
                <a:gd name="T25" fmla="*/ 0 h 110"/>
                <a:gd name="T26" fmla="*/ 118 w 148"/>
                <a:gd name="T27" fmla="*/ 0 h 110"/>
                <a:gd name="T28" fmla="*/ 124 w 148"/>
                <a:gd name="T29" fmla="*/ 0 h 110"/>
                <a:gd name="T30" fmla="*/ 132 w 148"/>
                <a:gd name="T31" fmla="*/ 0 h 110"/>
                <a:gd name="T32" fmla="*/ 136 w 148"/>
                <a:gd name="T33" fmla="*/ 0 h 110"/>
                <a:gd name="T34" fmla="*/ 139 w 148"/>
                <a:gd name="T35" fmla="*/ 0 h 110"/>
                <a:gd name="T36" fmla="*/ 143 w 148"/>
                <a:gd name="T37" fmla="*/ 0 h 110"/>
                <a:gd name="T38" fmla="*/ 148 w 148"/>
                <a:gd name="T39" fmla="*/ 2 h 110"/>
                <a:gd name="T40" fmla="*/ 148 w 148"/>
                <a:gd name="T41" fmla="*/ 15 h 110"/>
                <a:gd name="T42" fmla="*/ 148 w 148"/>
                <a:gd name="T43" fmla="*/ 17 h 110"/>
                <a:gd name="T44" fmla="*/ 148 w 148"/>
                <a:gd name="T45" fmla="*/ 29 h 110"/>
                <a:gd name="T46" fmla="*/ 148 w 148"/>
                <a:gd name="T47" fmla="*/ 37 h 110"/>
                <a:gd name="T48" fmla="*/ 148 w 148"/>
                <a:gd name="T49" fmla="*/ 51 h 110"/>
                <a:gd name="T50" fmla="*/ 148 w 148"/>
                <a:gd name="T51" fmla="*/ 61 h 110"/>
                <a:gd name="T52" fmla="*/ 148 w 148"/>
                <a:gd name="T53" fmla="*/ 66 h 110"/>
                <a:gd name="T54" fmla="*/ 148 w 148"/>
                <a:gd name="T55" fmla="*/ 78 h 110"/>
                <a:gd name="T56" fmla="*/ 148 w 148"/>
                <a:gd name="T57" fmla="*/ 90 h 110"/>
                <a:gd name="T58" fmla="*/ 148 w 148"/>
                <a:gd name="T59" fmla="*/ 110 h 110"/>
                <a:gd name="T60" fmla="*/ 139 w 148"/>
                <a:gd name="T61" fmla="*/ 110 h 110"/>
                <a:gd name="T62" fmla="*/ 124 w 148"/>
                <a:gd name="T63" fmla="*/ 110 h 110"/>
                <a:gd name="T64" fmla="*/ 120 w 148"/>
                <a:gd name="T65" fmla="*/ 110 h 110"/>
                <a:gd name="T66" fmla="*/ 111 w 148"/>
                <a:gd name="T67" fmla="*/ 108 h 110"/>
                <a:gd name="T68" fmla="*/ 106 w 148"/>
                <a:gd name="T69" fmla="*/ 108 h 110"/>
                <a:gd name="T70" fmla="*/ 101 w 148"/>
                <a:gd name="T71" fmla="*/ 108 h 110"/>
                <a:gd name="T72" fmla="*/ 90 w 148"/>
                <a:gd name="T73" fmla="*/ 108 h 110"/>
                <a:gd name="T74" fmla="*/ 83 w 148"/>
                <a:gd name="T75" fmla="*/ 108 h 110"/>
                <a:gd name="T76" fmla="*/ 72 w 148"/>
                <a:gd name="T77" fmla="*/ 108 h 110"/>
                <a:gd name="T78" fmla="*/ 58 w 148"/>
                <a:gd name="T79" fmla="*/ 108 h 110"/>
                <a:gd name="T80" fmla="*/ 55 w 148"/>
                <a:gd name="T81" fmla="*/ 108 h 110"/>
                <a:gd name="T82" fmla="*/ 46 w 148"/>
                <a:gd name="T83" fmla="*/ 108 h 110"/>
                <a:gd name="T84" fmla="*/ 41 w 148"/>
                <a:gd name="T85" fmla="*/ 108 h 110"/>
                <a:gd name="T86" fmla="*/ 34 w 148"/>
                <a:gd name="T87" fmla="*/ 108 h 110"/>
                <a:gd name="T88" fmla="*/ 30 w 148"/>
                <a:gd name="T89" fmla="*/ 108 h 110"/>
                <a:gd name="T90" fmla="*/ 9 w 148"/>
                <a:gd name="T91" fmla="*/ 108 h 110"/>
                <a:gd name="T92" fmla="*/ 0 w 148"/>
                <a:gd name="T93" fmla="*/ 108 h 110"/>
                <a:gd name="T94" fmla="*/ 0 w 148"/>
                <a:gd name="T95" fmla="*/ 100 h 110"/>
                <a:gd name="T96" fmla="*/ 0 w 148"/>
                <a:gd name="T97" fmla="*/ 93 h 110"/>
                <a:gd name="T98" fmla="*/ 0 w 148"/>
                <a:gd name="T99" fmla="*/ 76 h 110"/>
                <a:gd name="T100" fmla="*/ 0 w 148"/>
                <a:gd name="T101" fmla="*/ 73 h 110"/>
                <a:gd name="T102" fmla="*/ 0 w 148"/>
                <a:gd name="T103" fmla="*/ 71 h 110"/>
                <a:gd name="T104" fmla="*/ 0 w 148"/>
                <a:gd name="T105" fmla="*/ 61 h 110"/>
                <a:gd name="T106" fmla="*/ 0 w 148"/>
                <a:gd name="T107" fmla="*/ 47 h 110"/>
                <a:gd name="T108" fmla="*/ 0 w 148"/>
                <a:gd name="T109" fmla="*/ 34 h 110"/>
                <a:gd name="T110" fmla="*/ 0 w 148"/>
                <a:gd name="T111" fmla="*/ 27 h 110"/>
                <a:gd name="T112" fmla="*/ 0 w 148"/>
                <a:gd name="T113" fmla="*/ 20 h 110"/>
                <a:gd name="T114" fmla="*/ 0 w 148"/>
                <a:gd name="T115" fmla="*/ 7 h 110"/>
                <a:gd name="T116" fmla="*/ 0 w 148"/>
                <a:gd name="T117" fmla="*/ 0 h 11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48"/>
                <a:gd name="T178" fmla="*/ 0 h 110"/>
                <a:gd name="T179" fmla="*/ 148 w 148"/>
                <a:gd name="T180" fmla="*/ 110 h 11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48" h="110">
                  <a:moveTo>
                    <a:pt x="0" y="0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9" y="0"/>
                  </a:lnTo>
                  <a:lnTo>
                    <a:pt x="41" y="0"/>
                  </a:lnTo>
                  <a:lnTo>
                    <a:pt x="43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1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8" y="0"/>
                  </a:lnTo>
                  <a:lnTo>
                    <a:pt x="80" y="0"/>
                  </a:lnTo>
                  <a:lnTo>
                    <a:pt x="81" y="0"/>
                  </a:lnTo>
                  <a:lnTo>
                    <a:pt x="83" y="0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0" y="0"/>
                  </a:lnTo>
                  <a:lnTo>
                    <a:pt x="94" y="0"/>
                  </a:lnTo>
                  <a:lnTo>
                    <a:pt x="97" y="0"/>
                  </a:lnTo>
                  <a:lnTo>
                    <a:pt x="106" y="0"/>
                  </a:lnTo>
                  <a:lnTo>
                    <a:pt x="108" y="0"/>
                  </a:lnTo>
                  <a:lnTo>
                    <a:pt x="110" y="0"/>
                  </a:lnTo>
                  <a:lnTo>
                    <a:pt x="111" y="0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4" y="0"/>
                  </a:lnTo>
                  <a:lnTo>
                    <a:pt x="127" y="0"/>
                  </a:lnTo>
                  <a:lnTo>
                    <a:pt x="129" y="0"/>
                  </a:lnTo>
                  <a:lnTo>
                    <a:pt x="132" y="0"/>
                  </a:lnTo>
                  <a:lnTo>
                    <a:pt x="134" y="0"/>
                  </a:lnTo>
                  <a:lnTo>
                    <a:pt x="136" y="0"/>
                  </a:lnTo>
                  <a:lnTo>
                    <a:pt x="138" y="0"/>
                  </a:lnTo>
                  <a:lnTo>
                    <a:pt x="139" y="0"/>
                  </a:lnTo>
                  <a:lnTo>
                    <a:pt x="143" y="0"/>
                  </a:lnTo>
                  <a:lnTo>
                    <a:pt x="145" y="0"/>
                  </a:lnTo>
                  <a:lnTo>
                    <a:pt x="148" y="0"/>
                  </a:lnTo>
                  <a:lnTo>
                    <a:pt x="148" y="2"/>
                  </a:lnTo>
                  <a:lnTo>
                    <a:pt x="148" y="5"/>
                  </a:lnTo>
                  <a:lnTo>
                    <a:pt x="148" y="7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5"/>
                  </a:lnTo>
                  <a:lnTo>
                    <a:pt x="148" y="17"/>
                  </a:lnTo>
                  <a:lnTo>
                    <a:pt x="148" y="20"/>
                  </a:lnTo>
                  <a:lnTo>
                    <a:pt x="148" y="22"/>
                  </a:lnTo>
                  <a:lnTo>
                    <a:pt x="148" y="24"/>
                  </a:lnTo>
                  <a:lnTo>
                    <a:pt x="148" y="29"/>
                  </a:lnTo>
                  <a:lnTo>
                    <a:pt x="148" y="32"/>
                  </a:lnTo>
                  <a:lnTo>
                    <a:pt x="148" y="34"/>
                  </a:lnTo>
                  <a:lnTo>
                    <a:pt x="148" y="37"/>
                  </a:lnTo>
                  <a:lnTo>
                    <a:pt x="148" y="39"/>
                  </a:lnTo>
                  <a:lnTo>
                    <a:pt x="148" y="44"/>
                  </a:lnTo>
                  <a:lnTo>
                    <a:pt x="148" y="47"/>
                  </a:lnTo>
                  <a:lnTo>
                    <a:pt x="148" y="51"/>
                  </a:lnTo>
                  <a:lnTo>
                    <a:pt x="148" y="54"/>
                  </a:lnTo>
                  <a:lnTo>
                    <a:pt x="148" y="56"/>
                  </a:lnTo>
                  <a:lnTo>
                    <a:pt x="148" y="59"/>
                  </a:lnTo>
                  <a:lnTo>
                    <a:pt x="148" y="61"/>
                  </a:lnTo>
                  <a:lnTo>
                    <a:pt x="148" y="64"/>
                  </a:lnTo>
                  <a:lnTo>
                    <a:pt x="148" y="66"/>
                  </a:lnTo>
                  <a:lnTo>
                    <a:pt x="148" y="69"/>
                  </a:lnTo>
                  <a:lnTo>
                    <a:pt x="148" y="71"/>
                  </a:lnTo>
                  <a:lnTo>
                    <a:pt x="148" y="78"/>
                  </a:lnTo>
                  <a:lnTo>
                    <a:pt x="148" y="81"/>
                  </a:lnTo>
                  <a:lnTo>
                    <a:pt x="148" y="83"/>
                  </a:lnTo>
                  <a:lnTo>
                    <a:pt x="148" y="85"/>
                  </a:lnTo>
                  <a:lnTo>
                    <a:pt x="148" y="90"/>
                  </a:lnTo>
                  <a:lnTo>
                    <a:pt x="148" y="93"/>
                  </a:lnTo>
                  <a:lnTo>
                    <a:pt x="148" y="95"/>
                  </a:lnTo>
                  <a:lnTo>
                    <a:pt x="148" y="98"/>
                  </a:lnTo>
                  <a:lnTo>
                    <a:pt x="148" y="100"/>
                  </a:lnTo>
                  <a:lnTo>
                    <a:pt x="148" y="103"/>
                  </a:lnTo>
                  <a:lnTo>
                    <a:pt x="148" y="108"/>
                  </a:lnTo>
                  <a:lnTo>
                    <a:pt x="148" y="110"/>
                  </a:lnTo>
                  <a:lnTo>
                    <a:pt x="147" y="110"/>
                  </a:lnTo>
                  <a:lnTo>
                    <a:pt x="141" y="110"/>
                  </a:lnTo>
                  <a:lnTo>
                    <a:pt x="139" y="110"/>
                  </a:lnTo>
                  <a:lnTo>
                    <a:pt x="138" y="110"/>
                  </a:lnTo>
                  <a:lnTo>
                    <a:pt x="136" y="110"/>
                  </a:lnTo>
                  <a:lnTo>
                    <a:pt x="134" y="110"/>
                  </a:lnTo>
                  <a:lnTo>
                    <a:pt x="132" y="110"/>
                  </a:lnTo>
                  <a:lnTo>
                    <a:pt x="127" y="110"/>
                  </a:lnTo>
                  <a:lnTo>
                    <a:pt x="124" y="110"/>
                  </a:lnTo>
                  <a:lnTo>
                    <a:pt x="122" y="110"/>
                  </a:lnTo>
                  <a:lnTo>
                    <a:pt x="120" y="110"/>
                  </a:lnTo>
                  <a:lnTo>
                    <a:pt x="118" y="110"/>
                  </a:lnTo>
                  <a:lnTo>
                    <a:pt x="117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6" y="108"/>
                  </a:lnTo>
                  <a:lnTo>
                    <a:pt x="104" y="108"/>
                  </a:lnTo>
                  <a:lnTo>
                    <a:pt x="102" y="108"/>
                  </a:lnTo>
                  <a:lnTo>
                    <a:pt x="101" y="108"/>
                  </a:lnTo>
                  <a:lnTo>
                    <a:pt x="95" y="108"/>
                  </a:lnTo>
                  <a:lnTo>
                    <a:pt x="92" y="108"/>
                  </a:lnTo>
                  <a:lnTo>
                    <a:pt x="90" y="108"/>
                  </a:lnTo>
                  <a:lnTo>
                    <a:pt x="87" y="108"/>
                  </a:lnTo>
                  <a:lnTo>
                    <a:pt x="85" y="108"/>
                  </a:lnTo>
                  <a:lnTo>
                    <a:pt x="83" y="108"/>
                  </a:lnTo>
                  <a:lnTo>
                    <a:pt x="81" y="108"/>
                  </a:lnTo>
                  <a:lnTo>
                    <a:pt x="76" y="108"/>
                  </a:lnTo>
                  <a:lnTo>
                    <a:pt x="74" y="108"/>
                  </a:lnTo>
                  <a:lnTo>
                    <a:pt x="72" y="108"/>
                  </a:lnTo>
                  <a:lnTo>
                    <a:pt x="69" y="108"/>
                  </a:lnTo>
                  <a:lnTo>
                    <a:pt x="67" y="108"/>
                  </a:lnTo>
                  <a:lnTo>
                    <a:pt x="64" y="108"/>
                  </a:lnTo>
                  <a:lnTo>
                    <a:pt x="62" y="108"/>
                  </a:lnTo>
                  <a:lnTo>
                    <a:pt x="58" y="108"/>
                  </a:lnTo>
                  <a:lnTo>
                    <a:pt x="57" y="108"/>
                  </a:lnTo>
                  <a:lnTo>
                    <a:pt x="55" y="108"/>
                  </a:lnTo>
                  <a:lnTo>
                    <a:pt x="53" y="108"/>
                  </a:lnTo>
                  <a:lnTo>
                    <a:pt x="51" y="108"/>
                  </a:lnTo>
                  <a:lnTo>
                    <a:pt x="46" y="108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39" y="108"/>
                  </a:lnTo>
                  <a:lnTo>
                    <a:pt x="37" y="108"/>
                  </a:lnTo>
                  <a:lnTo>
                    <a:pt x="35" y="108"/>
                  </a:lnTo>
                  <a:lnTo>
                    <a:pt x="34" y="108"/>
                  </a:lnTo>
                  <a:lnTo>
                    <a:pt x="32" y="108"/>
                  </a:lnTo>
                  <a:lnTo>
                    <a:pt x="30" y="108"/>
                  </a:lnTo>
                  <a:lnTo>
                    <a:pt x="23" y="108"/>
                  </a:lnTo>
                  <a:lnTo>
                    <a:pt x="18" y="108"/>
                  </a:lnTo>
                  <a:lnTo>
                    <a:pt x="16" y="108"/>
                  </a:lnTo>
                  <a:lnTo>
                    <a:pt x="14" y="108"/>
                  </a:lnTo>
                  <a:lnTo>
                    <a:pt x="13" y="108"/>
                  </a:lnTo>
                  <a:lnTo>
                    <a:pt x="9" y="108"/>
                  </a:lnTo>
                  <a:lnTo>
                    <a:pt x="7" y="108"/>
                  </a:lnTo>
                  <a:lnTo>
                    <a:pt x="5" y="108"/>
                  </a:lnTo>
                  <a:lnTo>
                    <a:pt x="2" y="108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0" y="103"/>
                  </a:lnTo>
                  <a:lnTo>
                    <a:pt x="0" y="100"/>
                  </a:lnTo>
                  <a:lnTo>
                    <a:pt x="0" y="98"/>
                  </a:lnTo>
                  <a:lnTo>
                    <a:pt x="0" y="95"/>
                  </a:lnTo>
                  <a:lnTo>
                    <a:pt x="0" y="93"/>
                  </a:lnTo>
                  <a:lnTo>
                    <a:pt x="0" y="90"/>
                  </a:lnTo>
                  <a:lnTo>
                    <a:pt x="0" y="85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4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4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65" name="Freeform 237"/>
            <p:cNvSpPr>
              <a:spLocks/>
            </p:cNvSpPr>
            <p:nvPr/>
          </p:nvSpPr>
          <p:spPr bwMode="auto">
            <a:xfrm>
              <a:off x="3310" y="4018"/>
              <a:ext cx="129" cy="64"/>
            </a:xfrm>
            <a:custGeom>
              <a:avLst/>
              <a:gdLst>
                <a:gd name="T0" fmla="*/ 125 w 129"/>
                <a:gd name="T1" fmla="*/ 10 h 64"/>
                <a:gd name="T2" fmla="*/ 123 w 129"/>
                <a:gd name="T3" fmla="*/ 13 h 64"/>
                <a:gd name="T4" fmla="*/ 123 w 129"/>
                <a:gd name="T5" fmla="*/ 15 h 64"/>
                <a:gd name="T6" fmla="*/ 123 w 129"/>
                <a:gd name="T7" fmla="*/ 15 h 64"/>
                <a:gd name="T8" fmla="*/ 123 w 129"/>
                <a:gd name="T9" fmla="*/ 22 h 64"/>
                <a:gd name="T10" fmla="*/ 125 w 129"/>
                <a:gd name="T11" fmla="*/ 30 h 64"/>
                <a:gd name="T12" fmla="*/ 125 w 129"/>
                <a:gd name="T13" fmla="*/ 32 h 64"/>
                <a:gd name="T14" fmla="*/ 125 w 129"/>
                <a:gd name="T15" fmla="*/ 37 h 64"/>
                <a:gd name="T16" fmla="*/ 125 w 129"/>
                <a:gd name="T17" fmla="*/ 39 h 64"/>
                <a:gd name="T18" fmla="*/ 125 w 129"/>
                <a:gd name="T19" fmla="*/ 54 h 64"/>
                <a:gd name="T20" fmla="*/ 129 w 129"/>
                <a:gd name="T21" fmla="*/ 61 h 64"/>
                <a:gd name="T22" fmla="*/ 127 w 129"/>
                <a:gd name="T23" fmla="*/ 64 h 64"/>
                <a:gd name="T24" fmla="*/ 123 w 129"/>
                <a:gd name="T25" fmla="*/ 64 h 64"/>
                <a:gd name="T26" fmla="*/ 120 w 129"/>
                <a:gd name="T27" fmla="*/ 61 h 64"/>
                <a:gd name="T28" fmla="*/ 118 w 129"/>
                <a:gd name="T29" fmla="*/ 61 h 64"/>
                <a:gd name="T30" fmla="*/ 113 w 129"/>
                <a:gd name="T31" fmla="*/ 61 h 64"/>
                <a:gd name="T32" fmla="*/ 108 w 129"/>
                <a:gd name="T33" fmla="*/ 61 h 64"/>
                <a:gd name="T34" fmla="*/ 102 w 129"/>
                <a:gd name="T35" fmla="*/ 61 h 64"/>
                <a:gd name="T36" fmla="*/ 99 w 129"/>
                <a:gd name="T37" fmla="*/ 61 h 64"/>
                <a:gd name="T38" fmla="*/ 90 w 129"/>
                <a:gd name="T39" fmla="*/ 61 h 64"/>
                <a:gd name="T40" fmla="*/ 78 w 129"/>
                <a:gd name="T41" fmla="*/ 61 h 64"/>
                <a:gd name="T42" fmla="*/ 65 w 129"/>
                <a:gd name="T43" fmla="*/ 61 h 64"/>
                <a:gd name="T44" fmla="*/ 60 w 129"/>
                <a:gd name="T45" fmla="*/ 61 h 64"/>
                <a:gd name="T46" fmla="*/ 56 w 129"/>
                <a:gd name="T47" fmla="*/ 61 h 64"/>
                <a:gd name="T48" fmla="*/ 53 w 129"/>
                <a:gd name="T49" fmla="*/ 61 h 64"/>
                <a:gd name="T50" fmla="*/ 49 w 129"/>
                <a:gd name="T51" fmla="*/ 61 h 64"/>
                <a:gd name="T52" fmla="*/ 42 w 129"/>
                <a:gd name="T53" fmla="*/ 61 h 64"/>
                <a:gd name="T54" fmla="*/ 32 w 129"/>
                <a:gd name="T55" fmla="*/ 61 h 64"/>
                <a:gd name="T56" fmla="*/ 26 w 129"/>
                <a:gd name="T57" fmla="*/ 61 h 64"/>
                <a:gd name="T58" fmla="*/ 18 w 129"/>
                <a:gd name="T59" fmla="*/ 61 h 64"/>
                <a:gd name="T60" fmla="*/ 9 w 129"/>
                <a:gd name="T61" fmla="*/ 61 h 64"/>
                <a:gd name="T62" fmla="*/ 7 w 129"/>
                <a:gd name="T63" fmla="*/ 61 h 64"/>
                <a:gd name="T64" fmla="*/ 2 w 129"/>
                <a:gd name="T65" fmla="*/ 61 h 64"/>
                <a:gd name="T66" fmla="*/ 0 w 129"/>
                <a:gd name="T67" fmla="*/ 61 h 64"/>
                <a:gd name="T68" fmla="*/ 0 w 129"/>
                <a:gd name="T69" fmla="*/ 52 h 64"/>
                <a:gd name="T70" fmla="*/ 0 w 129"/>
                <a:gd name="T71" fmla="*/ 47 h 64"/>
                <a:gd name="T72" fmla="*/ 0 w 129"/>
                <a:gd name="T73" fmla="*/ 47 h 64"/>
                <a:gd name="T74" fmla="*/ 0 w 129"/>
                <a:gd name="T75" fmla="*/ 39 h 64"/>
                <a:gd name="T76" fmla="*/ 2 w 129"/>
                <a:gd name="T77" fmla="*/ 20 h 64"/>
                <a:gd name="T78" fmla="*/ 9 w 129"/>
                <a:gd name="T79" fmla="*/ 20 h 64"/>
                <a:gd name="T80" fmla="*/ 19 w 129"/>
                <a:gd name="T81" fmla="*/ 20 h 64"/>
                <a:gd name="T82" fmla="*/ 21 w 129"/>
                <a:gd name="T83" fmla="*/ 20 h 64"/>
                <a:gd name="T84" fmla="*/ 30 w 129"/>
                <a:gd name="T85" fmla="*/ 18 h 64"/>
                <a:gd name="T86" fmla="*/ 30 w 129"/>
                <a:gd name="T87" fmla="*/ 10 h 64"/>
                <a:gd name="T88" fmla="*/ 30 w 129"/>
                <a:gd name="T89" fmla="*/ 3 h 64"/>
                <a:gd name="T90" fmla="*/ 35 w 129"/>
                <a:gd name="T91" fmla="*/ 0 h 64"/>
                <a:gd name="T92" fmla="*/ 42 w 129"/>
                <a:gd name="T93" fmla="*/ 0 h 64"/>
                <a:gd name="T94" fmla="*/ 56 w 129"/>
                <a:gd name="T95" fmla="*/ 0 h 64"/>
                <a:gd name="T96" fmla="*/ 74 w 129"/>
                <a:gd name="T97" fmla="*/ 0 h 64"/>
                <a:gd name="T98" fmla="*/ 83 w 129"/>
                <a:gd name="T99" fmla="*/ 0 h 64"/>
                <a:gd name="T100" fmla="*/ 92 w 129"/>
                <a:gd name="T101" fmla="*/ 0 h 64"/>
                <a:gd name="T102" fmla="*/ 104 w 129"/>
                <a:gd name="T103" fmla="*/ 0 h 64"/>
                <a:gd name="T104" fmla="*/ 109 w 129"/>
                <a:gd name="T105" fmla="*/ 0 h 64"/>
                <a:gd name="T106" fmla="*/ 118 w 129"/>
                <a:gd name="T107" fmla="*/ 0 h 64"/>
                <a:gd name="T108" fmla="*/ 123 w 129"/>
                <a:gd name="T109" fmla="*/ 0 h 64"/>
                <a:gd name="T110" fmla="*/ 127 w 129"/>
                <a:gd name="T111" fmla="*/ 0 h 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9"/>
                <a:gd name="T169" fmla="*/ 0 h 64"/>
                <a:gd name="T170" fmla="*/ 129 w 129"/>
                <a:gd name="T171" fmla="*/ 64 h 6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9" h="64">
                  <a:moveTo>
                    <a:pt x="127" y="0"/>
                  </a:moveTo>
                  <a:lnTo>
                    <a:pt x="125" y="5"/>
                  </a:lnTo>
                  <a:lnTo>
                    <a:pt x="125" y="8"/>
                  </a:lnTo>
                  <a:lnTo>
                    <a:pt x="125" y="10"/>
                  </a:lnTo>
                  <a:lnTo>
                    <a:pt x="123" y="13"/>
                  </a:lnTo>
                  <a:lnTo>
                    <a:pt x="123" y="15"/>
                  </a:lnTo>
                  <a:lnTo>
                    <a:pt x="123" y="20"/>
                  </a:lnTo>
                  <a:lnTo>
                    <a:pt x="123" y="22"/>
                  </a:lnTo>
                  <a:lnTo>
                    <a:pt x="123" y="25"/>
                  </a:lnTo>
                  <a:lnTo>
                    <a:pt x="125" y="25"/>
                  </a:lnTo>
                  <a:lnTo>
                    <a:pt x="125" y="27"/>
                  </a:lnTo>
                  <a:lnTo>
                    <a:pt x="125" y="30"/>
                  </a:lnTo>
                  <a:lnTo>
                    <a:pt x="125" y="32"/>
                  </a:lnTo>
                  <a:lnTo>
                    <a:pt x="125" y="34"/>
                  </a:lnTo>
                  <a:lnTo>
                    <a:pt x="125" y="37"/>
                  </a:lnTo>
                  <a:lnTo>
                    <a:pt x="125" y="39"/>
                  </a:lnTo>
                  <a:lnTo>
                    <a:pt x="125" y="42"/>
                  </a:lnTo>
                  <a:lnTo>
                    <a:pt x="125" y="49"/>
                  </a:lnTo>
                  <a:lnTo>
                    <a:pt x="125" y="52"/>
                  </a:lnTo>
                  <a:lnTo>
                    <a:pt x="125" y="54"/>
                  </a:lnTo>
                  <a:lnTo>
                    <a:pt x="127" y="59"/>
                  </a:lnTo>
                  <a:lnTo>
                    <a:pt x="127" y="61"/>
                  </a:lnTo>
                  <a:lnTo>
                    <a:pt x="129" y="61"/>
                  </a:lnTo>
                  <a:lnTo>
                    <a:pt x="129" y="64"/>
                  </a:lnTo>
                  <a:lnTo>
                    <a:pt x="127" y="64"/>
                  </a:lnTo>
                  <a:lnTo>
                    <a:pt x="125" y="64"/>
                  </a:lnTo>
                  <a:lnTo>
                    <a:pt x="123" y="64"/>
                  </a:lnTo>
                  <a:lnTo>
                    <a:pt x="122" y="61"/>
                  </a:lnTo>
                  <a:lnTo>
                    <a:pt x="120" y="61"/>
                  </a:lnTo>
                  <a:lnTo>
                    <a:pt x="118" y="61"/>
                  </a:lnTo>
                  <a:lnTo>
                    <a:pt x="115" y="61"/>
                  </a:lnTo>
                  <a:lnTo>
                    <a:pt x="113" y="61"/>
                  </a:lnTo>
                  <a:lnTo>
                    <a:pt x="109" y="61"/>
                  </a:lnTo>
                  <a:lnTo>
                    <a:pt x="108" y="61"/>
                  </a:lnTo>
                  <a:lnTo>
                    <a:pt x="106" y="61"/>
                  </a:lnTo>
                  <a:lnTo>
                    <a:pt x="104" y="61"/>
                  </a:lnTo>
                  <a:lnTo>
                    <a:pt x="102" y="61"/>
                  </a:lnTo>
                  <a:lnTo>
                    <a:pt x="101" y="61"/>
                  </a:lnTo>
                  <a:lnTo>
                    <a:pt x="99" y="61"/>
                  </a:lnTo>
                  <a:lnTo>
                    <a:pt x="95" y="61"/>
                  </a:lnTo>
                  <a:lnTo>
                    <a:pt x="90" y="61"/>
                  </a:lnTo>
                  <a:lnTo>
                    <a:pt x="88" y="61"/>
                  </a:lnTo>
                  <a:lnTo>
                    <a:pt x="85" y="61"/>
                  </a:lnTo>
                  <a:lnTo>
                    <a:pt x="79" y="61"/>
                  </a:lnTo>
                  <a:lnTo>
                    <a:pt x="78" y="61"/>
                  </a:lnTo>
                  <a:lnTo>
                    <a:pt x="76" y="61"/>
                  </a:lnTo>
                  <a:lnTo>
                    <a:pt x="71" y="61"/>
                  </a:lnTo>
                  <a:lnTo>
                    <a:pt x="69" y="61"/>
                  </a:lnTo>
                  <a:lnTo>
                    <a:pt x="65" y="61"/>
                  </a:lnTo>
                  <a:lnTo>
                    <a:pt x="62" y="61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6" y="61"/>
                  </a:lnTo>
                  <a:lnTo>
                    <a:pt x="55" y="61"/>
                  </a:lnTo>
                  <a:lnTo>
                    <a:pt x="53" y="61"/>
                  </a:lnTo>
                  <a:lnTo>
                    <a:pt x="51" y="61"/>
                  </a:lnTo>
                  <a:lnTo>
                    <a:pt x="49" y="61"/>
                  </a:lnTo>
                  <a:lnTo>
                    <a:pt x="46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6" y="61"/>
                  </a:lnTo>
                  <a:lnTo>
                    <a:pt x="23" y="61"/>
                  </a:lnTo>
                  <a:lnTo>
                    <a:pt x="19" y="61"/>
                  </a:lnTo>
                  <a:lnTo>
                    <a:pt x="18" y="61"/>
                  </a:lnTo>
                  <a:lnTo>
                    <a:pt x="14" y="61"/>
                  </a:lnTo>
                  <a:lnTo>
                    <a:pt x="12" y="61"/>
                  </a:lnTo>
                  <a:lnTo>
                    <a:pt x="11" y="61"/>
                  </a:lnTo>
                  <a:lnTo>
                    <a:pt x="9" y="61"/>
                  </a:lnTo>
                  <a:lnTo>
                    <a:pt x="7" y="61"/>
                  </a:lnTo>
                  <a:lnTo>
                    <a:pt x="5" y="61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4" y="20"/>
                  </a:lnTo>
                  <a:lnTo>
                    <a:pt x="19" y="20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5" y="20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3"/>
                  </a:lnTo>
                  <a:lnTo>
                    <a:pt x="30" y="10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9" y="0"/>
                  </a:lnTo>
                  <a:lnTo>
                    <a:pt x="102" y="0"/>
                  </a:lnTo>
                  <a:lnTo>
                    <a:pt x="104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13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3" y="0"/>
                  </a:lnTo>
                  <a:lnTo>
                    <a:pt x="12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A9E8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666" name="Freeform 238"/>
            <p:cNvSpPr>
              <a:spLocks/>
            </p:cNvSpPr>
            <p:nvPr/>
          </p:nvSpPr>
          <p:spPr bwMode="auto">
            <a:xfrm>
              <a:off x="3310" y="4018"/>
              <a:ext cx="129" cy="64"/>
            </a:xfrm>
            <a:custGeom>
              <a:avLst/>
              <a:gdLst>
                <a:gd name="T0" fmla="*/ 125 w 129"/>
                <a:gd name="T1" fmla="*/ 10 h 64"/>
                <a:gd name="T2" fmla="*/ 123 w 129"/>
                <a:gd name="T3" fmla="*/ 13 h 64"/>
                <a:gd name="T4" fmla="*/ 123 w 129"/>
                <a:gd name="T5" fmla="*/ 15 h 64"/>
                <a:gd name="T6" fmla="*/ 123 w 129"/>
                <a:gd name="T7" fmla="*/ 15 h 64"/>
                <a:gd name="T8" fmla="*/ 123 w 129"/>
                <a:gd name="T9" fmla="*/ 22 h 64"/>
                <a:gd name="T10" fmla="*/ 125 w 129"/>
                <a:gd name="T11" fmla="*/ 30 h 64"/>
                <a:gd name="T12" fmla="*/ 125 w 129"/>
                <a:gd name="T13" fmla="*/ 32 h 64"/>
                <a:gd name="T14" fmla="*/ 125 w 129"/>
                <a:gd name="T15" fmla="*/ 37 h 64"/>
                <a:gd name="T16" fmla="*/ 125 w 129"/>
                <a:gd name="T17" fmla="*/ 39 h 64"/>
                <a:gd name="T18" fmla="*/ 125 w 129"/>
                <a:gd name="T19" fmla="*/ 54 h 64"/>
                <a:gd name="T20" fmla="*/ 129 w 129"/>
                <a:gd name="T21" fmla="*/ 61 h 64"/>
                <a:gd name="T22" fmla="*/ 127 w 129"/>
                <a:gd name="T23" fmla="*/ 64 h 64"/>
                <a:gd name="T24" fmla="*/ 123 w 129"/>
                <a:gd name="T25" fmla="*/ 64 h 64"/>
                <a:gd name="T26" fmla="*/ 120 w 129"/>
                <a:gd name="T27" fmla="*/ 61 h 64"/>
                <a:gd name="T28" fmla="*/ 118 w 129"/>
                <a:gd name="T29" fmla="*/ 61 h 64"/>
                <a:gd name="T30" fmla="*/ 113 w 129"/>
                <a:gd name="T31" fmla="*/ 61 h 64"/>
                <a:gd name="T32" fmla="*/ 108 w 129"/>
                <a:gd name="T33" fmla="*/ 61 h 64"/>
                <a:gd name="T34" fmla="*/ 102 w 129"/>
                <a:gd name="T35" fmla="*/ 61 h 64"/>
                <a:gd name="T36" fmla="*/ 99 w 129"/>
                <a:gd name="T37" fmla="*/ 61 h 64"/>
                <a:gd name="T38" fmla="*/ 90 w 129"/>
                <a:gd name="T39" fmla="*/ 61 h 64"/>
                <a:gd name="T40" fmla="*/ 78 w 129"/>
                <a:gd name="T41" fmla="*/ 61 h 64"/>
                <a:gd name="T42" fmla="*/ 65 w 129"/>
                <a:gd name="T43" fmla="*/ 61 h 64"/>
                <a:gd name="T44" fmla="*/ 60 w 129"/>
                <a:gd name="T45" fmla="*/ 61 h 64"/>
                <a:gd name="T46" fmla="*/ 56 w 129"/>
                <a:gd name="T47" fmla="*/ 61 h 64"/>
                <a:gd name="T48" fmla="*/ 53 w 129"/>
                <a:gd name="T49" fmla="*/ 61 h 64"/>
                <a:gd name="T50" fmla="*/ 49 w 129"/>
                <a:gd name="T51" fmla="*/ 61 h 64"/>
                <a:gd name="T52" fmla="*/ 42 w 129"/>
                <a:gd name="T53" fmla="*/ 61 h 64"/>
                <a:gd name="T54" fmla="*/ 32 w 129"/>
                <a:gd name="T55" fmla="*/ 61 h 64"/>
                <a:gd name="T56" fmla="*/ 26 w 129"/>
                <a:gd name="T57" fmla="*/ 61 h 64"/>
                <a:gd name="T58" fmla="*/ 18 w 129"/>
                <a:gd name="T59" fmla="*/ 61 h 64"/>
                <a:gd name="T60" fmla="*/ 9 w 129"/>
                <a:gd name="T61" fmla="*/ 61 h 64"/>
                <a:gd name="T62" fmla="*/ 7 w 129"/>
                <a:gd name="T63" fmla="*/ 61 h 64"/>
                <a:gd name="T64" fmla="*/ 2 w 129"/>
                <a:gd name="T65" fmla="*/ 61 h 64"/>
                <a:gd name="T66" fmla="*/ 0 w 129"/>
                <a:gd name="T67" fmla="*/ 61 h 64"/>
                <a:gd name="T68" fmla="*/ 0 w 129"/>
                <a:gd name="T69" fmla="*/ 52 h 64"/>
                <a:gd name="T70" fmla="*/ 0 w 129"/>
                <a:gd name="T71" fmla="*/ 47 h 64"/>
                <a:gd name="T72" fmla="*/ 0 w 129"/>
                <a:gd name="T73" fmla="*/ 47 h 64"/>
                <a:gd name="T74" fmla="*/ 0 w 129"/>
                <a:gd name="T75" fmla="*/ 39 h 64"/>
                <a:gd name="T76" fmla="*/ 2 w 129"/>
                <a:gd name="T77" fmla="*/ 20 h 64"/>
                <a:gd name="T78" fmla="*/ 9 w 129"/>
                <a:gd name="T79" fmla="*/ 20 h 64"/>
                <a:gd name="T80" fmla="*/ 19 w 129"/>
                <a:gd name="T81" fmla="*/ 20 h 64"/>
                <a:gd name="T82" fmla="*/ 21 w 129"/>
                <a:gd name="T83" fmla="*/ 20 h 64"/>
                <a:gd name="T84" fmla="*/ 30 w 129"/>
                <a:gd name="T85" fmla="*/ 18 h 64"/>
                <a:gd name="T86" fmla="*/ 30 w 129"/>
                <a:gd name="T87" fmla="*/ 10 h 64"/>
                <a:gd name="T88" fmla="*/ 30 w 129"/>
                <a:gd name="T89" fmla="*/ 3 h 64"/>
                <a:gd name="T90" fmla="*/ 35 w 129"/>
                <a:gd name="T91" fmla="*/ 0 h 64"/>
                <a:gd name="T92" fmla="*/ 42 w 129"/>
                <a:gd name="T93" fmla="*/ 0 h 64"/>
                <a:gd name="T94" fmla="*/ 56 w 129"/>
                <a:gd name="T95" fmla="*/ 0 h 64"/>
                <a:gd name="T96" fmla="*/ 74 w 129"/>
                <a:gd name="T97" fmla="*/ 0 h 64"/>
                <a:gd name="T98" fmla="*/ 83 w 129"/>
                <a:gd name="T99" fmla="*/ 0 h 64"/>
                <a:gd name="T100" fmla="*/ 92 w 129"/>
                <a:gd name="T101" fmla="*/ 0 h 64"/>
                <a:gd name="T102" fmla="*/ 104 w 129"/>
                <a:gd name="T103" fmla="*/ 0 h 64"/>
                <a:gd name="T104" fmla="*/ 109 w 129"/>
                <a:gd name="T105" fmla="*/ 0 h 64"/>
                <a:gd name="T106" fmla="*/ 118 w 129"/>
                <a:gd name="T107" fmla="*/ 0 h 64"/>
                <a:gd name="T108" fmla="*/ 123 w 129"/>
                <a:gd name="T109" fmla="*/ 0 h 64"/>
                <a:gd name="T110" fmla="*/ 127 w 129"/>
                <a:gd name="T111" fmla="*/ 0 h 6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29"/>
                <a:gd name="T169" fmla="*/ 0 h 64"/>
                <a:gd name="T170" fmla="*/ 129 w 129"/>
                <a:gd name="T171" fmla="*/ 64 h 6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29" h="64">
                  <a:moveTo>
                    <a:pt x="127" y="0"/>
                  </a:moveTo>
                  <a:lnTo>
                    <a:pt x="125" y="5"/>
                  </a:lnTo>
                  <a:lnTo>
                    <a:pt x="125" y="8"/>
                  </a:lnTo>
                  <a:lnTo>
                    <a:pt x="125" y="10"/>
                  </a:lnTo>
                  <a:lnTo>
                    <a:pt x="123" y="13"/>
                  </a:lnTo>
                  <a:lnTo>
                    <a:pt x="123" y="15"/>
                  </a:lnTo>
                  <a:lnTo>
                    <a:pt x="123" y="20"/>
                  </a:lnTo>
                  <a:lnTo>
                    <a:pt x="123" y="22"/>
                  </a:lnTo>
                  <a:lnTo>
                    <a:pt x="123" y="25"/>
                  </a:lnTo>
                  <a:lnTo>
                    <a:pt x="125" y="25"/>
                  </a:lnTo>
                  <a:lnTo>
                    <a:pt x="125" y="27"/>
                  </a:lnTo>
                  <a:lnTo>
                    <a:pt x="125" y="30"/>
                  </a:lnTo>
                  <a:lnTo>
                    <a:pt x="125" y="32"/>
                  </a:lnTo>
                  <a:lnTo>
                    <a:pt x="125" y="34"/>
                  </a:lnTo>
                  <a:lnTo>
                    <a:pt x="125" y="37"/>
                  </a:lnTo>
                  <a:lnTo>
                    <a:pt x="125" y="39"/>
                  </a:lnTo>
                  <a:lnTo>
                    <a:pt x="125" y="42"/>
                  </a:lnTo>
                  <a:lnTo>
                    <a:pt x="125" y="49"/>
                  </a:lnTo>
                  <a:lnTo>
                    <a:pt x="125" y="52"/>
                  </a:lnTo>
                  <a:lnTo>
                    <a:pt x="125" y="54"/>
                  </a:lnTo>
                  <a:lnTo>
                    <a:pt x="127" y="59"/>
                  </a:lnTo>
                  <a:lnTo>
                    <a:pt x="127" y="61"/>
                  </a:lnTo>
                  <a:lnTo>
                    <a:pt x="129" y="61"/>
                  </a:lnTo>
                  <a:lnTo>
                    <a:pt x="129" y="64"/>
                  </a:lnTo>
                  <a:lnTo>
                    <a:pt x="127" y="64"/>
                  </a:lnTo>
                  <a:lnTo>
                    <a:pt x="125" y="64"/>
                  </a:lnTo>
                  <a:lnTo>
                    <a:pt x="123" y="64"/>
                  </a:lnTo>
                  <a:lnTo>
                    <a:pt x="122" y="61"/>
                  </a:lnTo>
                  <a:lnTo>
                    <a:pt x="120" y="61"/>
                  </a:lnTo>
                  <a:lnTo>
                    <a:pt x="118" y="61"/>
                  </a:lnTo>
                  <a:lnTo>
                    <a:pt x="115" y="61"/>
                  </a:lnTo>
                  <a:lnTo>
                    <a:pt x="113" y="61"/>
                  </a:lnTo>
                  <a:lnTo>
                    <a:pt x="109" y="61"/>
                  </a:lnTo>
                  <a:lnTo>
                    <a:pt x="108" y="61"/>
                  </a:lnTo>
                  <a:lnTo>
                    <a:pt x="106" y="61"/>
                  </a:lnTo>
                  <a:lnTo>
                    <a:pt x="104" y="61"/>
                  </a:lnTo>
                  <a:lnTo>
                    <a:pt x="102" y="61"/>
                  </a:lnTo>
                  <a:lnTo>
                    <a:pt x="101" y="61"/>
                  </a:lnTo>
                  <a:lnTo>
                    <a:pt x="99" y="61"/>
                  </a:lnTo>
                  <a:lnTo>
                    <a:pt x="95" y="61"/>
                  </a:lnTo>
                  <a:lnTo>
                    <a:pt x="90" y="61"/>
                  </a:lnTo>
                  <a:lnTo>
                    <a:pt x="88" y="61"/>
                  </a:lnTo>
                  <a:lnTo>
                    <a:pt x="85" y="61"/>
                  </a:lnTo>
                  <a:lnTo>
                    <a:pt x="79" y="61"/>
                  </a:lnTo>
                  <a:lnTo>
                    <a:pt x="78" y="61"/>
                  </a:lnTo>
                  <a:lnTo>
                    <a:pt x="76" y="61"/>
                  </a:lnTo>
                  <a:lnTo>
                    <a:pt x="71" y="61"/>
                  </a:lnTo>
                  <a:lnTo>
                    <a:pt x="69" y="61"/>
                  </a:lnTo>
                  <a:lnTo>
                    <a:pt x="65" y="61"/>
                  </a:lnTo>
                  <a:lnTo>
                    <a:pt x="62" y="61"/>
                  </a:lnTo>
                  <a:lnTo>
                    <a:pt x="60" y="61"/>
                  </a:lnTo>
                  <a:lnTo>
                    <a:pt x="58" y="61"/>
                  </a:lnTo>
                  <a:lnTo>
                    <a:pt x="56" y="61"/>
                  </a:lnTo>
                  <a:lnTo>
                    <a:pt x="55" y="61"/>
                  </a:lnTo>
                  <a:lnTo>
                    <a:pt x="53" y="61"/>
                  </a:lnTo>
                  <a:lnTo>
                    <a:pt x="51" y="61"/>
                  </a:lnTo>
                  <a:lnTo>
                    <a:pt x="49" y="61"/>
                  </a:lnTo>
                  <a:lnTo>
                    <a:pt x="46" y="61"/>
                  </a:lnTo>
                  <a:lnTo>
                    <a:pt x="42" y="61"/>
                  </a:lnTo>
                  <a:lnTo>
                    <a:pt x="41" y="61"/>
                  </a:lnTo>
                  <a:lnTo>
                    <a:pt x="34" y="61"/>
                  </a:lnTo>
                  <a:lnTo>
                    <a:pt x="32" y="61"/>
                  </a:lnTo>
                  <a:lnTo>
                    <a:pt x="30" y="61"/>
                  </a:lnTo>
                  <a:lnTo>
                    <a:pt x="26" y="61"/>
                  </a:lnTo>
                  <a:lnTo>
                    <a:pt x="23" y="61"/>
                  </a:lnTo>
                  <a:lnTo>
                    <a:pt x="19" y="61"/>
                  </a:lnTo>
                  <a:lnTo>
                    <a:pt x="18" y="61"/>
                  </a:lnTo>
                  <a:lnTo>
                    <a:pt x="14" y="61"/>
                  </a:lnTo>
                  <a:lnTo>
                    <a:pt x="12" y="61"/>
                  </a:lnTo>
                  <a:lnTo>
                    <a:pt x="11" y="61"/>
                  </a:lnTo>
                  <a:lnTo>
                    <a:pt x="9" y="61"/>
                  </a:lnTo>
                  <a:lnTo>
                    <a:pt x="7" y="61"/>
                  </a:lnTo>
                  <a:lnTo>
                    <a:pt x="5" y="61"/>
                  </a:lnTo>
                  <a:lnTo>
                    <a:pt x="2" y="61"/>
                  </a:lnTo>
                  <a:lnTo>
                    <a:pt x="0" y="61"/>
                  </a:lnTo>
                  <a:lnTo>
                    <a:pt x="0" y="59"/>
                  </a:lnTo>
                  <a:lnTo>
                    <a:pt x="0" y="54"/>
                  </a:lnTo>
                  <a:lnTo>
                    <a:pt x="0" y="52"/>
                  </a:lnTo>
                  <a:lnTo>
                    <a:pt x="0" y="49"/>
                  </a:lnTo>
                  <a:lnTo>
                    <a:pt x="0" y="47"/>
                  </a:lnTo>
                  <a:lnTo>
                    <a:pt x="0" y="42"/>
                  </a:lnTo>
                  <a:lnTo>
                    <a:pt x="0" y="39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7"/>
                  </a:lnTo>
                  <a:lnTo>
                    <a:pt x="0" y="20"/>
                  </a:lnTo>
                  <a:lnTo>
                    <a:pt x="2" y="20"/>
                  </a:lnTo>
                  <a:lnTo>
                    <a:pt x="4" y="20"/>
                  </a:lnTo>
                  <a:lnTo>
                    <a:pt x="5" y="20"/>
                  </a:lnTo>
                  <a:lnTo>
                    <a:pt x="9" y="20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4" y="20"/>
                  </a:lnTo>
                  <a:lnTo>
                    <a:pt x="19" y="20"/>
                  </a:lnTo>
                  <a:lnTo>
                    <a:pt x="21" y="20"/>
                  </a:lnTo>
                  <a:lnTo>
                    <a:pt x="23" y="20"/>
                  </a:lnTo>
                  <a:lnTo>
                    <a:pt x="25" y="20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3"/>
                  </a:lnTo>
                  <a:lnTo>
                    <a:pt x="30" y="10"/>
                  </a:lnTo>
                  <a:lnTo>
                    <a:pt x="30" y="5"/>
                  </a:lnTo>
                  <a:lnTo>
                    <a:pt x="30" y="3"/>
                  </a:lnTo>
                  <a:lnTo>
                    <a:pt x="30" y="0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2" y="0"/>
                  </a:lnTo>
                  <a:lnTo>
                    <a:pt x="44" y="0"/>
                  </a:lnTo>
                  <a:lnTo>
                    <a:pt x="49" y="0"/>
                  </a:lnTo>
                  <a:lnTo>
                    <a:pt x="51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79" y="0"/>
                  </a:lnTo>
                  <a:lnTo>
                    <a:pt x="83" y="0"/>
                  </a:lnTo>
                  <a:lnTo>
                    <a:pt x="90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9" y="0"/>
                  </a:lnTo>
                  <a:lnTo>
                    <a:pt x="102" y="0"/>
                  </a:lnTo>
                  <a:lnTo>
                    <a:pt x="104" y="0"/>
                  </a:lnTo>
                  <a:lnTo>
                    <a:pt x="108" y="0"/>
                  </a:lnTo>
                  <a:lnTo>
                    <a:pt x="109" y="0"/>
                  </a:lnTo>
                  <a:lnTo>
                    <a:pt x="113" y="0"/>
                  </a:lnTo>
                  <a:lnTo>
                    <a:pt x="116" y="0"/>
                  </a:lnTo>
                  <a:lnTo>
                    <a:pt x="118" y="0"/>
                  </a:lnTo>
                  <a:lnTo>
                    <a:pt x="120" y="0"/>
                  </a:lnTo>
                  <a:lnTo>
                    <a:pt x="122" y="0"/>
                  </a:lnTo>
                  <a:lnTo>
                    <a:pt x="123" y="0"/>
                  </a:lnTo>
                  <a:lnTo>
                    <a:pt x="125" y="0"/>
                  </a:lnTo>
                  <a:lnTo>
                    <a:pt x="127" y="0"/>
                  </a:lnTo>
                  <a:close/>
                </a:path>
              </a:pathLst>
            </a:custGeom>
            <a:noFill/>
            <a:ln w="3" cap="rnd">
              <a:solidFill>
                <a:srgbClr val="6E6E6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26631" name="Freeform 241"/>
          <p:cNvSpPr>
            <a:spLocks/>
          </p:cNvSpPr>
          <p:nvPr/>
        </p:nvSpPr>
        <p:spPr bwMode="auto">
          <a:xfrm>
            <a:off x="4149725" y="5403850"/>
            <a:ext cx="233363" cy="128588"/>
          </a:xfrm>
          <a:custGeom>
            <a:avLst/>
            <a:gdLst>
              <a:gd name="T0" fmla="*/ 19141557 w 282"/>
              <a:gd name="T1" fmla="*/ 0 h 156"/>
              <a:gd name="T2" fmla="*/ 19141557 w 282"/>
              <a:gd name="T3" fmla="*/ 76910457 h 156"/>
              <a:gd name="T4" fmla="*/ 0 w 282"/>
              <a:gd name="T5" fmla="*/ 76229600 h 156"/>
              <a:gd name="T6" fmla="*/ 0 w 282"/>
              <a:gd name="T7" fmla="*/ 95967850 h 156"/>
              <a:gd name="T8" fmla="*/ 119633294 w 282"/>
              <a:gd name="T9" fmla="*/ 96648707 h 156"/>
              <a:gd name="T10" fmla="*/ 128520117 w 282"/>
              <a:gd name="T11" fmla="*/ 95287818 h 156"/>
              <a:gd name="T12" fmla="*/ 128520117 w 282"/>
              <a:gd name="T13" fmla="*/ 104816515 h 156"/>
              <a:gd name="T14" fmla="*/ 144243149 w 282"/>
              <a:gd name="T15" fmla="*/ 105496547 h 156"/>
              <a:gd name="T16" fmla="*/ 149028744 w 282"/>
              <a:gd name="T17" fmla="*/ 106177404 h 156"/>
              <a:gd name="T18" fmla="*/ 150395820 w 282"/>
              <a:gd name="T19" fmla="*/ 96648707 h 156"/>
              <a:gd name="T20" fmla="*/ 172271523 w 282"/>
              <a:gd name="T21" fmla="*/ 95967850 h 156"/>
              <a:gd name="T22" fmla="*/ 173638599 w 282"/>
              <a:gd name="T23" fmla="*/ 76229600 h 156"/>
              <a:gd name="T24" fmla="*/ 192780150 w 282"/>
              <a:gd name="T25" fmla="*/ 76910457 h 156"/>
              <a:gd name="T26" fmla="*/ 192780150 w 282"/>
              <a:gd name="T27" fmla="*/ 54449604 h 156"/>
              <a:gd name="T28" fmla="*/ 187994555 w 282"/>
              <a:gd name="T29" fmla="*/ 51727813 h 156"/>
              <a:gd name="T30" fmla="*/ 178424194 w 282"/>
              <a:gd name="T31" fmla="*/ 47643497 h 156"/>
              <a:gd name="T32" fmla="*/ 175690041 w 282"/>
              <a:gd name="T33" fmla="*/ 43560005 h 156"/>
              <a:gd name="T34" fmla="*/ 166118852 w 282"/>
              <a:gd name="T35" fmla="*/ 38114800 h 156"/>
              <a:gd name="T36" fmla="*/ 147661667 w 282"/>
              <a:gd name="T37" fmla="*/ 33350452 h 156"/>
              <a:gd name="T38" fmla="*/ 127153041 w 282"/>
              <a:gd name="T39" fmla="*/ 29266960 h 156"/>
              <a:gd name="T40" fmla="*/ 113480623 w 282"/>
              <a:gd name="T41" fmla="*/ 24502605 h 156"/>
              <a:gd name="T42" fmla="*/ 99124641 w 282"/>
              <a:gd name="T43" fmla="*/ 22460859 h 156"/>
              <a:gd name="T44" fmla="*/ 88869914 w 282"/>
              <a:gd name="T45" fmla="*/ 18376543 h 156"/>
              <a:gd name="T46" fmla="*/ 69729191 w 282"/>
              <a:gd name="T47" fmla="*/ 11570446 h 156"/>
              <a:gd name="T48" fmla="*/ 45802033 w 282"/>
              <a:gd name="T49" fmla="*/ 6806097 h 156"/>
              <a:gd name="T50" fmla="*/ 29395463 w 282"/>
              <a:gd name="T51" fmla="*/ 1360890 h 156"/>
              <a:gd name="T52" fmla="*/ 19141557 w 282"/>
              <a:gd name="T53" fmla="*/ 0 h 15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282"/>
              <a:gd name="T82" fmla="*/ 0 h 156"/>
              <a:gd name="T83" fmla="*/ 282 w 282"/>
              <a:gd name="T84" fmla="*/ 156 h 15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282" h="156">
                <a:moveTo>
                  <a:pt x="28" y="0"/>
                </a:moveTo>
                <a:lnTo>
                  <a:pt x="28" y="113"/>
                </a:lnTo>
                <a:lnTo>
                  <a:pt x="0" y="112"/>
                </a:lnTo>
                <a:lnTo>
                  <a:pt x="0" y="141"/>
                </a:lnTo>
                <a:lnTo>
                  <a:pt x="175" y="142"/>
                </a:lnTo>
                <a:lnTo>
                  <a:pt x="188" y="140"/>
                </a:lnTo>
                <a:lnTo>
                  <a:pt x="188" y="154"/>
                </a:lnTo>
                <a:lnTo>
                  <a:pt x="211" y="155"/>
                </a:lnTo>
                <a:lnTo>
                  <a:pt x="218" y="156"/>
                </a:lnTo>
                <a:lnTo>
                  <a:pt x="220" y="142"/>
                </a:lnTo>
                <a:lnTo>
                  <a:pt x="252" y="141"/>
                </a:lnTo>
                <a:lnTo>
                  <a:pt x="254" y="112"/>
                </a:lnTo>
                <a:lnTo>
                  <a:pt x="282" y="113"/>
                </a:lnTo>
                <a:lnTo>
                  <a:pt x="282" y="80"/>
                </a:lnTo>
                <a:lnTo>
                  <a:pt x="275" y="76"/>
                </a:lnTo>
                <a:lnTo>
                  <a:pt x="261" y="70"/>
                </a:lnTo>
                <a:lnTo>
                  <a:pt x="257" y="64"/>
                </a:lnTo>
                <a:lnTo>
                  <a:pt x="243" y="56"/>
                </a:lnTo>
                <a:lnTo>
                  <a:pt x="216" y="49"/>
                </a:lnTo>
                <a:lnTo>
                  <a:pt x="186" y="43"/>
                </a:lnTo>
                <a:lnTo>
                  <a:pt x="166" y="36"/>
                </a:lnTo>
                <a:lnTo>
                  <a:pt x="145" y="33"/>
                </a:lnTo>
                <a:lnTo>
                  <a:pt x="130" y="27"/>
                </a:lnTo>
                <a:lnTo>
                  <a:pt x="102" y="17"/>
                </a:lnTo>
                <a:lnTo>
                  <a:pt x="67" y="10"/>
                </a:lnTo>
                <a:lnTo>
                  <a:pt x="43" y="2"/>
                </a:lnTo>
                <a:lnTo>
                  <a:pt x="28" y="0"/>
                </a:lnTo>
                <a:close/>
              </a:path>
            </a:pathLst>
          </a:custGeom>
          <a:solidFill>
            <a:srgbClr val="A9E8A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21514" name="Freeform 242"/>
          <p:cNvSpPr>
            <a:spLocks noEditPoints="1"/>
          </p:cNvSpPr>
          <p:nvPr/>
        </p:nvSpPr>
        <p:spPr bwMode="auto">
          <a:xfrm>
            <a:off x="4146550" y="5402263"/>
            <a:ext cx="238125" cy="133350"/>
          </a:xfrm>
          <a:custGeom>
            <a:avLst/>
            <a:gdLst>
              <a:gd name="T0" fmla="*/ 5 w 769"/>
              <a:gd name="T1" fmla="*/ 0 h 433"/>
              <a:gd name="T2" fmla="*/ 4 w 769"/>
              <a:gd name="T3" fmla="*/ 16 h 433"/>
              <a:gd name="T4" fmla="*/ 0 w 769"/>
              <a:gd name="T5" fmla="*/ 16 h 433"/>
              <a:gd name="T6" fmla="*/ 1 w 769"/>
              <a:gd name="T7" fmla="*/ 20 h 433"/>
              <a:gd name="T8" fmla="*/ 25 w 769"/>
              <a:gd name="T9" fmla="*/ 20 h 433"/>
              <a:gd name="T10" fmla="*/ 27 w 769"/>
              <a:gd name="T11" fmla="*/ 19 h 433"/>
              <a:gd name="T12" fmla="*/ 27 w 769"/>
              <a:gd name="T13" fmla="*/ 20 h 433"/>
              <a:gd name="T14" fmla="*/ 27 w 769"/>
              <a:gd name="T15" fmla="*/ 22 h 433"/>
              <a:gd name="T16" fmla="*/ 30 w 769"/>
              <a:gd name="T17" fmla="*/ 22 h 433"/>
              <a:gd name="T18" fmla="*/ 31 w 769"/>
              <a:gd name="T19" fmla="*/ 22 h 433"/>
              <a:gd name="T20" fmla="*/ 31 w 769"/>
              <a:gd name="T21" fmla="*/ 20 h 433"/>
              <a:gd name="T22" fmla="*/ 35 w 769"/>
              <a:gd name="T23" fmla="*/ 20 h 433"/>
              <a:gd name="T24" fmla="*/ 36 w 769"/>
              <a:gd name="T25" fmla="*/ 16 h 433"/>
              <a:gd name="T26" fmla="*/ 39 w 769"/>
              <a:gd name="T27" fmla="*/ 16 h 433"/>
              <a:gd name="T28" fmla="*/ 40 w 769"/>
              <a:gd name="T29" fmla="*/ 12 h 433"/>
              <a:gd name="T30" fmla="*/ 37 w 769"/>
              <a:gd name="T31" fmla="*/ 10 h 433"/>
              <a:gd name="T32" fmla="*/ 36 w 769"/>
              <a:gd name="T33" fmla="*/ 9 h 433"/>
              <a:gd name="T34" fmla="*/ 34 w 769"/>
              <a:gd name="T35" fmla="*/ 9 h 433"/>
              <a:gd name="T36" fmla="*/ 31 w 769"/>
              <a:gd name="T37" fmla="*/ 8 h 433"/>
              <a:gd name="T38" fmla="*/ 26 w 769"/>
              <a:gd name="T39" fmla="*/ 7 h 433"/>
              <a:gd name="T40" fmla="*/ 24 w 769"/>
              <a:gd name="T41" fmla="*/ 6 h 433"/>
              <a:gd name="T42" fmla="*/ 21 w 769"/>
              <a:gd name="T43" fmla="*/ 6 h 433"/>
              <a:gd name="T44" fmla="*/ 15 w 769"/>
              <a:gd name="T45" fmla="*/ 3 h 433"/>
              <a:gd name="T46" fmla="*/ 6 w 769"/>
              <a:gd name="T47" fmla="*/ 1 h 433"/>
              <a:gd name="T48" fmla="*/ 4 w 769"/>
              <a:gd name="T49" fmla="*/ 1 h 433"/>
              <a:gd name="T50" fmla="*/ 7 w 769"/>
              <a:gd name="T51" fmla="*/ 0 h 433"/>
              <a:gd name="T52" fmla="*/ 15 w 769"/>
              <a:gd name="T53" fmla="*/ 2 h 433"/>
              <a:gd name="T54" fmla="*/ 21 w 769"/>
              <a:gd name="T55" fmla="*/ 4 h 433"/>
              <a:gd name="T56" fmla="*/ 24 w 769"/>
              <a:gd name="T57" fmla="*/ 5 h 433"/>
              <a:gd name="T58" fmla="*/ 27 w 769"/>
              <a:gd name="T59" fmla="*/ 6 h 433"/>
              <a:gd name="T60" fmla="*/ 31 w 769"/>
              <a:gd name="T61" fmla="*/ 7 h 433"/>
              <a:gd name="T62" fmla="*/ 35 w 769"/>
              <a:gd name="T63" fmla="*/ 8 h 433"/>
              <a:gd name="T64" fmla="*/ 37 w 769"/>
              <a:gd name="T65" fmla="*/ 9 h 433"/>
              <a:gd name="T66" fmla="*/ 37 w 769"/>
              <a:gd name="T67" fmla="*/ 10 h 433"/>
              <a:gd name="T68" fmla="*/ 40 w 769"/>
              <a:gd name="T69" fmla="*/ 11 h 433"/>
              <a:gd name="T70" fmla="*/ 40 w 769"/>
              <a:gd name="T71" fmla="*/ 16 h 433"/>
              <a:gd name="T72" fmla="*/ 40 w 769"/>
              <a:gd name="T73" fmla="*/ 17 h 433"/>
              <a:gd name="T74" fmla="*/ 36 w 769"/>
              <a:gd name="T75" fmla="*/ 16 h 433"/>
              <a:gd name="T76" fmla="*/ 36 w 769"/>
              <a:gd name="T77" fmla="*/ 21 h 433"/>
              <a:gd name="T78" fmla="*/ 32 w 769"/>
              <a:gd name="T79" fmla="*/ 20 h 433"/>
              <a:gd name="T80" fmla="*/ 31 w 769"/>
              <a:gd name="T81" fmla="*/ 22 h 433"/>
              <a:gd name="T82" fmla="*/ 30 w 769"/>
              <a:gd name="T83" fmla="*/ 22 h 433"/>
              <a:gd name="T84" fmla="*/ 27 w 769"/>
              <a:gd name="T85" fmla="*/ 22 h 433"/>
              <a:gd name="T86" fmla="*/ 26 w 769"/>
              <a:gd name="T87" fmla="*/ 20 h 433"/>
              <a:gd name="T88" fmla="*/ 25 w 769"/>
              <a:gd name="T89" fmla="*/ 21 h 433"/>
              <a:gd name="T90" fmla="*/ 0 w 769"/>
              <a:gd name="T91" fmla="*/ 21 h 433"/>
              <a:gd name="T92" fmla="*/ 0 w 769"/>
              <a:gd name="T93" fmla="*/ 16 h 433"/>
              <a:gd name="T94" fmla="*/ 0 w 769"/>
              <a:gd name="T95" fmla="*/ 16 h 433"/>
              <a:gd name="T96" fmla="*/ 4 w 769"/>
              <a:gd name="T97" fmla="*/ 16 h 433"/>
              <a:gd name="T98" fmla="*/ 4 w 769"/>
              <a:gd name="T99" fmla="*/ 0 h 433"/>
              <a:gd name="T100" fmla="*/ 6 w 769"/>
              <a:gd name="T101" fmla="*/ 0 h 43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769"/>
              <a:gd name="T154" fmla="*/ 0 h 433"/>
              <a:gd name="T155" fmla="*/ 769 w 769"/>
              <a:gd name="T156" fmla="*/ 433 h 433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769" h="433">
                <a:moveTo>
                  <a:pt x="82" y="16"/>
                </a:moveTo>
                <a:lnTo>
                  <a:pt x="91" y="8"/>
                </a:lnTo>
                <a:lnTo>
                  <a:pt x="91" y="310"/>
                </a:lnTo>
                <a:cubicBezTo>
                  <a:pt x="91" y="312"/>
                  <a:pt x="90" y="314"/>
                  <a:pt x="88" y="315"/>
                </a:cubicBezTo>
                <a:cubicBezTo>
                  <a:pt x="87" y="317"/>
                  <a:pt x="85" y="318"/>
                  <a:pt x="83" y="318"/>
                </a:cubicBezTo>
                <a:lnTo>
                  <a:pt x="8" y="314"/>
                </a:lnTo>
                <a:lnTo>
                  <a:pt x="16" y="306"/>
                </a:lnTo>
                <a:lnTo>
                  <a:pt x="16" y="383"/>
                </a:lnTo>
                <a:lnTo>
                  <a:pt x="9" y="374"/>
                </a:lnTo>
                <a:lnTo>
                  <a:pt x="475" y="378"/>
                </a:lnTo>
                <a:lnTo>
                  <a:pt x="474" y="378"/>
                </a:lnTo>
                <a:lnTo>
                  <a:pt x="507" y="373"/>
                </a:lnTo>
                <a:cubicBezTo>
                  <a:pt x="509" y="372"/>
                  <a:pt x="511" y="373"/>
                  <a:pt x="513" y="375"/>
                </a:cubicBezTo>
                <a:cubicBezTo>
                  <a:pt x="515" y="376"/>
                  <a:pt x="516" y="378"/>
                  <a:pt x="516" y="381"/>
                </a:cubicBezTo>
                <a:lnTo>
                  <a:pt x="516" y="419"/>
                </a:lnTo>
                <a:lnTo>
                  <a:pt x="508" y="411"/>
                </a:lnTo>
                <a:lnTo>
                  <a:pt x="570" y="413"/>
                </a:lnTo>
                <a:cubicBezTo>
                  <a:pt x="570" y="413"/>
                  <a:pt x="571" y="413"/>
                  <a:pt x="571" y="413"/>
                </a:cubicBezTo>
                <a:lnTo>
                  <a:pt x="591" y="417"/>
                </a:lnTo>
                <a:lnTo>
                  <a:pt x="582" y="423"/>
                </a:lnTo>
                <a:lnTo>
                  <a:pt x="587" y="385"/>
                </a:lnTo>
                <a:cubicBezTo>
                  <a:pt x="588" y="381"/>
                  <a:pt x="591" y="378"/>
                  <a:pt x="595" y="378"/>
                </a:cubicBezTo>
                <a:lnTo>
                  <a:pt x="678" y="375"/>
                </a:lnTo>
                <a:lnTo>
                  <a:pt x="671" y="382"/>
                </a:lnTo>
                <a:lnTo>
                  <a:pt x="676" y="305"/>
                </a:lnTo>
                <a:cubicBezTo>
                  <a:pt x="676" y="301"/>
                  <a:pt x="680" y="298"/>
                  <a:pt x="685" y="298"/>
                </a:cubicBezTo>
                <a:lnTo>
                  <a:pt x="759" y="302"/>
                </a:lnTo>
                <a:lnTo>
                  <a:pt x="751" y="309"/>
                </a:lnTo>
                <a:lnTo>
                  <a:pt x="752" y="222"/>
                </a:lnTo>
                <a:lnTo>
                  <a:pt x="756" y="229"/>
                </a:lnTo>
                <a:lnTo>
                  <a:pt x="738" y="218"/>
                </a:lnTo>
                <a:lnTo>
                  <a:pt x="701" y="202"/>
                </a:lnTo>
                <a:cubicBezTo>
                  <a:pt x="700" y="201"/>
                  <a:pt x="698" y="200"/>
                  <a:pt x="697" y="199"/>
                </a:cubicBezTo>
                <a:lnTo>
                  <a:pt x="687" y="183"/>
                </a:lnTo>
                <a:lnTo>
                  <a:pt x="690" y="185"/>
                </a:lnTo>
                <a:lnTo>
                  <a:pt x="651" y="165"/>
                </a:lnTo>
                <a:lnTo>
                  <a:pt x="653" y="166"/>
                </a:lnTo>
                <a:lnTo>
                  <a:pt x="582" y="148"/>
                </a:lnTo>
                <a:lnTo>
                  <a:pt x="503" y="131"/>
                </a:lnTo>
                <a:cubicBezTo>
                  <a:pt x="502" y="131"/>
                  <a:pt x="502" y="131"/>
                  <a:pt x="502" y="131"/>
                </a:cubicBezTo>
                <a:lnTo>
                  <a:pt x="447" y="111"/>
                </a:lnTo>
                <a:lnTo>
                  <a:pt x="449" y="111"/>
                </a:lnTo>
                <a:lnTo>
                  <a:pt x="393" y="104"/>
                </a:lnTo>
                <a:cubicBezTo>
                  <a:pt x="392" y="104"/>
                  <a:pt x="391" y="104"/>
                  <a:pt x="390" y="103"/>
                </a:cubicBezTo>
                <a:lnTo>
                  <a:pt x="352" y="87"/>
                </a:lnTo>
                <a:lnTo>
                  <a:pt x="277" y="62"/>
                </a:lnTo>
                <a:lnTo>
                  <a:pt x="185" y="44"/>
                </a:lnTo>
                <a:lnTo>
                  <a:pt x="120" y="22"/>
                </a:lnTo>
                <a:lnTo>
                  <a:pt x="122" y="22"/>
                </a:lnTo>
                <a:lnTo>
                  <a:pt x="82" y="16"/>
                </a:lnTo>
                <a:close/>
                <a:moveTo>
                  <a:pt x="124" y="6"/>
                </a:moveTo>
                <a:cubicBezTo>
                  <a:pt x="125" y="6"/>
                  <a:pt x="125" y="6"/>
                  <a:pt x="126" y="6"/>
                </a:cubicBezTo>
                <a:lnTo>
                  <a:pt x="188" y="28"/>
                </a:lnTo>
                <a:lnTo>
                  <a:pt x="282" y="46"/>
                </a:lnTo>
                <a:lnTo>
                  <a:pt x="359" y="72"/>
                </a:lnTo>
                <a:lnTo>
                  <a:pt x="397" y="89"/>
                </a:lnTo>
                <a:lnTo>
                  <a:pt x="395" y="88"/>
                </a:lnTo>
                <a:lnTo>
                  <a:pt x="451" y="95"/>
                </a:lnTo>
                <a:cubicBezTo>
                  <a:pt x="451" y="95"/>
                  <a:pt x="452" y="96"/>
                  <a:pt x="453" y="96"/>
                </a:cubicBezTo>
                <a:lnTo>
                  <a:pt x="507" y="116"/>
                </a:lnTo>
                <a:lnTo>
                  <a:pt x="506" y="116"/>
                </a:lnTo>
                <a:lnTo>
                  <a:pt x="586" y="132"/>
                </a:lnTo>
                <a:lnTo>
                  <a:pt x="657" y="150"/>
                </a:lnTo>
                <a:cubicBezTo>
                  <a:pt x="658" y="150"/>
                  <a:pt x="658" y="151"/>
                  <a:pt x="659" y="151"/>
                </a:cubicBezTo>
                <a:lnTo>
                  <a:pt x="697" y="171"/>
                </a:lnTo>
                <a:cubicBezTo>
                  <a:pt x="698" y="172"/>
                  <a:pt x="699" y="173"/>
                  <a:pt x="700" y="174"/>
                </a:cubicBezTo>
                <a:lnTo>
                  <a:pt x="711" y="190"/>
                </a:lnTo>
                <a:lnTo>
                  <a:pt x="707" y="187"/>
                </a:lnTo>
                <a:lnTo>
                  <a:pt x="746" y="204"/>
                </a:lnTo>
                <a:lnTo>
                  <a:pt x="765" y="215"/>
                </a:lnTo>
                <a:cubicBezTo>
                  <a:pt x="767" y="217"/>
                  <a:pt x="769" y="219"/>
                  <a:pt x="768" y="222"/>
                </a:cubicBezTo>
                <a:lnTo>
                  <a:pt x="767" y="310"/>
                </a:lnTo>
                <a:cubicBezTo>
                  <a:pt x="767" y="312"/>
                  <a:pt x="766" y="314"/>
                  <a:pt x="764" y="315"/>
                </a:cubicBezTo>
                <a:cubicBezTo>
                  <a:pt x="763" y="317"/>
                  <a:pt x="760" y="318"/>
                  <a:pt x="758" y="318"/>
                </a:cubicBezTo>
                <a:lnTo>
                  <a:pt x="684" y="314"/>
                </a:lnTo>
                <a:lnTo>
                  <a:pt x="692" y="306"/>
                </a:lnTo>
                <a:lnTo>
                  <a:pt x="687" y="383"/>
                </a:lnTo>
                <a:cubicBezTo>
                  <a:pt x="686" y="387"/>
                  <a:pt x="683" y="390"/>
                  <a:pt x="679" y="391"/>
                </a:cubicBezTo>
                <a:lnTo>
                  <a:pt x="596" y="394"/>
                </a:lnTo>
                <a:lnTo>
                  <a:pt x="603" y="387"/>
                </a:lnTo>
                <a:lnTo>
                  <a:pt x="598" y="426"/>
                </a:lnTo>
                <a:cubicBezTo>
                  <a:pt x="597" y="428"/>
                  <a:pt x="596" y="430"/>
                  <a:pt x="594" y="431"/>
                </a:cubicBezTo>
                <a:cubicBezTo>
                  <a:pt x="593" y="432"/>
                  <a:pt x="590" y="433"/>
                  <a:pt x="588" y="432"/>
                </a:cubicBezTo>
                <a:lnTo>
                  <a:pt x="568" y="429"/>
                </a:lnTo>
                <a:lnTo>
                  <a:pt x="570" y="429"/>
                </a:lnTo>
                <a:lnTo>
                  <a:pt x="508" y="427"/>
                </a:lnTo>
                <a:cubicBezTo>
                  <a:pt x="503" y="427"/>
                  <a:pt x="500" y="423"/>
                  <a:pt x="500" y="419"/>
                </a:cubicBezTo>
                <a:lnTo>
                  <a:pt x="500" y="381"/>
                </a:lnTo>
                <a:lnTo>
                  <a:pt x="509" y="389"/>
                </a:lnTo>
                <a:lnTo>
                  <a:pt x="477" y="394"/>
                </a:lnTo>
                <a:cubicBezTo>
                  <a:pt x="476" y="394"/>
                  <a:pt x="476" y="394"/>
                  <a:pt x="475" y="394"/>
                </a:cubicBezTo>
                <a:lnTo>
                  <a:pt x="8" y="391"/>
                </a:lnTo>
                <a:cubicBezTo>
                  <a:pt x="4" y="390"/>
                  <a:pt x="0" y="387"/>
                  <a:pt x="0" y="383"/>
                </a:cubicBezTo>
                <a:lnTo>
                  <a:pt x="0" y="306"/>
                </a:lnTo>
                <a:cubicBezTo>
                  <a:pt x="0" y="304"/>
                  <a:pt x="1" y="302"/>
                  <a:pt x="3" y="300"/>
                </a:cubicBezTo>
                <a:cubicBezTo>
                  <a:pt x="5" y="299"/>
                  <a:pt x="7" y="298"/>
                  <a:pt x="9" y="298"/>
                </a:cubicBezTo>
                <a:lnTo>
                  <a:pt x="83" y="302"/>
                </a:lnTo>
                <a:lnTo>
                  <a:pt x="75" y="310"/>
                </a:lnTo>
                <a:lnTo>
                  <a:pt x="75" y="8"/>
                </a:lnTo>
                <a:cubicBezTo>
                  <a:pt x="75" y="6"/>
                  <a:pt x="76" y="4"/>
                  <a:pt x="78" y="2"/>
                </a:cubicBezTo>
                <a:cubicBezTo>
                  <a:pt x="79" y="1"/>
                  <a:pt x="82" y="0"/>
                  <a:pt x="84" y="1"/>
                </a:cubicBezTo>
                <a:lnTo>
                  <a:pt x="124" y="6"/>
                </a:lnTo>
                <a:close/>
              </a:path>
            </a:pathLst>
          </a:custGeom>
          <a:noFill/>
          <a:ln w="0" cap="flat">
            <a:solidFill>
              <a:schemeClr val="tx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 dirty="0">
              <a:latin typeface="Calibri"/>
              <a:ea typeface="+mn-ea"/>
            </a:endParaRPr>
          </a:p>
        </p:txBody>
      </p:sp>
      <p:sp>
        <p:nvSpPr>
          <p:cNvPr id="26633" name="Rectangle 243"/>
          <p:cNvSpPr>
            <a:spLocks noChangeArrowheads="1"/>
          </p:cNvSpPr>
          <p:nvPr/>
        </p:nvSpPr>
        <p:spPr bwMode="auto">
          <a:xfrm>
            <a:off x="4264025" y="6327775"/>
            <a:ext cx="79375" cy="73025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18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6634" name="Freeform 244"/>
          <p:cNvSpPr>
            <a:spLocks noEditPoints="1"/>
          </p:cNvSpPr>
          <p:nvPr/>
        </p:nvSpPr>
        <p:spPr bwMode="auto">
          <a:xfrm>
            <a:off x="4267200" y="6324600"/>
            <a:ext cx="46038" cy="76200"/>
          </a:xfrm>
          <a:custGeom>
            <a:avLst/>
            <a:gdLst>
              <a:gd name="T0" fmla="*/ 0 w 54"/>
              <a:gd name="T1" fmla="*/ 0 h 78"/>
              <a:gd name="T2" fmla="*/ 38977990 w 54"/>
              <a:gd name="T3" fmla="*/ 0 h 78"/>
              <a:gd name="T4" fmla="*/ 38977990 w 54"/>
              <a:gd name="T5" fmla="*/ 74441540 h 78"/>
              <a:gd name="T6" fmla="*/ 0 w 54"/>
              <a:gd name="T7" fmla="*/ 74441540 h 78"/>
              <a:gd name="T8" fmla="*/ 0 w 54"/>
              <a:gd name="T9" fmla="*/ 0 h 78"/>
              <a:gd name="T10" fmla="*/ 4330983 w 54"/>
              <a:gd name="T11" fmla="*/ 71578179 h 78"/>
              <a:gd name="T12" fmla="*/ 2165491 w 54"/>
              <a:gd name="T13" fmla="*/ 68714819 h 78"/>
              <a:gd name="T14" fmla="*/ 36812499 w 54"/>
              <a:gd name="T15" fmla="*/ 68714819 h 78"/>
              <a:gd name="T16" fmla="*/ 34647009 w 54"/>
              <a:gd name="T17" fmla="*/ 71578179 h 78"/>
              <a:gd name="T18" fmla="*/ 34647009 w 54"/>
              <a:gd name="T19" fmla="*/ 2863361 h 78"/>
              <a:gd name="T20" fmla="*/ 36812499 w 54"/>
              <a:gd name="T21" fmla="*/ 5726723 h 78"/>
              <a:gd name="T22" fmla="*/ 2165491 w 54"/>
              <a:gd name="T23" fmla="*/ 5726723 h 78"/>
              <a:gd name="T24" fmla="*/ 4330983 w 54"/>
              <a:gd name="T25" fmla="*/ 2863361 h 78"/>
              <a:gd name="T26" fmla="*/ 4330983 w 54"/>
              <a:gd name="T27" fmla="*/ 71578179 h 7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54"/>
              <a:gd name="T43" fmla="*/ 0 h 78"/>
              <a:gd name="T44" fmla="*/ 54 w 54"/>
              <a:gd name="T45" fmla="*/ 78 h 78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54" h="78">
                <a:moveTo>
                  <a:pt x="0" y="0"/>
                </a:moveTo>
                <a:lnTo>
                  <a:pt x="54" y="0"/>
                </a:lnTo>
                <a:lnTo>
                  <a:pt x="54" y="78"/>
                </a:lnTo>
                <a:lnTo>
                  <a:pt x="0" y="78"/>
                </a:lnTo>
                <a:lnTo>
                  <a:pt x="0" y="0"/>
                </a:lnTo>
                <a:close/>
                <a:moveTo>
                  <a:pt x="6" y="75"/>
                </a:moveTo>
                <a:lnTo>
                  <a:pt x="3" y="72"/>
                </a:lnTo>
                <a:lnTo>
                  <a:pt x="51" y="72"/>
                </a:lnTo>
                <a:lnTo>
                  <a:pt x="48" y="75"/>
                </a:lnTo>
                <a:lnTo>
                  <a:pt x="48" y="3"/>
                </a:lnTo>
                <a:lnTo>
                  <a:pt x="51" y="6"/>
                </a:lnTo>
                <a:lnTo>
                  <a:pt x="3" y="6"/>
                </a:lnTo>
                <a:lnTo>
                  <a:pt x="6" y="3"/>
                </a:lnTo>
                <a:lnTo>
                  <a:pt x="6" y="75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>
              <a:latin typeface="Calibri"/>
            </a:endParaRPr>
          </a:p>
        </p:txBody>
      </p:sp>
      <p:grpSp>
        <p:nvGrpSpPr>
          <p:cNvPr id="7" name="Group 248"/>
          <p:cNvGrpSpPr>
            <a:grpSpLocks/>
          </p:cNvGrpSpPr>
          <p:nvPr/>
        </p:nvGrpSpPr>
        <p:grpSpPr bwMode="auto">
          <a:xfrm>
            <a:off x="4724400" y="4648200"/>
            <a:ext cx="914400" cy="990600"/>
            <a:chOff x="4724400" y="4648200"/>
            <a:chExt cx="914400" cy="990600"/>
          </a:xfrm>
        </p:grpSpPr>
        <p:cxnSp>
          <p:nvCxnSpPr>
            <p:cNvPr id="241" name="Straight Arrow Connector 240"/>
            <p:cNvCxnSpPr/>
            <p:nvPr/>
          </p:nvCxnSpPr>
          <p:spPr bwMode="auto">
            <a:xfrm>
              <a:off x="5181600" y="5029200"/>
              <a:ext cx="457200" cy="60960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6642" name="TextBox 239"/>
            <p:cNvSpPr txBox="1">
              <a:spLocks noChangeArrowheads="1"/>
            </p:cNvSpPr>
            <p:nvPr/>
          </p:nvSpPr>
          <p:spPr bwMode="auto">
            <a:xfrm>
              <a:off x="4724400" y="4648200"/>
              <a:ext cx="60960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200">
                  <a:latin typeface="Calibri" charset="0"/>
                  <a:cs typeface="Calibri" charset="0"/>
                </a:rPr>
                <a:t>F&amp;C 1979</a:t>
              </a:r>
            </a:p>
          </p:txBody>
        </p:sp>
      </p:grpSp>
      <p:grpSp>
        <p:nvGrpSpPr>
          <p:cNvPr id="8" name="Group 249"/>
          <p:cNvGrpSpPr>
            <a:grpSpLocks/>
          </p:cNvGrpSpPr>
          <p:nvPr/>
        </p:nvGrpSpPr>
        <p:grpSpPr bwMode="auto">
          <a:xfrm>
            <a:off x="4419600" y="2971800"/>
            <a:ext cx="1066800" cy="685800"/>
            <a:chOff x="4419600" y="2971800"/>
            <a:chExt cx="1066800" cy="685800"/>
          </a:xfrm>
        </p:grpSpPr>
        <p:sp>
          <p:nvSpPr>
            <p:cNvPr id="26639" name="TextBox 241"/>
            <p:cNvSpPr txBox="1">
              <a:spLocks noChangeArrowheads="1"/>
            </p:cNvSpPr>
            <p:nvPr/>
          </p:nvSpPr>
          <p:spPr bwMode="auto">
            <a:xfrm>
              <a:off x="4419600" y="2971800"/>
              <a:ext cx="9906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 charset="0"/>
                  <a:cs typeface="Calibri" charset="0"/>
                </a:rPr>
                <a:t>WordPerfect</a:t>
              </a:r>
            </a:p>
          </p:txBody>
        </p:sp>
        <p:cxnSp>
          <p:nvCxnSpPr>
            <p:cNvPr id="243" name="Straight Arrow Connector 242"/>
            <p:cNvCxnSpPr/>
            <p:nvPr/>
          </p:nvCxnSpPr>
          <p:spPr bwMode="auto">
            <a:xfrm>
              <a:off x="5029200" y="3200400"/>
              <a:ext cx="457200" cy="45720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44" name="TextBox 243"/>
          <p:cNvSpPr txBox="1">
            <a:spLocks noChangeArrowheads="1"/>
          </p:cNvSpPr>
          <p:nvPr/>
        </p:nvSpPr>
        <p:spPr bwMode="auto">
          <a:xfrm>
            <a:off x="7543800" y="4267200"/>
            <a:ext cx="838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chemeClr val="bg2"/>
                </a:solidFill>
                <a:latin typeface="Calibri" charset="0"/>
                <a:cs typeface="Calibri" charset="0"/>
              </a:rPr>
              <a:t>1986 XT with coproces-sor</a:t>
            </a:r>
          </a:p>
        </p:txBody>
      </p:sp>
      <p:sp>
        <p:nvSpPr>
          <p:cNvPr id="246" name="TextBox 245"/>
          <p:cNvSpPr txBox="1">
            <a:spLocks noChangeArrowheads="1"/>
          </p:cNvSpPr>
          <p:nvPr/>
        </p:nvSpPr>
        <p:spPr bwMode="auto">
          <a:xfrm>
            <a:off x="6477000" y="25146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chemeClr val="bg2"/>
                </a:solidFill>
                <a:latin typeface="Calibri" charset="0"/>
                <a:cs typeface="Calibri" charset="0"/>
              </a:rPr>
              <a:t>Girl Scout Cookies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696200" y="2209800"/>
            <a:ext cx="1066800" cy="1295400"/>
            <a:chOff x="7696200" y="2209800"/>
            <a:chExt cx="1066800" cy="1295400"/>
          </a:xfrm>
        </p:grpSpPr>
        <p:sp>
          <p:nvSpPr>
            <p:cNvPr id="247" name="TextBox 241"/>
            <p:cNvSpPr txBox="1">
              <a:spLocks noChangeArrowheads="1"/>
            </p:cNvSpPr>
            <p:nvPr/>
          </p:nvSpPr>
          <p:spPr bwMode="auto">
            <a:xfrm>
              <a:off x="7772400" y="2209800"/>
              <a:ext cx="99060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200" dirty="0">
                  <a:latin typeface="Calibri" charset="0"/>
                  <a:cs typeface="Calibri" charset="0"/>
                </a:rPr>
                <a:t>Bandanna</a:t>
              </a:r>
            </a:p>
          </p:txBody>
        </p:sp>
        <p:cxnSp>
          <p:nvCxnSpPr>
            <p:cNvPr id="248" name="Straight Arrow Connector 247"/>
            <p:cNvCxnSpPr/>
            <p:nvPr/>
          </p:nvCxnSpPr>
          <p:spPr bwMode="auto">
            <a:xfrm flipH="1">
              <a:off x="7696200" y="2514600"/>
              <a:ext cx="304800" cy="99060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2665839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1" grpId="0" animBg="1"/>
      <p:bldP spid="21514" grpId="0" animBg="1"/>
      <p:bldP spid="26633" grpId="0" animBg="1"/>
      <p:bldP spid="26634" grpId="0" animBg="1"/>
      <p:bldP spid="244" grpId="0"/>
      <p:bldP spid="2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00200" y="152400"/>
            <a:ext cx="6629400" cy="10668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Two Inverse methods?  </a:t>
            </a:r>
            <a:br>
              <a:rPr lang="en-US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(from Anderson et al. 2015)</a:t>
            </a:r>
          </a:p>
        </p:txBody>
      </p:sp>
      <p:pic>
        <p:nvPicPr>
          <p:cNvPr id="12" name="Content Placeholder 11" descr="Box9.1_PE_Histor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r="5155"/>
          <a:stretch>
            <a:fillRect/>
          </a:stretch>
        </p:blipFill>
        <p:spPr>
          <a:xfrm>
            <a:off x="457200" y="1447800"/>
            <a:ext cx="8229600" cy="5135563"/>
          </a:xfrm>
        </p:spPr>
      </p:pic>
      <p:pic>
        <p:nvPicPr>
          <p:cNvPr id="13" name="Picture 12" descr="AW&amp;H20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8600"/>
            <a:ext cx="762000" cy="939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 bwMode="auto">
          <a:xfrm>
            <a:off x="6400800" y="3657600"/>
            <a:ext cx="990600" cy="0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FF00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Oval 9"/>
          <p:cNvSpPr>
            <a:spLocks noChangeArrowheads="1"/>
          </p:cNvSpPr>
          <p:nvPr/>
        </p:nvSpPr>
        <p:spPr bwMode="auto">
          <a:xfrm>
            <a:off x="533400" y="4343400"/>
            <a:ext cx="7696200" cy="11430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 dirty="0">
              <a:latin typeface="Calibri"/>
            </a:endParaRP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5410200" y="3886200"/>
            <a:ext cx="1676400" cy="0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FF00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1"/>
          <p:cNvSpPr txBox="1">
            <a:spLocks noChangeArrowheads="1"/>
          </p:cNvSpPr>
          <p:nvPr/>
        </p:nvSpPr>
        <p:spPr bwMode="auto">
          <a:xfrm>
            <a:off x="304800" y="152400"/>
            <a:ext cx="3962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 charset="0"/>
                <a:cs typeface="Calibri" charset="0"/>
              </a:rPr>
              <a:t>Meeting Bill Nelson, 1994</a:t>
            </a:r>
          </a:p>
        </p:txBody>
      </p:sp>
      <p:pic>
        <p:nvPicPr>
          <p:cNvPr id="33795" name="Picture 7" descr="Scanitto_2011-10-04_02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6"/>
          <a:stretch>
            <a:fillRect/>
          </a:stretch>
        </p:blipFill>
        <p:spPr bwMode="auto">
          <a:xfrm>
            <a:off x="152400" y="1839913"/>
            <a:ext cx="3873500" cy="486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8" descr="Scanitto_2011-10-04_02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" b="2222"/>
          <a:stretch>
            <a:fillRect/>
          </a:stretch>
        </p:blipFill>
        <p:spPr bwMode="auto">
          <a:xfrm>
            <a:off x="4283075" y="685800"/>
            <a:ext cx="4860925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canitto_2011-10-04_02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3" t="21327" r="2750"/>
          <a:stretch>
            <a:fillRect/>
          </a:stretch>
        </p:blipFill>
        <p:spPr bwMode="auto">
          <a:xfrm>
            <a:off x="4038600" y="304800"/>
            <a:ext cx="5105400" cy="253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4419600" y="3352800"/>
            <a:ext cx="4343400" cy="3040797"/>
            <a:chOff x="4419600" y="3352800"/>
            <a:chExt cx="4343400" cy="3040797"/>
          </a:xfrm>
        </p:grpSpPr>
        <p:sp>
          <p:nvSpPr>
            <p:cNvPr id="33797" name="Oval 9"/>
            <p:cNvSpPr>
              <a:spLocks noChangeArrowheads="1"/>
            </p:cNvSpPr>
            <p:nvPr/>
          </p:nvSpPr>
          <p:spPr bwMode="auto">
            <a:xfrm>
              <a:off x="4419600" y="3352800"/>
              <a:ext cx="4267200" cy="838200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800" dirty="0">
                <a:latin typeface="Calibri"/>
              </a:endParaRPr>
            </a:p>
          </p:txBody>
        </p:sp>
        <p:sp>
          <p:nvSpPr>
            <p:cNvPr id="7" name="TextBox 1"/>
            <p:cNvSpPr txBox="1">
              <a:spLocks noChangeArrowheads="1"/>
            </p:cNvSpPr>
            <p:nvPr/>
          </p:nvSpPr>
          <p:spPr bwMode="auto">
            <a:xfrm>
              <a:off x="4800600" y="5562600"/>
              <a:ext cx="3962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chemeClr val="bg1"/>
                  </a:solidFill>
                  <a:latin typeface="Calibri" charset="0"/>
                  <a:cs typeface="Calibri" charset="0"/>
                </a:rPr>
                <a:t>In the language of this course = reducing “structural error”</a:t>
              </a:r>
            </a:p>
          </p:txBody>
        </p:sp>
        <p:cxnSp>
          <p:nvCxnSpPr>
            <p:cNvPr id="3" name="Straight Connector 2"/>
            <p:cNvCxnSpPr/>
            <p:nvPr/>
          </p:nvCxnSpPr>
          <p:spPr bwMode="auto">
            <a:xfrm flipV="1">
              <a:off x="6248400" y="4191000"/>
              <a:ext cx="0" cy="144780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600200" y="152400"/>
            <a:ext cx="6629400" cy="10668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Two Inverse methods?  </a:t>
            </a:r>
            <a:br>
              <a:rPr lang="en-US" dirty="0">
                <a:latin typeface="Calibri"/>
                <a:cs typeface="Calibri"/>
              </a:rPr>
            </a:br>
            <a:r>
              <a:rPr lang="en-US" dirty="0">
                <a:latin typeface="Calibri"/>
                <a:cs typeface="Calibri"/>
              </a:rPr>
              <a:t>(from Anderson et al. 2015)</a:t>
            </a:r>
          </a:p>
        </p:txBody>
      </p:sp>
      <p:pic>
        <p:nvPicPr>
          <p:cNvPr id="12" name="Content Placeholder 11" descr="Box9.1_PE_History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5" r="5155"/>
          <a:stretch>
            <a:fillRect/>
          </a:stretch>
        </p:blipFill>
        <p:spPr>
          <a:xfrm>
            <a:off x="457200" y="1447800"/>
            <a:ext cx="8229600" cy="5135563"/>
          </a:xfrm>
        </p:spPr>
      </p:pic>
      <p:pic>
        <p:nvPicPr>
          <p:cNvPr id="13" name="Picture 12" descr="AW&amp;H20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28600"/>
            <a:ext cx="762000" cy="939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 bwMode="auto">
          <a:xfrm>
            <a:off x="2057400" y="5638800"/>
            <a:ext cx="3733800" cy="0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FF00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00800" y="3657600"/>
            <a:ext cx="990600" cy="0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FF00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4495800" y="4038600"/>
            <a:ext cx="990600" cy="0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FF0033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2971800" y="6172200"/>
            <a:ext cx="3352800" cy="228600"/>
            <a:chOff x="2971800" y="6172200"/>
            <a:chExt cx="3352800" cy="228600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2971800" y="6400800"/>
              <a:ext cx="2286000" cy="0"/>
            </a:xfrm>
            <a:prstGeom prst="line">
              <a:avLst/>
            </a:prstGeom>
            <a:solidFill>
              <a:schemeClr val="accent1"/>
            </a:solidFill>
            <a:ln w="53975" cap="flat" cmpd="sng" algn="ctr">
              <a:solidFill>
                <a:srgbClr val="FF00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2971800" y="6172200"/>
              <a:ext cx="3352800" cy="0"/>
            </a:xfrm>
            <a:prstGeom prst="line">
              <a:avLst/>
            </a:prstGeom>
            <a:solidFill>
              <a:schemeClr val="accent1"/>
            </a:solidFill>
            <a:ln w="53975" cap="flat" cmpd="sng" algn="ctr">
              <a:solidFill>
                <a:srgbClr val="FF00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7247397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anitto_2011-10-04_0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13"/>
          <a:stretch>
            <a:fillRect/>
          </a:stretch>
        </p:blipFill>
        <p:spPr bwMode="auto">
          <a:xfrm>
            <a:off x="0" y="2057400"/>
            <a:ext cx="75533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anitto_2011-10-04_00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6667"/>
          <a:stretch>
            <a:fillRect/>
          </a:stretch>
        </p:blipFill>
        <p:spPr bwMode="auto">
          <a:xfrm>
            <a:off x="3875088" y="457200"/>
            <a:ext cx="5268912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extBox 1"/>
          <p:cNvSpPr txBox="1">
            <a:spLocks noChangeArrowheads="1"/>
          </p:cNvSpPr>
          <p:nvPr/>
        </p:nvSpPr>
        <p:spPr bwMode="auto">
          <a:xfrm>
            <a:off x="304800" y="152400"/>
            <a:ext cx="3352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latin typeface="Calibri" charset="0"/>
                <a:cs typeface="Calibri" charset="0"/>
              </a:rPr>
              <a:t>Meeting Dick Cooley, 1994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191000" y="3200400"/>
            <a:ext cx="4267200" cy="1219200"/>
          </a:xfrm>
          <a:prstGeom prst="ellipse">
            <a:avLst/>
          </a:prstGeom>
          <a:noFill/>
          <a:ln w="412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 dirty="0">
              <a:latin typeface="Calibri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4"/>
          <a:stretch>
            <a:fillRect/>
          </a:stretch>
        </p:blipFill>
        <p:spPr bwMode="auto">
          <a:xfrm>
            <a:off x="5867400" y="990600"/>
            <a:ext cx="1905000" cy="2167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4"/>
          <p:cNvSpPr txBox="1">
            <a:spLocks/>
          </p:cNvSpPr>
          <p:nvPr/>
        </p:nvSpPr>
        <p:spPr>
          <a:xfrm>
            <a:off x="536575" y="3170238"/>
            <a:ext cx="4040188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algn="ctr" eaLnBrk="1" hangingPunct="1"/>
            <a:r>
              <a:rPr lang="en-US" sz="1800" dirty="0">
                <a:latin typeface="Calibri"/>
                <a:cs typeface="Calibri"/>
              </a:rPr>
              <a:t>1987 Mary </a:t>
            </a:r>
            <a:r>
              <a:rPr lang="en-US" sz="1800" dirty="0" err="1">
                <a:latin typeface="Calibri"/>
                <a:cs typeface="Calibri"/>
              </a:rPr>
              <a:t>Stoertz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536575" y="3810000"/>
            <a:ext cx="4032250" cy="213359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Calibri"/>
                <a:cs typeface="Calibri"/>
              </a:rPr>
              <a:t>Cooley’s model rocks! Inverse methods</a:t>
            </a:r>
            <a:r>
              <a:rPr lang="en-US" sz="1800" dirty="0">
                <a:latin typeface="Calibri"/>
                <a:cs typeface="Calibri"/>
              </a:rPr>
              <a:t> are great and should be applied to our problems</a:t>
            </a:r>
            <a:br>
              <a:rPr lang="en-US" sz="1800" dirty="0">
                <a:latin typeface="Calibri"/>
                <a:cs typeface="Calibri"/>
              </a:rPr>
            </a:br>
            <a:endParaRPr lang="en-US" sz="1800" dirty="0">
              <a:latin typeface="Calibri"/>
              <a:cs typeface="Calibri"/>
            </a:endParaRP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Spatial and temporal recharge is complex but often important</a:t>
            </a: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4724400" y="3170238"/>
            <a:ext cx="4041775" cy="63976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algn="ctr" eaLnBrk="1" hangingPunct="1"/>
            <a:r>
              <a:rPr lang="en-US" sz="1800">
                <a:latin typeface="Calibri"/>
                <a:cs typeface="Calibri"/>
              </a:rPr>
              <a:t>1987 Randy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4724400" y="3810000"/>
            <a:ext cx="4041775" cy="17414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charset="0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0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ＭＳ Ｐゴシック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itchFamily="26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tx2"/>
                </a:solidFill>
                <a:latin typeface="Calibri"/>
                <a:cs typeface="Calibri"/>
              </a:rPr>
              <a:t>Inverse methods?!</a:t>
            </a:r>
            <a:r>
              <a:rPr lang="en-US" sz="1800" dirty="0">
                <a:latin typeface="Calibri"/>
                <a:cs typeface="Calibri"/>
              </a:rPr>
              <a:t>  Machines calibrating models? I don</a:t>
            </a:r>
            <a:r>
              <a:rPr lang="ja-JP" altLang="en-US" sz="1800" dirty="0">
                <a:latin typeface="Calibri"/>
                <a:cs typeface="Calibri"/>
              </a:rPr>
              <a:t>’</a:t>
            </a:r>
            <a:r>
              <a:rPr lang="en-US" sz="1800" dirty="0">
                <a:latin typeface="Calibri"/>
                <a:cs typeface="Calibri"/>
              </a:rPr>
              <a:t>t think so!</a:t>
            </a:r>
            <a:br>
              <a:rPr lang="en-US" sz="1800" dirty="0">
                <a:latin typeface="Calibri"/>
                <a:cs typeface="Calibri"/>
              </a:rPr>
            </a:br>
            <a:br>
              <a:rPr lang="en-US" sz="1800" dirty="0">
                <a:latin typeface="Calibri"/>
                <a:cs typeface="Calibri"/>
              </a:rPr>
            </a:br>
            <a:endParaRPr lang="en-US" sz="1800" dirty="0">
              <a:latin typeface="Calibri"/>
              <a:cs typeface="Calibri"/>
            </a:endParaRPr>
          </a:p>
          <a:p>
            <a:pPr eaLnBrk="1" hangingPunct="1"/>
            <a:r>
              <a:rPr lang="en-US" sz="1800" dirty="0">
                <a:latin typeface="Calibri"/>
                <a:cs typeface="Calibri"/>
              </a:rPr>
              <a:t>Recharge – </a:t>
            </a:r>
            <a:r>
              <a:rPr lang="en-US" sz="1800" dirty="0">
                <a:solidFill>
                  <a:schemeClr val="tx2"/>
                </a:solidFill>
                <a:latin typeface="Calibri"/>
                <a:cs typeface="Calibri"/>
              </a:rPr>
              <a:t>average areal</a:t>
            </a:r>
            <a:r>
              <a:rPr lang="en-US" sz="1800" dirty="0">
                <a:latin typeface="Calibri"/>
                <a:cs typeface="Calibri"/>
              </a:rPr>
              <a:t> rates work just fine for me!</a:t>
            </a:r>
          </a:p>
        </p:txBody>
      </p:sp>
      <p:pic>
        <p:nvPicPr>
          <p:cNvPr id="12" name="Picture 6" descr="ahi-46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1" t="10204" r="13475" b="2500"/>
          <a:stretch/>
        </p:blipFill>
        <p:spPr bwMode="auto">
          <a:xfrm>
            <a:off x="1524000" y="990600"/>
            <a:ext cx="2142744" cy="202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36668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Garamond" pitchFamily="18" charset="0"/>
          </a:defRPr>
        </a:defPPr>
      </a:lstStyle>
    </a:lnDef>
  </a:objectDefaults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C:\MSOffice\Templates\Presentation Designs\Bedrock.pot</Template>
  <TotalTime>7975</TotalTime>
  <Words>1176</Words>
  <Application>Microsoft Macintosh PowerPoint</Application>
  <PresentationFormat>On-screen Show (4:3)</PresentationFormat>
  <Paragraphs>174</Paragraphs>
  <Slides>30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ＭＳ Ｐゴシック</vt:lpstr>
      <vt:lpstr>Arial</vt:lpstr>
      <vt:lpstr>Arial Narrow</vt:lpstr>
      <vt:lpstr>Calibri</vt:lpstr>
      <vt:lpstr>Garamond</vt:lpstr>
      <vt:lpstr>SwitzerlandBlack</vt:lpstr>
      <vt:lpstr>Times New Roman</vt:lpstr>
      <vt:lpstr>Wingdings</vt:lpstr>
      <vt:lpstr>Stream</vt:lpstr>
      <vt:lpstr>Problem History, Failure and Success: Background for Parameter Estimation and Uncertainty  ACT 1</vt:lpstr>
      <vt:lpstr>PowerPoint Presentation</vt:lpstr>
      <vt:lpstr>What is Parameter Estimation?</vt:lpstr>
      <vt:lpstr>Early days, progress, and a conversion (well 2 conversions):</vt:lpstr>
      <vt:lpstr>Two Inverse methods?   (from Anderson et al. 2015)</vt:lpstr>
      <vt:lpstr>PowerPoint Presentation</vt:lpstr>
      <vt:lpstr>Two Inverse methods?   (from Anderson et al. 2015)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Automated Trial-and-Error:</vt:lpstr>
      <vt:lpstr>PowerPoint Presentation</vt:lpstr>
      <vt:lpstr>The “Goldilocks Principle”  or “The law of Diminishing Returns”</vt:lpstr>
      <vt:lpstr>Using Parameter Estimation to find the sweet spot</vt:lpstr>
      <vt:lpstr>Top 10 (well, 7)  reasons why parameter estimation fails</vt:lpstr>
      <vt:lpstr>Backing up and setting realistic expectations</vt:lpstr>
      <vt:lpstr>Flip side of the argument…</vt:lpstr>
      <vt:lpstr>This insight is not new</vt:lpstr>
      <vt:lpstr>Does that mean Trial-and-Error is passé? Absolutely not!  Huge amount of insight comes from trial and error!</vt:lpstr>
      <vt:lpstr>Does that mean Trial-and-Error is passé? Absolutely not!  All PE starts with getting a model into the ballpark</vt:lpstr>
      <vt:lpstr>PowerPoint Presentation</vt:lpstr>
      <vt:lpstr>PowerPoint Presentation</vt:lpstr>
      <vt:lpstr>One last similarity between PE and trial-and error calibration…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Numerical Groundwater Models with Analytic Element Screening Models</dc:title>
  <dc:subject/>
  <dc:creator>RJH</dc:creator>
  <cp:keywords/>
  <dc:description/>
  <cp:lastModifiedBy>R Hunt</cp:lastModifiedBy>
  <cp:revision>173</cp:revision>
  <cp:lastPrinted>2017-02-03T13:22:12Z</cp:lastPrinted>
  <dcterms:created xsi:type="dcterms:W3CDTF">1995-05-28T16:10:28Z</dcterms:created>
  <dcterms:modified xsi:type="dcterms:W3CDTF">2018-04-21T15:22:29Z</dcterms:modified>
  <cp:category/>
</cp:coreProperties>
</file>